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6945" y="375285"/>
            <a:ext cx="4476750" cy="5745480"/>
          </a:xfrm>
        </p:spPr>
        <p:txBody>
          <a:bodyPr/>
          <a:p>
            <a:pPr algn="l"/>
            <a:r>
              <a:rPr lang="ru-RU" altLang="en-US"/>
              <a:t>Диаграмма смещения</a:t>
            </a:r>
            <a:r>
              <a:rPr lang="en-US" altLang="ru-RU"/>
              <a:t> </a:t>
            </a:r>
            <a:r>
              <a:rPr lang="ru-RU" altLang="en-US"/>
              <a:t>по оси </a:t>
            </a:r>
            <a:r>
              <a:rPr lang="en-US" altLang="en-US"/>
              <a:t>y</a:t>
            </a:r>
            <a:r>
              <a:rPr lang="ru-RU" altLang="en-US"/>
              <a:t> для капрона при усилии растяжения 1000кг</a:t>
            </a:r>
            <a:r>
              <a:rPr lang="en-US" altLang="en-US"/>
              <a:t>/</a:t>
            </a:r>
            <a:r>
              <a:rPr lang="ru-RU" altLang="en-US"/>
              <a:t>см2</a:t>
            </a:r>
            <a:endParaRPr lang="ru-RU" altLang="en-US"/>
          </a:p>
        </p:txBody>
      </p:sp>
      <p:pic>
        <p:nvPicPr>
          <p:cNvPr id="4" name="Изображение 3" descr="3_05"/>
          <p:cNvPicPr>
            <a:picLocks noChangeAspect="1"/>
          </p:cNvPicPr>
          <p:nvPr/>
        </p:nvPicPr>
        <p:blipFill>
          <a:blip r:embed="rId1"/>
          <a:srcRect t="6611" r="23444"/>
          <a:stretch>
            <a:fillRect/>
          </a:stretch>
        </p:blipFill>
        <p:spPr>
          <a:xfrm>
            <a:off x="0" y="226695"/>
            <a:ext cx="7000240" cy="6404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7255510" y="518795"/>
            <a:ext cx="4670425" cy="5971540"/>
          </a:xfrm>
        </p:spPr>
        <p:txBody>
          <a:bodyPr/>
          <a:p>
            <a:r>
              <a:rPr lang="ru-RU" altLang="en-US"/>
              <a:t>Диаграмма напряжения по оси </a:t>
            </a:r>
            <a:r>
              <a:rPr lang="en-US" altLang="en-US"/>
              <a:t>y</a:t>
            </a:r>
            <a:r>
              <a:rPr lang="ru-RU" altLang="en-US"/>
              <a:t> для капрона </a:t>
            </a:r>
            <a:r>
              <a:rPr lang="ru-RU" altLang="en-US">
                <a:sym typeface="+mn-ea"/>
              </a:rPr>
              <a:t>при усилии растяжения 1000кг</a:t>
            </a:r>
            <a:r>
              <a:rPr lang="en-US" altLang="en-US">
                <a:sym typeface="+mn-ea"/>
              </a:rPr>
              <a:t>/</a:t>
            </a:r>
            <a:r>
              <a:rPr lang="ru-RU" altLang="en-US">
                <a:sym typeface="+mn-ea"/>
              </a:rPr>
              <a:t>см2</a:t>
            </a:r>
            <a:endParaRPr lang="ru-RU" altLang="en-US"/>
          </a:p>
        </p:txBody>
      </p:sp>
      <p:pic>
        <p:nvPicPr>
          <p:cNvPr id="4" name="Изображение 3" descr="3_11"/>
          <p:cNvPicPr>
            <a:picLocks noChangeAspect="1"/>
          </p:cNvPicPr>
          <p:nvPr/>
        </p:nvPicPr>
        <p:blipFill>
          <a:blip r:embed="rId1"/>
          <a:srcRect r="23507"/>
          <a:stretch>
            <a:fillRect/>
          </a:stretch>
        </p:blipFill>
        <p:spPr>
          <a:xfrm>
            <a:off x="0" y="0"/>
            <a:ext cx="69945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7495540" y="497840"/>
            <a:ext cx="4410710" cy="5596255"/>
          </a:xfrm>
        </p:spPr>
        <p:txBody>
          <a:bodyPr/>
          <a:p>
            <a:r>
              <a:rPr lang="ru-RU" altLang="en-US">
                <a:sym typeface="+mn-ea"/>
              </a:rPr>
              <a:t>Диаграмма напряжения по </a:t>
            </a:r>
            <a:r>
              <a:rPr lang="ru-RU">
                <a:sym typeface="+mn-ea"/>
              </a:rPr>
              <a:t>линии</a:t>
            </a:r>
            <a:r>
              <a:rPr lang="ru-RU" altLang="en-US">
                <a:sym typeface="+mn-ea"/>
              </a:rPr>
              <a:t> для капрона </a:t>
            </a:r>
            <a:r>
              <a:rPr lang="ru-RU" altLang="en-US">
                <a:sym typeface="+mn-ea"/>
              </a:rPr>
              <a:t>при усилии растяжения 1000кг</a:t>
            </a:r>
            <a:r>
              <a:rPr lang="en-US" altLang="en-US">
                <a:sym typeface="+mn-ea"/>
              </a:rPr>
              <a:t>/</a:t>
            </a:r>
            <a:r>
              <a:rPr lang="ru-RU" altLang="en-US">
                <a:sym typeface="+mn-ea"/>
              </a:rPr>
              <a:t>см2</a:t>
            </a:r>
            <a:endParaRPr lang="ru-RU" altLang="en-US"/>
          </a:p>
          <a:p>
            <a:endParaRPr lang="ru-RU" altLang="en-US"/>
          </a:p>
        </p:txBody>
      </p:sp>
      <p:pic>
        <p:nvPicPr>
          <p:cNvPr id="4" name="Изображение 3" descr="3_15"/>
          <p:cNvPicPr>
            <a:picLocks noChangeAspect="1"/>
          </p:cNvPicPr>
          <p:nvPr/>
        </p:nvPicPr>
        <p:blipFill>
          <a:blip r:embed="rId1"/>
          <a:srcRect t="6306" r="21194"/>
          <a:stretch>
            <a:fillRect/>
          </a:stretch>
        </p:blipFill>
        <p:spPr>
          <a:xfrm>
            <a:off x="81280" y="432435"/>
            <a:ext cx="7205980" cy="6425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6945" y="375285"/>
            <a:ext cx="4476750" cy="5745480"/>
          </a:xfrm>
        </p:spPr>
        <p:txBody>
          <a:bodyPr/>
          <a:p>
            <a:pPr algn="l"/>
            <a:r>
              <a:rPr lang="ru-RU" altLang="en-US"/>
              <a:t>Диаграмма смещения</a:t>
            </a:r>
            <a:r>
              <a:rPr lang="en-US" altLang="ru-RU"/>
              <a:t> </a:t>
            </a:r>
            <a:r>
              <a:rPr lang="ru-RU" altLang="en-US"/>
              <a:t>по оси </a:t>
            </a:r>
            <a:r>
              <a:rPr lang="en-US" altLang="en-US"/>
              <a:t>y</a:t>
            </a:r>
            <a:r>
              <a:rPr lang="ru-RU" altLang="en-US"/>
              <a:t> для нейлона при усилии растяжения 1000кг</a:t>
            </a:r>
            <a:r>
              <a:rPr lang="en-US" altLang="en-US"/>
              <a:t>/</a:t>
            </a:r>
            <a:r>
              <a:rPr lang="ru-RU" altLang="en-US"/>
              <a:t>см2</a:t>
            </a:r>
            <a:endParaRPr lang="ru-RU" altLang="en-US"/>
          </a:p>
        </p:txBody>
      </p:sp>
      <p:pic>
        <p:nvPicPr>
          <p:cNvPr id="2" name="Изображение 1" descr="4_05"/>
          <p:cNvPicPr>
            <a:picLocks noChangeAspect="1"/>
          </p:cNvPicPr>
          <p:nvPr/>
        </p:nvPicPr>
        <p:blipFill>
          <a:blip r:embed="rId1"/>
          <a:srcRect t="5472" r="23715"/>
          <a:stretch>
            <a:fillRect/>
          </a:stretch>
        </p:blipFill>
        <p:spPr>
          <a:xfrm>
            <a:off x="0" y="260350"/>
            <a:ext cx="6975475" cy="6482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7255510" y="518795"/>
            <a:ext cx="4670425" cy="5971540"/>
          </a:xfrm>
        </p:spPr>
        <p:txBody>
          <a:bodyPr/>
          <a:p>
            <a:r>
              <a:rPr lang="ru-RU" altLang="en-US"/>
              <a:t>Диаграмма напряжения по оси </a:t>
            </a:r>
            <a:r>
              <a:rPr lang="en-US" altLang="en-US"/>
              <a:t>y</a:t>
            </a:r>
            <a:r>
              <a:rPr lang="ru-RU" altLang="en-US"/>
              <a:t> для нейлона </a:t>
            </a:r>
            <a:r>
              <a:rPr lang="ru-RU" altLang="en-US">
                <a:sym typeface="+mn-ea"/>
              </a:rPr>
              <a:t>при усилии растяжения 1000кг</a:t>
            </a:r>
            <a:r>
              <a:rPr lang="en-US" altLang="en-US">
                <a:sym typeface="+mn-ea"/>
              </a:rPr>
              <a:t>/</a:t>
            </a:r>
            <a:r>
              <a:rPr lang="ru-RU" altLang="en-US">
                <a:sym typeface="+mn-ea"/>
              </a:rPr>
              <a:t>см2</a:t>
            </a:r>
            <a:endParaRPr lang="ru-RU" altLang="en-US"/>
          </a:p>
        </p:txBody>
      </p:sp>
      <p:pic>
        <p:nvPicPr>
          <p:cNvPr id="2" name="Изображение 1" descr="4_11"/>
          <p:cNvPicPr>
            <a:picLocks noChangeAspect="1"/>
          </p:cNvPicPr>
          <p:nvPr/>
        </p:nvPicPr>
        <p:blipFill>
          <a:blip r:embed="rId1"/>
          <a:srcRect t="6685" r="23021"/>
          <a:stretch>
            <a:fillRect/>
          </a:stretch>
        </p:blipFill>
        <p:spPr>
          <a:xfrm>
            <a:off x="114935" y="304800"/>
            <a:ext cx="7038975" cy="6399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7495540" y="497840"/>
            <a:ext cx="4410710" cy="5596255"/>
          </a:xfrm>
        </p:spPr>
        <p:txBody>
          <a:bodyPr/>
          <a:p>
            <a:r>
              <a:rPr lang="ru-RU" altLang="en-US">
                <a:sym typeface="+mn-ea"/>
              </a:rPr>
              <a:t>Диаграмма напряжения по </a:t>
            </a:r>
            <a:r>
              <a:rPr lang="ru-RU">
                <a:sym typeface="+mn-ea"/>
              </a:rPr>
              <a:t>линии</a:t>
            </a:r>
            <a:r>
              <a:rPr lang="ru-RU" altLang="en-US">
                <a:sym typeface="+mn-ea"/>
              </a:rPr>
              <a:t> для нейлона </a:t>
            </a:r>
            <a:r>
              <a:rPr lang="ru-RU" altLang="en-US">
                <a:sym typeface="+mn-ea"/>
              </a:rPr>
              <a:t>при усилии растяжения 1000кг</a:t>
            </a:r>
            <a:r>
              <a:rPr lang="en-US" altLang="en-US">
                <a:sym typeface="+mn-ea"/>
              </a:rPr>
              <a:t>/</a:t>
            </a:r>
            <a:r>
              <a:rPr lang="ru-RU" altLang="en-US">
                <a:sym typeface="+mn-ea"/>
              </a:rPr>
              <a:t>см2</a:t>
            </a:r>
            <a:endParaRPr lang="ru-RU" altLang="en-US"/>
          </a:p>
          <a:p>
            <a:endParaRPr lang="ru-RU" altLang="en-US"/>
          </a:p>
        </p:txBody>
      </p:sp>
      <p:pic>
        <p:nvPicPr>
          <p:cNvPr id="2" name="Изображение 1" descr="4_15"/>
          <p:cNvPicPr>
            <a:picLocks noChangeAspect="1"/>
          </p:cNvPicPr>
          <p:nvPr/>
        </p:nvPicPr>
        <p:blipFill>
          <a:blip r:embed="rId1"/>
          <a:srcRect t="7259" r="20653"/>
          <a:stretch>
            <a:fillRect/>
          </a:stretch>
        </p:blipFill>
        <p:spPr>
          <a:xfrm>
            <a:off x="0" y="349250"/>
            <a:ext cx="7255510" cy="6360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306945" y="375285"/>
            <a:ext cx="4476750" cy="5745480"/>
          </a:xfrm>
        </p:spPr>
        <p:txBody>
          <a:bodyPr/>
          <a:p>
            <a:pPr algn="l"/>
            <a:r>
              <a:rPr lang="ru-RU" altLang="en-US"/>
              <a:t>Диаграмма смещения</a:t>
            </a:r>
            <a:r>
              <a:rPr lang="en-US" altLang="ru-RU"/>
              <a:t> </a:t>
            </a:r>
            <a:r>
              <a:rPr lang="ru-RU" altLang="en-US"/>
              <a:t>по оси </a:t>
            </a:r>
            <a:r>
              <a:rPr lang="en-US" altLang="en-US"/>
              <a:t>y</a:t>
            </a:r>
            <a:r>
              <a:rPr lang="ru-RU" altLang="en-US"/>
              <a:t> для джута при усилии растяжения 1000кг</a:t>
            </a:r>
            <a:r>
              <a:rPr lang="en-US" altLang="en-US"/>
              <a:t>/</a:t>
            </a:r>
            <a:r>
              <a:rPr lang="ru-RU" altLang="en-US"/>
              <a:t>см2</a:t>
            </a:r>
            <a:endParaRPr lang="ru-RU" altLang="en-US"/>
          </a:p>
        </p:txBody>
      </p:sp>
      <p:pic>
        <p:nvPicPr>
          <p:cNvPr id="2" name="Изображение 1" descr="5_05"/>
          <p:cNvPicPr>
            <a:picLocks noChangeAspect="1"/>
          </p:cNvPicPr>
          <p:nvPr/>
        </p:nvPicPr>
        <p:blipFill>
          <a:blip r:embed="rId1"/>
          <a:srcRect t="6861" r="22799"/>
          <a:stretch>
            <a:fillRect/>
          </a:stretch>
        </p:blipFill>
        <p:spPr>
          <a:xfrm>
            <a:off x="0" y="235585"/>
            <a:ext cx="7059295" cy="6387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7255510" y="518795"/>
            <a:ext cx="4670425" cy="5971540"/>
          </a:xfrm>
        </p:spPr>
        <p:txBody>
          <a:bodyPr/>
          <a:p>
            <a:r>
              <a:rPr lang="ru-RU" altLang="en-US"/>
              <a:t>Диаграмма напряжения по оси </a:t>
            </a:r>
            <a:r>
              <a:rPr lang="en-US" altLang="en-US"/>
              <a:t>y</a:t>
            </a:r>
            <a:r>
              <a:rPr lang="ru-RU" altLang="en-US"/>
              <a:t> для джута </a:t>
            </a:r>
            <a:r>
              <a:rPr lang="ru-RU" altLang="en-US">
                <a:sym typeface="+mn-ea"/>
              </a:rPr>
              <a:t>при усилии растяжения 1000кг</a:t>
            </a:r>
            <a:r>
              <a:rPr lang="en-US" altLang="en-US">
                <a:sym typeface="+mn-ea"/>
              </a:rPr>
              <a:t>/</a:t>
            </a:r>
            <a:r>
              <a:rPr lang="ru-RU" altLang="en-US">
                <a:sym typeface="+mn-ea"/>
              </a:rPr>
              <a:t>см2</a:t>
            </a:r>
            <a:endParaRPr lang="ru-RU" altLang="en-US"/>
          </a:p>
        </p:txBody>
      </p:sp>
      <p:pic>
        <p:nvPicPr>
          <p:cNvPr id="5" name="Изображение 4" descr="5_11"/>
          <p:cNvPicPr>
            <a:picLocks noChangeAspect="1"/>
          </p:cNvPicPr>
          <p:nvPr/>
        </p:nvPicPr>
        <p:blipFill>
          <a:blip r:embed="rId1"/>
          <a:srcRect t="5972" r="22931"/>
          <a:stretch>
            <a:fillRect/>
          </a:stretch>
        </p:blipFill>
        <p:spPr>
          <a:xfrm>
            <a:off x="208280" y="409575"/>
            <a:ext cx="7047230" cy="6448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7495540" y="497840"/>
            <a:ext cx="4410710" cy="5596255"/>
          </a:xfrm>
        </p:spPr>
        <p:txBody>
          <a:bodyPr/>
          <a:p>
            <a:r>
              <a:rPr lang="ru-RU" altLang="en-US">
                <a:sym typeface="+mn-ea"/>
              </a:rPr>
              <a:t>Диаграмма напряжения по </a:t>
            </a:r>
            <a:r>
              <a:rPr lang="ru-RU">
                <a:sym typeface="+mn-ea"/>
              </a:rPr>
              <a:t>линии</a:t>
            </a:r>
            <a:r>
              <a:rPr lang="ru-RU" altLang="en-US">
                <a:sym typeface="+mn-ea"/>
              </a:rPr>
              <a:t> для джута </a:t>
            </a:r>
            <a:r>
              <a:rPr lang="ru-RU" altLang="en-US">
                <a:sym typeface="+mn-ea"/>
              </a:rPr>
              <a:t>при усилии растяжения 1000кг</a:t>
            </a:r>
            <a:r>
              <a:rPr lang="en-US" altLang="en-US">
                <a:sym typeface="+mn-ea"/>
              </a:rPr>
              <a:t>/</a:t>
            </a:r>
            <a:r>
              <a:rPr lang="ru-RU" altLang="en-US">
                <a:sym typeface="+mn-ea"/>
              </a:rPr>
              <a:t>см2</a:t>
            </a:r>
            <a:endParaRPr lang="ru-RU" altLang="en-US"/>
          </a:p>
          <a:p>
            <a:endParaRPr lang="ru-RU" altLang="en-US"/>
          </a:p>
        </p:txBody>
      </p:sp>
      <p:pic>
        <p:nvPicPr>
          <p:cNvPr id="2" name="Изображение 1" descr="5_15"/>
          <p:cNvPicPr>
            <a:picLocks noChangeAspect="1"/>
          </p:cNvPicPr>
          <p:nvPr/>
        </p:nvPicPr>
        <p:blipFill>
          <a:blip r:embed="rId1"/>
          <a:srcRect t="6972" r="21000"/>
          <a:stretch>
            <a:fillRect/>
          </a:stretch>
        </p:blipFill>
        <p:spPr>
          <a:xfrm>
            <a:off x="0" y="238760"/>
            <a:ext cx="7223760" cy="6379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WPS Presentation</Application>
  <PresentationFormat>宽屏</PresentationFormat>
  <Paragraphs>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Acer</cp:lastModifiedBy>
  <cp:revision>5</cp:revision>
  <dcterms:created xsi:type="dcterms:W3CDTF">2024-07-03T08:55:31Z</dcterms:created>
  <dcterms:modified xsi:type="dcterms:W3CDTF">2024-07-03T09:14:46Z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1049-12.2.0.17119</vt:lpwstr>
  </property>
  <property fmtid="{D5CDD505-2E9C-101B-9397-08002B2CF9AE}" pid="3" name="ICV">
    <vt:lpwstr>40BC3FD8810A4C30A77CEA1C25804700_12</vt:lpwstr>
  </property>
</Properties>
</file>