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</p:sldIdLst>
  <p:sldSz cx="9144000" cy="6858000" type="screen4x3"/>
  <p:notesSz cx="4610100" cy="3460750"/>
  <p:defaultTextStyle>
    <a:defPPr>
      <a:defRPr lang="ru-RU"/>
    </a:defPPr>
    <a:lvl1pPr marL="0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6445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2889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19334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5779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2224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38668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45113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1558" algn="l" defTabSz="181288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07">
          <p15:clr>
            <a:srgbClr val="A4A3A4"/>
          </p15:clr>
        </p15:guide>
        <p15:guide id="2" pos="4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20"/>
      </p:cViewPr>
      <p:guideLst>
        <p:guide orient="horz" pos="5707"/>
        <p:guide pos="42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(Образовательный</a:t>
            </a:r>
            <a:r>
              <a:rPr lang="ru-RU" spc="20" dirty="0"/>
              <a:t> </a:t>
            </a:r>
            <a:r>
              <a:rPr lang="ru-RU" dirty="0"/>
              <a:t>форум</a:t>
            </a:r>
            <a:r>
              <a:rPr lang="ru-RU" spc="20" dirty="0"/>
              <a:t> </a:t>
            </a:r>
            <a:r>
              <a:rPr lang="ru-RU" spc="-50" dirty="0"/>
              <a:t>в</a:t>
            </a:r>
            <a:r>
              <a:rPr lang="ru-RU" spc="30" dirty="0"/>
              <a:t> </a:t>
            </a:r>
            <a:r>
              <a:rPr lang="ru-RU" spc="129" dirty="0"/>
              <a:t>МФТИ)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/>
              <a:t> </a:t>
            </a:r>
            <a:r>
              <a:rPr lang="ru-RU" spc="149" dirty="0"/>
              <a:t>/</a:t>
            </a:r>
            <a:r>
              <a:rPr lang="ru-RU" spc="-188" dirty="0"/>
              <a:t> </a:t>
            </a:r>
            <a:r>
              <a:rPr lang="ru-RU" dirty="0"/>
              <a:t>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50912" y="6463152"/>
            <a:ext cx="85646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92994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5659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63073" y="6442717"/>
            <a:ext cx="127210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37778" y="6455303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58897" y="6467884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8256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133707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78467" y="6442717"/>
            <a:ext cx="100760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2732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678467" y="6518220"/>
            <a:ext cx="100760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23253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28495" y="6503120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774815" y="6450616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586669" y="6442717"/>
            <a:ext cx="463496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4037" y="391220"/>
            <a:ext cx="8792598" cy="16358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74799" y="516579"/>
            <a:ext cx="8792598" cy="1783078"/>
          </a:xfrm>
          <a:custGeom>
            <a:avLst/>
            <a:gdLst/>
            <a:ahLst/>
            <a:cxnLst/>
            <a:rect l="l" t="t" r="r" b="b"/>
            <a:pathLst>
              <a:path w="4432935" h="899794">
                <a:moveTo>
                  <a:pt x="4432566" y="0"/>
                </a:moveTo>
                <a:lnTo>
                  <a:pt x="0" y="0"/>
                </a:lnTo>
                <a:lnTo>
                  <a:pt x="0" y="899184"/>
                </a:lnTo>
                <a:lnTo>
                  <a:pt x="4432566" y="899184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4037" y="479253"/>
            <a:ext cx="8792598" cy="1718904"/>
          </a:xfrm>
          <a:custGeom>
            <a:avLst/>
            <a:gdLst/>
            <a:ahLst/>
            <a:cxnLst/>
            <a:rect l="l" t="t" r="r" b="b"/>
            <a:pathLst>
              <a:path w="4432935" h="867410">
                <a:moveTo>
                  <a:pt x="4432566" y="0"/>
                </a:moveTo>
                <a:lnTo>
                  <a:pt x="0" y="0"/>
                </a:lnTo>
                <a:lnTo>
                  <a:pt x="0" y="816420"/>
                </a:lnTo>
                <a:lnTo>
                  <a:pt x="4008" y="836145"/>
                </a:lnTo>
                <a:lnTo>
                  <a:pt x="14922" y="852298"/>
                </a:lnTo>
                <a:lnTo>
                  <a:pt x="31075" y="863212"/>
                </a:lnTo>
                <a:lnTo>
                  <a:pt x="50800" y="867220"/>
                </a:lnTo>
                <a:lnTo>
                  <a:pt x="4381765" y="867220"/>
                </a:lnTo>
                <a:lnTo>
                  <a:pt x="4401490" y="863212"/>
                </a:lnTo>
                <a:lnTo>
                  <a:pt x="4417643" y="852298"/>
                </a:lnTo>
                <a:lnTo>
                  <a:pt x="4428558" y="836145"/>
                </a:lnTo>
                <a:lnTo>
                  <a:pt x="4432566" y="816420"/>
                </a:lnTo>
                <a:lnTo>
                  <a:pt x="44325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953" y="591242"/>
            <a:ext cx="8076091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(Образовательный</a:t>
            </a:r>
            <a:r>
              <a:rPr lang="ru-RU" spc="20" dirty="0"/>
              <a:t> </a:t>
            </a:r>
            <a:r>
              <a:rPr lang="ru-RU" dirty="0"/>
              <a:t>форум</a:t>
            </a:r>
            <a:r>
              <a:rPr lang="ru-RU" spc="20" dirty="0"/>
              <a:t> </a:t>
            </a:r>
            <a:r>
              <a:rPr lang="ru-RU" spc="-50" dirty="0"/>
              <a:t>в</a:t>
            </a:r>
            <a:r>
              <a:rPr lang="ru-RU" spc="30" dirty="0"/>
              <a:t> </a:t>
            </a:r>
            <a:r>
              <a:rPr lang="ru-RU" spc="129" dirty="0"/>
              <a:t>МФТИ)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/>
              <a:t> </a:t>
            </a:r>
            <a:r>
              <a:rPr lang="ru-RU" spc="149" dirty="0"/>
              <a:t>/</a:t>
            </a:r>
            <a:r>
              <a:rPr lang="ru-RU" spc="-188" dirty="0"/>
              <a:t> </a:t>
            </a:r>
            <a:r>
              <a:rPr lang="ru-RU" dirty="0"/>
              <a:t>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953" y="591242"/>
            <a:ext cx="8076091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(Образовательный</a:t>
            </a:r>
            <a:r>
              <a:rPr lang="ru-RU" spc="20" dirty="0"/>
              <a:t> </a:t>
            </a:r>
            <a:r>
              <a:rPr lang="ru-RU" dirty="0"/>
              <a:t>форум</a:t>
            </a:r>
            <a:r>
              <a:rPr lang="ru-RU" spc="20" dirty="0"/>
              <a:t> </a:t>
            </a:r>
            <a:r>
              <a:rPr lang="ru-RU" spc="-50" dirty="0"/>
              <a:t>в</a:t>
            </a:r>
            <a:r>
              <a:rPr lang="ru-RU" spc="30" dirty="0"/>
              <a:t> </a:t>
            </a:r>
            <a:r>
              <a:rPr lang="ru-RU" spc="129" dirty="0"/>
              <a:t>МФТИ)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/>
              <a:t> </a:t>
            </a:r>
            <a:r>
              <a:rPr lang="ru-RU" spc="149" dirty="0"/>
              <a:t>/</a:t>
            </a:r>
            <a:r>
              <a:rPr lang="ru-RU" spc="-188" dirty="0"/>
              <a:t> </a:t>
            </a:r>
            <a:r>
              <a:rPr lang="ru-RU" dirty="0"/>
              <a:t>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50912" y="6463152"/>
            <a:ext cx="85646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92994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5659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63073" y="6442717"/>
            <a:ext cx="127210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37778" y="6455303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58897" y="6467884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8256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133707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78467" y="6442717"/>
            <a:ext cx="100760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2732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678467" y="6518220"/>
            <a:ext cx="100760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23253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28495" y="6503120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774815" y="6450616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586669" y="6442717"/>
            <a:ext cx="463496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" y="0"/>
            <a:ext cx="9140221" cy="702159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953" y="591242"/>
            <a:ext cx="8076091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(Образовательный</a:t>
            </a:r>
            <a:r>
              <a:rPr lang="ru-RU" spc="20" dirty="0"/>
              <a:t> </a:t>
            </a:r>
            <a:r>
              <a:rPr lang="ru-RU" dirty="0"/>
              <a:t>форум</a:t>
            </a:r>
            <a:r>
              <a:rPr lang="ru-RU" spc="20" dirty="0"/>
              <a:t> </a:t>
            </a:r>
            <a:r>
              <a:rPr lang="ru-RU" spc="-50" dirty="0"/>
              <a:t>в</a:t>
            </a:r>
            <a:r>
              <a:rPr lang="ru-RU" spc="30" dirty="0"/>
              <a:t> </a:t>
            </a:r>
            <a:r>
              <a:rPr lang="ru-RU" spc="129" dirty="0"/>
              <a:t>МФТИ)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/>
              <a:t> </a:t>
            </a:r>
            <a:r>
              <a:rPr lang="ru-RU" spc="149" dirty="0"/>
              <a:t>/</a:t>
            </a:r>
            <a:r>
              <a:rPr lang="ru-RU" spc="-188" dirty="0"/>
              <a:t> </a:t>
            </a:r>
            <a:r>
              <a:rPr lang="ru-RU" dirty="0"/>
              <a:t>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50912" y="6463152"/>
            <a:ext cx="85646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92994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5659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63073" y="6442717"/>
            <a:ext cx="127210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37778" y="6455303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58897" y="6467884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8256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133707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78467" y="6442717"/>
            <a:ext cx="100760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2732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678467" y="6518220"/>
            <a:ext cx="100760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23253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28495" y="6503120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774815" y="6450616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586669" y="6442717"/>
            <a:ext cx="463496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" y="0"/>
            <a:ext cx="9140221" cy="702159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4608004" y="0"/>
                </a:moveTo>
                <a:lnTo>
                  <a:pt x="0" y="0"/>
                </a:lnTo>
                <a:lnTo>
                  <a:pt x="0" y="354152"/>
                </a:lnTo>
                <a:lnTo>
                  <a:pt x="4608004" y="354152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(Образовательный</a:t>
            </a:r>
            <a:r>
              <a:rPr lang="ru-RU" spc="20" dirty="0"/>
              <a:t> </a:t>
            </a:r>
            <a:r>
              <a:rPr lang="ru-RU" dirty="0"/>
              <a:t>форум</a:t>
            </a:r>
            <a:r>
              <a:rPr lang="ru-RU" spc="20" dirty="0"/>
              <a:t> </a:t>
            </a:r>
            <a:r>
              <a:rPr lang="ru-RU" spc="-50" dirty="0"/>
              <a:t>в</a:t>
            </a:r>
            <a:r>
              <a:rPr lang="ru-RU" spc="30" dirty="0"/>
              <a:t> </a:t>
            </a:r>
            <a:r>
              <a:rPr lang="ru-RU" spc="129" dirty="0"/>
              <a:t>МФТИ)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/>
              <a:t> </a:t>
            </a:r>
            <a:r>
              <a:rPr lang="ru-RU" spc="149" dirty="0"/>
              <a:t>/</a:t>
            </a:r>
            <a:r>
              <a:rPr lang="ru-RU" spc="-188" dirty="0"/>
              <a:t> </a:t>
            </a:r>
            <a:r>
              <a:rPr lang="ru-RU" dirty="0"/>
              <a:t>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50912" y="6463152"/>
            <a:ext cx="85646" cy="60401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92994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5659" y="6455301"/>
            <a:ext cx="50380" cy="75501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63073" y="6442717"/>
            <a:ext cx="127210" cy="100668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37778" y="6455303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58897" y="6467884"/>
            <a:ext cx="7557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98256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133707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78467" y="6442717"/>
            <a:ext cx="100760" cy="50334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27324" y="6455301"/>
            <a:ext cx="403041" cy="75501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678467" y="6518220"/>
            <a:ext cx="100760" cy="25167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23253" y="6442717"/>
            <a:ext cx="100760" cy="100668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828495" y="6503120"/>
            <a:ext cx="40304" cy="40267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774815" y="6450616"/>
            <a:ext cx="60456" cy="60401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586669" y="6442717"/>
            <a:ext cx="463496" cy="100668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953" y="591242"/>
            <a:ext cx="807609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9024" y="6615565"/>
            <a:ext cx="288552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179">
              <a:spcBef>
                <a:spcPts val="119"/>
              </a:spcBef>
              <a:defRPr sz="1200" b="0" i="0" spc="-30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ru-RU" dirty="0"/>
              <a:t>(Образовательный</a:t>
            </a:r>
            <a:r>
              <a:rPr lang="ru-RU" spc="20" dirty="0"/>
              <a:t> </a:t>
            </a:r>
            <a:r>
              <a:rPr lang="ru-RU" dirty="0"/>
              <a:t>форум</a:t>
            </a:r>
            <a:r>
              <a:rPr lang="ru-RU" spc="20" dirty="0"/>
              <a:t> </a:t>
            </a:r>
            <a:r>
              <a:rPr lang="ru-RU" spc="-50" dirty="0"/>
              <a:t>в</a:t>
            </a:r>
            <a:r>
              <a:rPr lang="ru-RU" spc="30" dirty="0"/>
              <a:t> </a:t>
            </a:r>
            <a:r>
              <a:rPr lang="ru-RU" spc="129" dirty="0"/>
              <a:t>МФТИ)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1" y="6377940"/>
            <a:ext cx="210312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06066" y="6615565"/>
            <a:ext cx="5012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75537">
              <a:spcBef>
                <a:spcPts val="119"/>
              </a:spcBef>
              <a:defRPr sz="1200" b="0" i="0" spc="-69" dirty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fld id="{81D60167-4931-47E6-BA6A-407CBD079E47}" type="slidenum">
              <a:rPr lang="ru-RU" smtClean="0"/>
              <a:pPr/>
              <a:t>‹#›</a:t>
            </a:fld>
            <a:r>
              <a:rPr lang="ru-RU" spc="-188" dirty="0"/>
              <a:t> </a:t>
            </a:r>
            <a:r>
              <a:rPr lang="ru-RU" spc="149" dirty="0"/>
              <a:t>/</a:t>
            </a:r>
            <a:r>
              <a:rPr lang="ru-RU" spc="-188" dirty="0"/>
              <a:t> </a:t>
            </a:r>
            <a:r>
              <a:rPr lang="ru-RU" dirty="0"/>
              <a:t>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6445">
        <a:defRPr>
          <a:latin typeface="+mn-lt"/>
          <a:ea typeface="+mn-ea"/>
          <a:cs typeface="+mn-cs"/>
        </a:defRPr>
      </a:lvl2pPr>
      <a:lvl3pPr marL="1812889">
        <a:defRPr>
          <a:latin typeface="+mn-lt"/>
          <a:ea typeface="+mn-ea"/>
          <a:cs typeface="+mn-cs"/>
        </a:defRPr>
      </a:lvl3pPr>
      <a:lvl4pPr marL="2719334">
        <a:defRPr>
          <a:latin typeface="+mn-lt"/>
          <a:ea typeface="+mn-ea"/>
          <a:cs typeface="+mn-cs"/>
        </a:defRPr>
      </a:lvl4pPr>
      <a:lvl5pPr marL="3625779">
        <a:defRPr>
          <a:latin typeface="+mn-lt"/>
          <a:ea typeface="+mn-ea"/>
          <a:cs typeface="+mn-cs"/>
        </a:defRPr>
      </a:lvl5pPr>
      <a:lvl6pPr marL="4532224">
        <a:defRPr>
          <a:latin typeface="+mn-lt"/>
          <a:ea typeface="+mn-ea"/>
          <a:cs typeface="+mn-cs"/>
        </a:defRPr>
      </a:lvl6pPr>
      <a:lvl7pPr marL="5438668">
        <a:defRPr>
          <a:latin typeface="+mn-lt"/>
          <a:ea typeface="+mn-ea"/>
          <a:cs typeface="+mn-cs"/>
        </a:defRPr>
      </a:lvl7pPr>
      <a:lvl8pPr marL="6345113">
        <a:defRPr>
          <a:latin typeface="+mn-lt"/>
          <a:ea typeface="+mn-ea"/>
          <a:cs typeface="+mn-cs"/>
        </a:defRPr>
      </a:lvl8pPr>
      <a:lvl9pPr marL="725155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6445">
        <a:defRPr>
          <a:latin typeface="+mn-lt"/>
          <a:ea typeface="+mn-ea"/>
          <a:cs typeface="+mn-cs"/>
        </a:defRPr>
      </a:lvl2pPr>
      <a:lvl3pPr marL="1812889">
        <a:defRPr>
          <a:latin typeface="+mn-lt"/>
          <a:ea typeface="+mn-ea"/>
          <a:cs typeface="+mn-cs"/>
        </a:defRPr>
      </a:lvl3pPr>
      <a:lvl4pPr marL="2719334">
        <a:defRPr>
          <a:latin typeface="+mn-lt"/>
          <a:ea typeface="+mn-ea"/>
          <a:cs typeface="+mn-cs"/>
        </a:defRPr>
      </a:lvl4pPr>
      <a:lvl5pPr marL="3625779">
        <a:defRPr>
          <a:latin typeface="+mn-lt"/>
          <a:ea typeface="+mn-ea"/>
          <a:cs typeface="+mn-cs"/>
        </a:defRPr>
      </a:lvl5pPr>
      <a:lvl6pPr marL="4532224">
        <a:defRPr>
          <a:latin typeface="+mn-lt"/>
          <a:ea typeface="+mn-ea"/>
          <a:cs typeface="+mn-cs"/>
        </a:defRPr>
      </a:lvl6pPr>
      <a:lvl7pPr marL="5438668">
        <a:defRPr>
          <a:latin typeface="+mn-lt"/>
          <a:ea typeface="+mn-ea"/>
          <a:cs typeface="+mn-cs"/>
        </a:defRPr>
      </a:lvl7pPr>
      <a:lvl8pPr marL="6345113">
        <a:defRPr>
          <a:latin typeface="+mn-lt"/>
          <a:ea typeface="+mn-ea"/>
          <a:cs typeface="+mn-cs"/>
        </a:defRPr>
      </a:lvl8pPr>
      <a:lvl9pPr marL="725155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448859-85AD-4E71-A9E6-450E9E71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43100"/>
            <a:ext cx="3962400" cy="2971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EAA965-37FE-41D5-A6AA-B0DE928D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947582"/>
            <a:ext cx="3962400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E744C-C98C-42A0-AD72-5DF2FE76B759}"/>
              </a:ext>
            </a:extLst>
          </p:cNvPr>
          <p:cNvSpPr txBox="1"/>
          <p:nvPr/>
        </p:nvSpPr>
        <p:spPr>
          <a:xfrm>
            <a:off x="609600" y="1296769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Диаметр: 0.6 мм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6DD02-D6E9-4BD6-A6FF-DA84A6B84DC3}"/>
              </a:ext>
            </a:extLst>
          </p:cNvPr>
          <p:cNvSpPr txBox="1"/>
          <p:nvPr/>
        </p:nvSpPr>
        <p:spPr>
          <a:xfrm>
            <a:off x="5105400" y="1296769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Диаметр: 0.7 мм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47AB2-5613-4BC8-8164-3A0DDBD7B28E}"/>
              </a:ext>
            </a:extLst>
          </p:cNvPr>
          <p:cNvSpPr txBox="1"/>
          <p:nvPr/>
        </p:nvSpPr>
        <p:spPr>
          <a:xfrm>
            <a:off x="259633" y="17554"/>
            <a:ext cx="862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Моделирование разрыва верёвки без узла</a:t>
            </a:r>
          </a:p>
        </p:txBody>
      </p:sp>
    </p:spTree>
    <p:extLst>
      <p:ext uri="{BB962C8B-B14F-4D97-AF65-F5344CB8AC3E}">
        <p14:creationId xmlns:p14="http://schemas.microsoft.com/office/powerpoint/2010/main" val="20414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31418-7A91-48E7-9F09-17B0B7DF2809}"/>
              </a:ext>
            </a:extLst>
          </p:cNvPr>
          <p:cNvSpPr txBox="1"/>
          <p:nvPr/>
        </p:nvSpPr>
        <p:spPr>
          <a:xfrm>
            <a:off x="259633" y="17554"/>
            <a:ext cx="848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Моделирование разрыва верёвки с узлом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305872-52F8-4EA3-8DBF-7E6D35C8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371600"/>
            <a:ext cx="7239000" cy="24092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ABF2E9-895C-47C9-88A9-3563AB5F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191000"/>
            <a:ext cx="7239000" cy="2409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D4048F-6FE7-4615-A6AD-E265B3BE5006}"/>
              </a:ext>
            </a:extLst>
          </p:cNvPr>
          <p:cNvSpPr txBox="1"/>
          <p:nvPr/>
        </p:nvSpPr>
        <p:spPr>
          <a:xfrm>
            <a:off x="3333750" y="832043"/>
            <a:ext cx="2476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Диаметр: 0.6 мм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58A8B-19B1-4964-BC6C-C77F33D585B1}"/>
              </a:ext>
            </a:extLst>
          </p:cNvPr>
          <p:cNvSpPr txBox="1"/>
          <p:nvPr/>
        </p:nvSpPr>
        <p:spPr>
          <a:xfrm>
            <a:off x="3505200" y="3729335"/>
            <a:ext cx="236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Диаметр: 0.7 мм</a:t>
            </a:r>
          </a:p>
        </p:txBody>
      </p:sp>
    </p:spTree>
    <p:extLst>
      <p:ext uri="{BB962C8B-B14F-4D97-AF65-F5344CB8AC3E}">
        <p14:creationId xmlns:p14="http://schemas.microsoft.com/office/powerpoint/2010/main" val="222324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26</Words>
  <Application>Microsoft Office PowerPoint</Application>
  <PresentationFormat>Экран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Calibri</vt:lpstr>
      <vt:lpstr>Lucida Sans Unicode</vt:lpstr>
      <vt:lpstr>Verdana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влияния различных типов узлов на прочность нити и моделирование прочности лавсана - Где тонко, там и рвется?</dc:title>
  <dc:creator>В. К. Колесников, А. В. Овчинников, Е. Д. Лукьянов , А. В. Соколов , А. А. Федотова , В. А. Ерофеева </dc:creator>
  <cp:lastModifiedBy>Vladislav Kolesnikov</cp:lastModifiedBy>
  <cp:revision>2</cp:revision>
  <dcterms:created xsi:type="dcterms:W3CDTF">2024-07-03T08:20:27Z</dcterms:created>
  <dcterms:modified xsi:type="dcterms:W3CDTF">2024-07-03T08:55:40Z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2024-07-03T00:00:00Z</vt:filetime>
  </property>
</Properties>
</file>