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AD1FD-B447-4198-9575-A8B07C3C988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92292-EC5F-4930-B6C8-25FA3962898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92292-EC5F-4930-B6C8-25FA39628981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4B8B8-B84C-4CE4-9F04-A89E32160FCD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760E-569E-4E1D-A29F-1AA77168048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28572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Эксперимент №2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952484"/>
            <a:ext cx="2857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 втором эксперименте были взяты узлы, предложенные в статье </a:t>
            </a:r>
            <a:r>
              <a:rPr lang="en-US" dirty="0" smtClean="0"/>
              <a:t>[]</a:t>
            </a:r>
            <a:r>
              <a:rPr lang="ru-RU" dirty="0" smtClean="0"/>
              <a:t>, для которых были получены значения остаточной прочности. </a:t>
            </a:r>
          </a:p>
          <a:p>
            <a:endParaRPr lang="ru-RU" dirty="0"/>
          </a:p>
          <a:p>
            <a:r>
              <a:rPr lang="ru-RU" dirty="0" smtClean="0"/>
              <a:t>Поэтому суть эксперимента состоит в проверке полученных результатов и выявлении причин возможных отклонений.</a:t>
            </a:r>
            <a:endParaRPr lang="ru-RU" dirty="0"/>
          </a:p>
        </p:txBody>
      </p:sp>
      <p:pic>
        <p:nvPicPr>
          <p:cNvPr id="11266" name="Picture 2" descr="Эффективность узл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3" y="1333485"/>
            <a:ext cx="5382925" cy="4008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узлы</a:t>
            </a:r>
            <a:endParaRPr lang="ru-RU" dirty="0"/>
          </a:p>
        </p:txBody>
      </p:sp>
      <p:pic>
        <p:nvPicPr>
          <p:cNvPr id="14338" name="Picture 2" descr="https://blogger.googleusercontent.com/img/a/AVvXsEi5pLDN5X5iYYI41eTiSEwNjL7WghEpB1un1Q99YHT0dX_ueRCuXUpFwLcHA2ZynxRb8NcyaNobHv6rhfCnJwbYBUEN-h5k76lkbO8Si5FYA6teIGg_Ly7HiI21AQUg_4rwHC2xfU1pwX1cv7315stN7Zx5CbGIoS5js7x3zORbN14lwHFowBFoI7sw2Q=s12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7" y="1428736"/>
            <a:ext cx="2386945" cy="48407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6365557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Альпийская бабочка</a:t>
            </a:r>
            <a:endParaRPr lang="ru-RU" dirty="0"/>
          </a:p>
        </p:txBody>
      </p:sp>
      <p:pic>
        <p:nvPicPr>
          <p:cNvPr id="14340" name="Picture 4" descr="Как вязать дубовую петлю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5" y="1809740"/>
            <a:ext cx="2460625" cy="364701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43306" y="5524515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Дубовый узел</a:t>
            </a:r>
            <a:endParaRPr lang="ru-RU" dirty="0"/>
          </a:p>
        </p:txBody>
      </p:sp>
      <p:pic>
        <p:nvPicPr>
          <p:cNvPr id="14342" name="Picture 6" descr="Узел девятка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2190742"/>
            <a:ext cx="3286148" cy="319107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357950" y="5810267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Двойная девятка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измерений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357950" y="1428736"/>
            <a:ext cx="23574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Видно, что узлы имеют разную остаточную прочность.</a:t>
            </a:r>
            <a:r>
              <a:rPr lang="en-US" dirty="0" smtClean="0"/>
              <a:t> </a:t>
            </a:r>
            <a:r>
              <a:rPr lang="ru-RU" dirty="0" smtClean="0"/>
              <a:t>Эта зависимость </a:t>
            </a:r>
            <a:r>
              <a:rPr lang="ru-RU" dirty="0" smtClean="0"/>
              <a:t>соответствует данным представленным в </a:t>
            </a:r>
            <a:r>
              <a:rPr lang="en-US" dirty="0" smtClean="0"/>
              <a:t>[]</a:t>
            </a:r>
            <a:r>
              <a:rPr lang="ru-RU" dirty="0" smtClean="0"/>
              <a:t>. </a:t>
            </a:r>
            <a:r>
              <a:rPr lang="ru-RU" dirty="0" smtClean="0"/>
              <a:t>(имеется отклонения для </a:t>
            </a:r>
            <a:r>
              <a:rPr lang="en-US" dirty="0" smtClean="0"/>
              <a:t>[]</a:t>
            </a:r>
            <a:r>
              <a:rPr lang="ru-RU" dirty="0" smtClean="0"/>
              <a:t>)  Так, </a:t>
            </a:r>
            <a:r>
              <a:rPr lang="en-US" dirty="0" smtClean="0"/>
              <a:t>[]</a:t>
            </a:r>
            <a:r>
              <a:rPr lang="ru-RU" dirty="0" smtClean="0"/>
              <a:t> имеет наибольшую остаточную прочность, равную </a:t>
            </a:r>
            <a:r>
              <a:rPr lang="en-US" dirty="0" smtClean="0"/>
              <a:t>{]</a:t>
            </a:r>
            <a:r>
              <a:rPr lang="ru-RU" dirty="0" smtClean="0"/>
              <a:t>, а наименьшую – </a:t>
            </a:r>
            <a:r>
              <a:rPr lang="en-US" dirty="0" smtClean="0"/>
              <a:t>[]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86</Words>
  <Application>Microsoft Office PowerPoint</Application>
  <PresentationFormat>Экран (4:3)</PresentationFormat>
  <Paragraphs>11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Использованные узлы</vt:lpstr>
      <vt:lpstr>Результаты измерений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2</cp:revision>
  <dcterms:created xsi:type="dcterms:W3CDTF">2024-07-03T06:51:55Z</dcterms:created>
  <dcterms:modified xsi:type="dcterms:W3CDTF">2024-07-03T07:26:00Z</dcterms:modified>
</cp:coreProperties>
</file>