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4" r:id="rId5"/>
    <p:sldId id="273" r:id="rId6"/>
    <p:sldId id="272" r:id="rId7"/>
    <p:sldId id="271" r:id="rId8"/>
    <p:sldId id="270" r:id="rId9"/>
    <p:sldId id="269" r:id="rId10"/>
    <p:sldId id="267" r:id="rId11"/>
    <p:sldId id="266" r:id="rId12"/>
    <p:sldId id="265" r:id="rId13"/>
    <p:sldId id="264" r:id="rId14"/>
    <p:sldId id="263" r:id="rId15"/>
    <p:sldId id="262" r:id="rId16"/>
    <p:sldId id="258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C868A8-CA30-41F3-8DB1-1DAB12BD8B32}" v="1" dt="2022-09-06T04:01:06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 Ponomarev" userId="bdb42c66ef1e49b4" providerId="LiveId" clId="{43C868A8-CA30-41F3-8DB1-1DAB12BD8B32}"/>
    <pc:docChg chg="undo custSel addSld delSld modSld sldOrd">
      <pc:chgData name="Artem Ponomarev" userId="bdb42c66ef1e49b4" providerId="LiveId" clId="{43C868A8-CA30-41F3-8DB1-1DAB12BD8B32}" dt="2022-09-28T06:18:55.368" v="167" actId="14100"/>
      <pc:docMkLst>
        <pc:docMk/>
      </pc:docMkLst>
      <pc:sldChg chg="addSp delSp modSp new del mod">
        <pc:chgData name="Artem Ponomarev" userId="bdb42c66ef1e49b4" providerId="LiveId" clId="{43C868A8-CA30-41F3-8DB1-1DAB12BD8B32}" dt="2022-09-28T02:37:31.084" v="153" actId="47"/>
        <pc:sldMkLst>
          <pc:docMk/>
          <pc:sldMk cId="2373872096" sldId="256"/>
        </pc:sldMkLst>
        <pc:spChg chg="del">
          <ac:chgData name="Artem Ponomarev" userId="bdb42c66ef1e49b4" providerId="LiveId" clId="{43C868A8-CA30-41F3-8DB1-1DAB12BD8B32}" dt="2022-09-06T03:42:14.767" v="3" actId="478"/>
          <ac:spMkLst>
            <pc:docMk/>
            <pc:sldMk cId="2373872096" sldId="256"/>
            <ac:spMk id="2" creationId="{DC43C596-DCF0-8175-05D6-AD683895B3CC}"/>
          </ac:spMkLst>
        </pc:spChg>
        <pc:spChg chg="del">
          <ac:chgData name="Artem Ponomarev" userId="bdb42c66ef1e49b4" providerId="LiveId" clId="{43C868A8-CA30-41F3-8DB1-1DAB12BD8B32}" dt="2022-09-06T03:42:20.419" v="4" actId="478"/>
          <ac:spMkLst>
            <pc:docMk/>
            <pc:sldMk cId="2373872096" sldId="256"/>
            <ac:spMk id="3" creationId="{50D6A313-A1B9-5558-9203-6C4532E66AE3}"/>
          </ac:spMkLst>
        </pc:spChg>
        <pc:picChg chg="add mod modCrop">
          <ac:chgData name="Artem Ponomarev" userId="bdb42c66ef1e49b4" providerId="LiveId" clId="{43C868A8-CA30-41F3-8DB1-1DAB12BD8B32}" dt="2022-09-06T03:42:58.613" v="9" actId="14100"/>
          <ac:picMkLst>
            <pc:docMk/>
            <pc:sldMk cId="2373872096" sldId="256"/>
            <ac:picMk id="5" creationId="{530179E6-8DC2-A06C-EDD1-57AB0F6231BC}"/>
          </ac:picMkLst>
        </pc:picChg>
        <pc:picChg chg="add del">
          <ac:chgData name="Artem Ponomarev" userId="bdb42c66ef1e49b4" providerId="LiveId" clId="{43C868A8-CA30-41F3-8DB1-1DAB12BD8B32}" dt="2022-09-06T03:51:05.539" v="44" actId="22"/>
          <ac:picMkLst>
            <pc:docMk/>
            <pc:sldMk cId="2373872096" sldId="256"/>
            <ac:picMk id="7" creationId="{31EF093B-1985-45C5-4508-D0BF8323CAAD}"/>
          </ac:picMkLst>
        </pc:picChg>
      </pc:sldChg>
      <pc:sldChg chg="addSp delSp modSp new del mod ord">
        <pc:chgData name="Artem Ponomarev" userId="bdb42c66ef1e49b4" providerId="LiveId" clId="{43C868A8-CA30-41F3-8DB1-1DAB12BD8B32}" dt="2022-09-28T02:38:26.361" v="154" actId="47"/>
        <pc:sldMkLst>
          <pc:docMk/>
          <pc:sldMk cId="3294547778" sldId="257"/>
        </pc:sldMkLst>
        <pc:spChg chg="del">
          <ac:chgData name="Artem Ponomarev" userId="bdb42c66ef1e49b4" providerId="LiveId" clId="{43C868A8-CA30-41F3-8DB1-1DAB12BD8B32}" dt="2022-09-06T03:44:57.007" v="16" actId="478"/>
          <ac:spMkLst>
            <pc:docMk/>
            <pc:sldMk cId="3294547778" sldId="257"/>
            <ac:spMk id="2" creationId="{527B8442-DAC7-6990-699B-65CCEF2E7852}"/>
          </ac:spMkLst>
        </pc:spChg>
        <pc:spChg chg="del">
          <ac:chgData name="Artem Ponomarev" userId="bdb42c66ef1e49b4" providerId="LiveId" clId="{43C868A8-CA30-41F3-8DB1-1DAB12BD8B32}" dt="2022-09-06T03:44:49.175" v="13" actId="478"/>
          <ac:spMkLst>
            <pc:docMk/>
            <pc:sldMk cId="3294547778" sldId="257"/>
            <ac:spMk id="3" creationId="{711DB4A6-1365-60CC-61E6-570BC36FC09B}"/>
          </ac:spMkLst>
        </pc:spChg>
        <pc:picChg chg="add mod modCrop">
          <ac:chgData name="Artem Ponomarev" userId="bdb42c66ef1e49b4" providerId="LiveId" clId="{43C868A8-CA30-41F3-8DB1-1DAB12BD8B32}" dt="2022-09-06T03:45:22.227" v="20" actId="1076"/>
          <ac:picMkLst>
            <pc:docMk/>
            <pc:sldMk cId="3294547778" sldId="257"/>
            <ac:picMk id="5" creationId="{001848D3-E71C-C013-66A0-5A5D006C2934}"/>
          </ac:picMkLst>
        </pc:picChg>
      </pc:sldChg>
      <pc:sldChg chg="addSp delSp modSp new mod ord">
        <pc:chgData name="Artem Ponomarev" userId="bdb42c66ef1e49b4" providerId="LiveId" clId="{43C868A8-CA30-41F3-8DB1-1DAB12BD8B32}" dt="2022-09-06T03:46:37.231" v="32" actId="1076"/>
        <pc:sldMkLst>
          <pc:docMk/>
          <pc:sldMk cId="2286662621" sldId="258"/>
        </pc:sldMkLst>
        <pc:spChg chg="del">
          <ac:chgData name="Artem Ponomarev" userId="bdb42c66ef1e49b4" providerId="LiveId" clId="{43C868A8-CA30-41F3-8DB1-1DAB12BD8B32}" dt="2022-09-06T03:46:12.655" v="27" actId="478"/>
          <ac:spMkLst>
            <pc:docMk/>
            <pc:sldMk cId="2286662621" sldId="258"/>
            <ac:spMk id="2" creationId="{16E26C85-AF6D-3C19-B39F-9C03B37DFAE2}"/>
          </ac:spMkLst>
        </pc:spChg>
        <pc:spChg chg="del">
          <ac:chgData name="Artem Ponomarev" userId="bdb42c66ef1e49b4" providerId="LiveId" clId="{43C868A8-CA30-41F3-8DB1-1DAB12BD8B32}" dt="2022-09-06T03:46:09.380" v="26" actId="478"/>
          <ac:spMkLst>
            <pc:docMk/>
            <pc:sldMk cId="2286662621" sldId="258"/>
            <ac:spMk id="3" creationId="{AD765E51-ABCF-144B-3501-0C561085D943}"/>
          </ac:spMkLst>
        </pc:spChg>
        <pc:picChg chg="add mod modCrop">
          <ac:chgData name="Artem Ponomarev" userId="bdb42c66ef1e49b4" providerId="LiveId" clId="{43C868A8-CA30-41F3-8DB1-1DAB12BD8B32}" dt="2022-09-06T03:46:37.231" v="32" actId="1076"/>
          <ac:picMkLst>
            <pc:docMk/>
            <pc:sldMk cId="2286662621" sldId="258"/>
            <ac:picMk id="5" creationId="{75911DF2-06B9-68D3-7357-4A17802EFB91}"/>
          </ac:picMkLst>
        </pc:picChg>
      </pc:sldChg>
      <pc:sldChg chg="addSp delSp modSp new del mod ord">
        <pc:chgData name="Artem Ponomarev" userId="bdb42c66ef1e49b4" providerId="LiveId" clId="{43C868A8-CA30-41F3-8DB1-1DAB12BD8B32}" dt="2022-09-28T02:37:18.133" v="152" actId="47"/>
        <pc:sldMkLst>
          <pc:docMk/>
          <pc:sldMk cId="2848023282" sldId="259"/>
        </pc:sldMkLst>
        <pc:spChg chg="del">
          <ac:chgData name="Artem Ponomarev" userId="bdb42c66ef1e49b4" providerId="LiveId" clId="{43C868A8-CA30-41F3-8DB1-1DAB12BD8B32}" dt="2022-09-06T03:47:43.077" v="39" actId="478"/>
          <ac:spMkLst>
            <pc:docMk/>
            <pc:sldMk cId="2848023282" sldId="259"/>
            <ac:spMk id="2" creationId="{B4C19A9A-612F-21FC-78AF-169C5F177836}"/>
          </ac:spMkLst>
        </pc:spChg>
        <pc:spChg chg="del">
          <ac:chgData name="Artem Ponomarev" userId="bdb42c66ef1e49b4" providerId="LiveId" clId="{43C868A8-CA30-41F3-8DB1-1DAB12BD8B32}" dt="2022-09-06T03:47:39.606" v="38" actId="478"/>
          <ac:spMkLst>
            <pc:docMk/>
            <pc:sldMk cId="2848023282" sldId="259"/>
            <ac:spMk id="3" creationId="{485526B3-EA1B-06EB-A6CB-6619287A41AB}"/>
          </ac:spMkLst>
        </pc:spChg>
        <pc:picChg chg="add mod modCrop">
          <ac:chgData name="Artem Ponomarev" userId="bdb42c66ef1e49b4" providerId="LiveId" clId="{43C868A8-CA30-41F3-8DB1-1DAB12BD8B32}" dt="2022-09-06T03:48:00.389" v="42" actId="1076"/>
          <ac:picMkLst>
            <pc:docMk/>
            <pc:sldMk cId="2848023282" sldId="259"/>
            <ac:picMk id="5" creationId="{E9878AFB-3355-250C-8CA0-E1CFCF3B5DE9}"/>
          </ac:picMkLst>
        </pc:picChg>
      </pc:sldChg>
      <pc:sldChg chg="addSp delSp modSp new mod">
        <pc:chgData name="Artem Ponomarev" userId="bdb42c66ef1e49b4" providerId="LiveId" clId="{43C868A8-CA30-41F3-8DB1-1DAB12BD8B32}" dt="2022-09-06T03:51:41.815" v="52" actId="1076"/>
        <pc:sldMkLst>
          <pc:docMk/>
          <pc:sldMk cId="361992097" sldId="260"/>
        </pc:sldMkLst>
        <pc:spChg chg="del">
          <ac:chgData name="Artem Ponomarev" userId="bdb42c66ef1e49b4" providerId="LiveId" clId="{43C868A8-CA30-41F3-8DB1-1DAB12BD8B32}" dt="2022-09-06T03:51:19.551" v="48" actId="478"/>
          <ac:spMkLst>
            <pc:docMk/>
            <pc:sldMk cId="361992097" sldId="260"/>
            <ac:spMk id="2" creationId="{8DC85E3F-3280-47AD-D718-1654F2726D84}"/>
          </ac:spMkLst>
        </pc:spChg>
        <pc:spChg chg="del">
          <ac:chgData name="Artem Ponomarev" userId="bdb42c66ef1e49b4" providerId="LiveId" clId="{43C868A8-CA30-41F3-8DB1-1DAB12BD8B32}" dt="2022-09-06T03:51:23.508" v="49" actId="478"/>
          <ac:spMkLst>
            <pc:docMk/>
            <pc:sldMk cId="361992097" sldId="260"/>
            <ac:spMk id="3" creationId="{D635E4FD-C123-E9F5-BD8F-90A88D5166BE}"/>
          </ac:spMkLst>
        </pc:spChg>
        <pc:picChg chg="add mod modCrop">
          <ac:chgData name="Artem Ponomarev" userId="bdb42c66ef1e49b4" providerId="LiveId" clId="{43C868A8-CA30-41F3-8DB1-1DAB12BD8B32}" dt="2022-09-06T03:51:41.815" v="52" actId="1076"/>
          <ac:picMkLst>
            <pc:docMk/>
            <pc:sldMk cId="361992097" sldId="260"/>
            <ac:picMk id="5" creationId="{DD911349-2ED1-B11F-B29A-0CC7DAEAEC94}"/>
          </ac:picMkLst>
        </pc:picChg>
      </pc:sldChg>
      <pc:sldChg chg="addSp delSp modSp new mod">
        <pc:chgData name="Artem Ponomarev" userId="bdb42c66ef1e49b4" providerId="LiveId" clId="{43C868A8-CA30-41F3-8DB1-1DAB12BD8B32}" dt="2022-09-06T04:01:59.202" v="65" actId="14100"/>
        <pc:sldMkLst>
          <pc:docMk/>
          <pc:sldMk cId="3967951792" sldId="261"/>
        </pc:sldMkLst>
        <pc:spChg chg="del mod">
          <ac:chgData name="Artem Ponomarev" userId="bdb42c66ef1e49b4" providerId="LiveId" clId="{43C868A8-CA30-41F3-8DB1-1DAB12BD8B32}" dt="2022-09-06T04:00:57.960" v="56" actId="478"/>
          <ac:spMkLst>
            <pc:docMk/>
            <pc:sldMk cId="3967951792" sldId="261"/>
            <ac:spMk id="2" creationId="{4EB6601C-E2F0-7C4D-EF91-50402F2E09B7}"/>
          </ac:spMkLst>
        </pc:spChg>
        <pc:spChg chg="del">
          <ac:chgData name="Artem Ponomarev" userId="bdb42c66ef1e49b4" providerId="LiveId" clId="{43C868A8-CA30-41F3-8DB1-1DAB12BD8B32}" dt="2022-09-06T04:00:54.342" v="54" actId="478"/>
          <ac:spMkLst>
            <pc:docMk/>
            <pc:sldMk cId="3967951792" sldId="261"/>
            <ac:spMk id="3" creationId="{BC8BCE9C-3282-0324-9B20-91891AE60043}"/>
          </ac:spMkLst>
        </pc:spChg>
        <pc:picChg chg="add mod modCrop">
          <ac:chgData name="Artem Ponomarev" userId="bdb42c66ef1e49b4" providerId="LiveId" clId="{43C868A8-CA30-41F3-8DB1-1DAB12BD8B32}" dt="2022-09-06T04:01:59.202" v="65" actId="14100"/>
          <ac:picMkLst>
            <pc:docMk/>
            <pc:sldMk cId="3967951792" sldId="261"/>
            <ac:picMk id="5" creationId="{05271BDC-C1FF-AB8B-B423-E8F91B888FE5}"/>
          </ac:picMkLst>
        </pc:picChg>
      </pc:sldChg>
      <pc:sldChg chg="addSp delSp modSp new mod ord">
        <pc:chgData name="Artem Ponomarev" userId="bdb42c66ef1e49b4" providerId="LiveId" clId="{43C868A8-CA30-41F3-8DB1-1DAB12BD8B32}" dt="2022-09-13T21:18:45.754" v="80"/>
        <pc:sldMkLst>
          <pc:docMk/>
          <pc:sldMk cId="2691169496" sldId="262"/>
        </pc:sldMkLst>
        <pc:spChg chg="del">
          <ac:chgData name="Artem Ponomarev" userId="bdb42c66ef1e49b4" providerId="LiveId" clId="{43C868A8-CA30-41F3-8DB1-1DAB12BD8B32}" dt="2022-09-07T05:39:24.534" v="72" actId="478"/>
          <ac:spMkLst>
            <pc:docMk/>
            <pc:sldMk cId="2691169496" sldId="262"/>
            <ac:spMk id="2" creationId="{8FA4241D-E39A-19F5-58CE-408C1BA9C557}"/>
          </ac:spMkLst>
        </pc:spChg>
        <pc:spChg chg="del">
          <ac:chgData name="Artem Ponomarev" userId="bdb42c66ef1e49b4" providerId="LiveId" clId="{43C868A8-CA30-41F3-8DB1-1DAB12BD8B32}" dt="2022-09-07T05:39:21.691" v="71" actId="478"/>
          <ac:spMkLst>
            <pc:docMk/>
            <pc:sldMk cId="2691169496" sldId="262"/>
            <ac:spMk id="3" creationId="{8C94B2B3-BE1E-A628-D7BA-597553114A78}"/>
          </ac:spMkLst>
        </pc:spChg>
        <pc:picChg chg="add mod modCrop">
          <ac:chgData name="Artem Ponomarev" userId="bdb42c66ef1e49b4" providerId="LiveId" clId="{43C868A8-CA30-41F3-8DB1-1DAB12BD8B32}" dt="2022-09-07T05:39:50.958" v="77" actId="14100"/>
          <ac:picMkLst>
            <pc:docMk/>
            <pc:sldMk cId="2691169496" sldId="262"/>
            <ac:picMk id="5" creationId="{77DE707E-8E8E-BFFD-4229-E51E8DDC167F}"/>
          </ac:picMkLst>
        </pc:picChg>
      </pc:sldChg>
      <pc:sldChg chg="addSp delSp modSp new mod ord">
        <pc:chgData name="Artem Ponomarev" userId="bdb42c66ef1e49b4" providerId="LiveId" clId="{43C868A8-CA30-41F3-8DB1-1DAB12BD8B32}" dt="2022-09-13T21:21:07.382" v="94"/>
        <pc:sldMkLst>
          <pc:docMk/>
          <pc:sldMk cId="1520735361" sldId="263"/>
        </pc:sldMkLst>
        <pc:spChg chg="del">
          <ac:chgData name="Artem Ponomarev" userId="bdb42c66ef1e49b4" providerId="LiveId" clId="{43C868A8-CA30-41F3-8DB1-1DAB12BD8B32}" dt="2022-09-13T21:18:53.775" v="82" actId="478"/>
          <ac:spMkLst>
            <pc:docMk/>
            <pc:sldMk cId="1520735361" sldId="263"/>
            <ac:spMk id="2" creationId="{0A801E8B-60E5-70CD-6E2D-4323E95BEFBC}"/>
          </ac:spMkLst>
        </pc:spChg>
        <pc:spChg chg="del">
          <ac:chgData name="Artem Ponomarev" userId="bdb42c66ef1e49b4" providerId="LiveId" clId="{43C868A8-CA30-41F3-8DB1-1DAB12BD8B32}" dt="2022-09-13T21:18:59.333" v="84" actId="478"/>
          <ac:spMkLst>
            <pc:docMk/>
            <pc:sldMk cId="1520735361" sldId="263"/>
            <ac:spMk id="3" creationId="{A736213D-6B34-4D33-1AAE-86EE7938FCD1}"/>
          </ac:spMkLst>
        </pc:spChg>
        <pc:picChg chg="add mod modCrop">
          <ac:chgData name="Artem Ponomarev" userId="bdb42c66ef1e49b4" providerId="LiveId" clId="{43C868A8-CA30-41F3-8DB1-1DAB12BD8B32}" dt="2022-09-13T21:19:22.406" v="87" actId="1076"/>
          <ac:picMkLst>
            <pc:docMk/>
            <pc:sldMk cId="1520735361" sldId="263"/>
            <ac:picMk id="5" creationId="{C44C9638-2A67-C6B6-7ED8-75DD75D7FFF2}"/>
          </ac:picMkLst>
        </pc:picChg>
        <pc:picChg chg="add del mod">
          <ac:chgData name="Artem Ponomarev" userId="bdb42c66ef1e49b4" providerId="LiveId" clId="{43C868A8-CA30-41F3-8DB1-1DAB12BD8B32}" dt="2022-09-13T21:20:32.425" v="91" actId="478"/>
          <ac:picMkLst>
            <pc:docMk/>
            <pc:sldMk cId="1520735361" sldId="263"/>
            <ac:picMk id="7" creationId="{FC92F55D-BBC7-24B7-B4D4-616940543A67}"/>
          </ac:picMkLst>
        </pc:picChg>
      </pc:sldChg>
      <pc:sldChg chg="addSp delSp modSp new mod ord">
        <pc:chgData name="Artem Ponomarev" userId="bdb42c66ef1e49b4" providerId="LiveId" clId="{43C868A8-CA30-41F3-8DB1-1DAB12BD8B32}" dt="2022-09-13T21:23:05.970" v="108"/>
        <pc:sldMkLst>
          <pc:docMk/>
          <pc:sldMk cId="1764457059" sldId="264"/>
        </pc:sldMkLst>
        <pc:spChg chg="del">
          <ac:chgData name="Artem Ponomarev" userId="bdb42c66ef1e49b4" providerId="LiveId" clId="{43C868A8-CA30-41F3-8DB1-1DAB12BD8B32}" dt="2022-09-13T21:21:14.458" v="96" actId="478"/>
          <ac:spMkLst>
            <pc:docMk/>
            <pc:sldMk cId="1764457059" sldId="264"/>
            <ac:spMk id="2" creationId="{0F63C4C7-4FF6-D82F-CC36-C77160519D14}"/>
          </ac:spMkLst>
        </pc:spChg>
        <pc:spChg chg="del">
          <ac:chgData name="Artem Ponomarev" userId="bdb42c66ef1e49b4" providerId="LiveId" clId="{43C868A8-CA30-41F3-8DB1-1DAB12BD8B32}" dt="2022-09-13T21:21:17.219" v="97" actId="478"/>
          <ac:spMkLst>
            <pc:docMk/>
            <pc:sldMk cId="1764457059" sldId="264"/>
            <ac:spMk id="3" creationId="{0651DE95-C0D8-65A9-1B03-299187F164B8}"/>
          </ac:spMkLst>
        </pc:spChg>
        <pc:picChg chg="add mod modCrop">
          <ac:chgData name="Artem Ponomarev" userId="bdb42c66ef1e49b4" providerId="LiveId" clId="{43C868A8-CA30-41F3-8DB1-1DAB12BD8B32}" dt="2022-09-13T21:21:35.972" v="100" actId="1036"/>
          <ac:picMkLst>
            <pc:docMk/>
            <pc:sldMk cId="1764457059" sldId="264"/>
            <ac:picMk id="5" creationId="{4CCB4A9B-FD84-3D2C-6A92-1C668E7CBC01}"/>
          </ac:picMkLst>
        </pc:picChg>
      </pc:sldChg>
      <pc:sldChg chg="addSp delSp modSp new mod ord">
        <pc:chgData name="Artem Ponomarev" userId="bdb42c66ef1e49b4" providerId="LiveId" clId="{43C868A8-CA30-41F3-8DB1-1DAB12BD8B32}" dt="2022-09-14T18:27:55.085" v="117"/>
        <pc:sldMkLst>
          <pc:docMk/>
          <pc:sldMk cId="2821620178" sldId="265"/>
        </pc:sldMkLst>
        <pc:spChg chg="del">
          <ac:chgData name="Artem Ponomarev" userId="bdb42c66ef1e49b4" providerId="LiveId" clId="{43C868A8-CA30-41F3-8DB1-1DAB12BD8B32}" dt="2022-09-13T21:22:30.751" v="103" actId="478"/>
          <ac:spMkLst>
            <pc:docMk/>
            <pc:sldMk cId="2821620178" sldId="265"/>
            <ac:spMk id="2" creationId="{746C4ED7-F476-106D-81C2-C87FBF685509}"/>
          </ac:spMkLst>
        </pc:spChg>
        <pc:spChg chg="del">
          <ac:chgData name="Artem Ponomarev" userId="bdb42c66ef1e49b4" providerId="LiveId" clId="{43C868A8-CA30-41F3-8DB1-1DAB12BD8B32}" dt="2022-09-13T21:22:32.966" v="104" actId="478"/>
          <ac:spMkLst>
            <pc:docMk/>
            <pc:sldMk cId="2821620178" sldId="265"/>
            <ac:spMk id="3" creationId="{D77CA574-9250-A02E-1605-D40B786E6587}"/>
          </ac:spMkLst>
        </pc:spChg>
        <pc:picChg chg="add mod modCrop">
          <ac:chgData name="Artem Ponomarev" userId="bdb42c66ef1e49b4" providerId="LiveId" clId="{43C868A8-CA30-41F3-8DB1-1DAB12BD8B32}" dt="2022-09-13T21:22:52.475" v="106" actId="1076"/>
          <ac:picMkLst>
            <pc:docMk/>
            <pc:sldMk cId="2821620178" sldId="265"/>
            <ac:picMk id="5" creationId="{5FB6E9B9-C41E-7F72-4151-E823F3A9C8B8}"/>
          </ac:picMkLst>
        </pc:picChg>
      </pc:sldChg>
      <pc:sldChg chg="addSp delSp modSp new mod ord">
        <pc:chgData name="Artem Ponomarev" userId="bdb42c66ef1e49b4" providerId="LiveId" clId="{43C868A8-CA30-41F3-8DB1-1DAB12BD8B32}" dt="2022-09-21T18:30:43.996" v="130"/>
        <pc:sldMkLst>
          <pc:docMk/>
          <pc:sldMk cId="1958045470" sldId="266"/>
        </pc:sldMkLst>
        <pc:spChg chg="del">
          <ac:chgData name="Artem Ponomarev" userId="bdb42c66ef1e49b4" providerId="LiveId" clId="{43C868A8-CA30-41F3-8DB1-1DAB12BD8B32}" dt="2022-09-14T18:27:30.255" v="111" actId="478"/>
          <ac:spMkLst>
            <pc:docMk/>
            <pc:sldMk cId="1958045470" sldId="266"/>
            <ac:spMk id="2" creationId="{0DAC3F8D-AB91-A0FD-3BC9-1E08C78115A3}"/>
          </ac:spMkLst>
        </pc:spChg>
        <pc:spChg chg="del">
          <ac:chgData name="Artem Ponomarev" userId="bdb42c66ef1e49b4" providerId="LiveId" clId="{43C868A8-CA30-41F3-8DB1-1DAB12BD8B32}" dt="2022-09-14T18:27:35.921" v="112" actId="478"/>
          <ac:spMkLst>
            <pc:docMk/>
            <pc:sldMk cId="1958045470" sldId="266"/>
            <ac:spMk id="3" creationId="{32343373-2AEA-2D1A-06D4-5D6754CDDB35}"/>
          </ac:spMkLst>
        </pc:spChg>
        <pc:picChg chg="add mod modCrop">
          <ac:chgData name="Artem Ponomarev" userId="bdb42c66ef1e49b4" providerId="LiveId" clId="{43C868A8-CA30-41F3-8DB1-1DAB12BD8B32}" dt="2022-09-14T18:27:50.685" v="115" actId="1076"/>
          <ac:picMkLst>
            <pc:docMk/>
            <pc:sldMk cId="1958045470" sldId="266"/>
            <ac:picMk id="5" creationId="{D8210C85-577B-4181-FF0F-13F1AC00441E}"/>
          </ac:picMkLst>
        </pc:picChg>
      </pc:sldChg>
      <pc:sldChg chg="addSp delSp modSp new del mod">
        <pc:chgData name="Artem Ponomarev" userId="bdb42c66ef1e49b4" providerId="LiveId" clId="{43C868A8-CA30-41F3-8DB1-1DAB12BD8B32}" dt="2022-09-16T18:36:06.106" v="121" actId="47"/>
        <pc:sldMkLst>
          <pc:docMk/>
          <pc:sldMk cId="149044024" sldId="267"/>
        </pc:sldMkLst>
        <pc:spChg chg="del">
          <ac:chgData name="Artem Ponomarev" userId="bdb42c66ef1e49b4" providerId="LiveId" clId="{43C868A8-CA30-41F3-8DB1-1DAB12BD8B32}" dt="2022-09-16T18:35:33.801" v="119" actId="22"/>
          <ac:spMkLst>
            <pc:docMk/>
            <pc:sldMk cId="149044024" sldId="267"/>
            <ac:spMk id="3" creationId="{9A1D61E1-62B7-0B53-D7C4-6119EE9343B8}"/>
          </ac:spMkLst>
        </pc:spChg>
        <pc:picChg chg="add mod ord">
          <ac:chgData name="Artem Ponomarev" userId="bdb42c66ef1e49b4" providerId="LiveId" clId="{43C868A8-CA30-41F3-8DB1-1DAB12BD8B32}" dt="2022-09-16T18:35:53.773" v="120" actId="14100"/>
          <ac:picMkLst>
            <pc:docMk/>
            <pc:sldMk cId="149044024" sldId="267"/>
            <ac:picMk id="5" creationId="{64FB582C-EFDC-4187-B61C-6496A4C5DE2E}"/>
          </ac:picMkLst>
        </pc:picChg>
      </pc:sldChg>
      <pc:sldChg chg="addSp delSp modSp new mod ord">
        <pc:chgData name="Artem Ponomarev" userId="bdb42c66ef1e49b4" providerId="LiveId" clId="{43C868A8-CA30-41F3-8DB1-1DAB12BD8B32}" dt="2022-09-22T16:54:39.747" v="138"/>
        <pc:sldMkLst>
          <pc:docMk/>
          <pc:sldMk cId="2402058155" sldId="267"/>
        </pc:sldMkLst>
        <pc:spChg chg="del">
          <ac:chgData name="Artem Ponomarev" userId="bdb42c66ef1e49b4" providerId="LiveId" clId="{43C868A8-CA30-41F3-8DB1-1DAB12BD8B32}" dt="2022-09-21T18:30:10.179" v="124" actId="478"/>
          <ac:spMkLst>
            <pc:docMk/>
            <pc:sldMk cId="2402058155" sldId="267"/>
            <ac:spMk id="2" creationId="{C9AA7CED-0FC7-6195-B520-D7569FB175D8}"/>
          </ac:spMkLst>
        </pc:spChg>
        <pc:spChg chg="del">
          <ac:chgData name="Artem Ponomarev" userId="bdb42c66ef1e49b4" providerId="LiveId" clId="{43C868A8-CA30-41F3-8DB1-1DAB12BD8B32}" dt="2022-09-21T18:30:15.061" v="125" actId="478"/>
          <ac:spMkLst>
            <pc:docMk/>
            <pc:sldMk cId="2402058155" sldId="267"/>
            <ac:spMk id="3" creationId="{497A4E53-C977-A5F9-D5DA-958AC1105FF3}"/>
          </ac:spMkLst>
        </pc:spChg>
        <pc:picChg chg="add mod modCrop">
          <ac:chgData name="Artem Ponomarev" userId="bdb42c66ef1e49b4" providerId="LiveId" clId="{43C868A8-CA30-41F3-8DB1-1DAB12BD8B32}" dt="2022-09-21T18:30:40.333" v="128" actId="1076"/>
          <ac:picMkLst>
            <pc:docMk/>
            <pc:sldMk cId="2402058155" sldId="267"/>
            <ac:picMk id="5" creationId="{874EDA72-D965-DECA-1F72-8CCD6AE018C0}"/>
          </ac:picMkLst>
        </pc:picChg>
      </pc:sldChg>
      <pc:sldChg chg="addSp delSp modSp new del mod ord">
        <pc:chgData name="Artem Ponomarev" userId="bdb42c66ef1e49b4" providerId="LiveId" clId="{43C868A8-CA30-41F3-8DB1-1DAB12BD8B32}" dt="2022-09-28T02:36:30.372" v="151" actId="47"/>
        <pc:sldMkLst>
          <pc:docMk/>
          <pc:sldMk cId="1185173524" sldId="268"/>
        </pc:sldMkLst>
        <pc:spChg chg="del">
          <ac:chgData name="Artem Ponomarev" userId="bdb42c66ef1e49b4" providerId="LiveId" clId="{43C868A8-CA30-41F3-8DB1-1DAB12BD8B32}" dt="2022-09-22T16:54:18.139" v="133" actId="478"/>
          <ac:spMkLst>
            <pc:docMk/>
            <pc:sldMk cId="1185173524" sldId="268"/>
            <ac:spMk id="2" creationId="{2C6F79CB-0C5B-F351-6462-AB05DE37F5DE}"/>
          </ac:spMkLst>
        </pc:spChg>
        <pc:spChg chg="del">
          <ac:chgData name="Artem Ponomarev" userId="bdb42c66ef1e49b4" providerId="LiveId" clId="{43C868A8-CA30-41F3-8DB1-1DAB12BD8B32}" dt="2022-09-22T16:54:22.265" v="134" actId="478"/>
          <ac:spMkLst>
            <pc:docMk/>
            <pc:sldMk cId="1185173524" sldId="268"/>
            <ac:spMk id="3" creationId="{66D89FDD-1279-404C-95C9-83DFD77EE793}"/>
          </ac:spMkLst>
        </pc:spChg>
        <pc:picChg chg="add mod modCrop">
          <ac:chgData name="Artem Ponomarev" userId="bdb42c66ef1e49b4" providerId="LiveId" clId="{43C868A8-CA30-41F3-8DB1-1DAB12BD8B32}" dt="2022-09-22T16:54:35.441" v="136" actId="1076"/>
          <ac:picMkLst>
            <pc:docMk/>
            <pc:sldMk cId="1185173524" sldId="268"/>
            <ac:picMk id="5" creationId="{2480EB09-5054-1D1C-2414-54A2AD16AFE1}"/>
          </ac:picMkLst>
        </pc:picChg>
      </pc:sldChg>
      <pc:sldChg chg="addSp delSp modSp new mod ord">
        <pc:chgData name="Artem Ponomarev" userId="bdb42c66ef1e49b4" providerId="LiveId" clId="{43C868A8-CA30-41F3-8DB1-1DAB12BD8B32}" dt="2022-09-28T06:18:07.510" v="161"/>
        <pc:sldMkLst>
          <pc:docMk/>
          <pc:sldMk cId="375363473" sldId="269"/>
        </pc:sldMkLst>
        <pc:spChg chg="del">
          <ac:chgData name="Artem Ponomarev" userId="bdb42c66ef1e49b4" providerId="LiveId" clId="{43C868A8-CA30-41F3-8DB1-1DAB12BD8B32}" dt="2022-09-28T02:35:25.684" v="142" actId="478"/>
          <ac:spMkLst>
            <pc:docMk/>
            <pc:sldMk cId="375363473" sldId="269"/>
            <ac:spMk id="2" creationId="{BC34D2E0-2A9C-9A7F-0ED5-88193023BE75}"/>
          </ac:spMkLst>
        </pc:spChg>
        <pc:spChg chg="del">
          <ac:chgData name="Artem Ponomarev" userId="bdb42c66ef1e49b4" providerId="LiveId" clId="{43C868A8-CA30-41F3-8DB1-1DAB12BD8B32}" dt="2022-09-28T02:35:28.106" v="143" actId="478"/>
          <ac:spMkLst>
            <pc:docMk/>
            <pc:sldMk cId="375363473" sldId="269"/>
            <ac:spMk id="3" creationId="{7B083E2C-1C21-3315-A24F-054B690AEBCD}"/>
          </ac:spMkLst>
        </pc:spChg>
        <pc:picChg chg="add mod modCrop">
          <ac:chgData name="Artem Ponomarev" userId="bdb42c66ef1e49b4" providerId="LiveId" clId="{43C868A8-CA30-41F3-8DB1-1DAB12BD8B32}" dt="2022-09-28T02:35:52.821" v="148" actId="14100"/>
          <ac:picMkLst>
            <pc:docMk/>
            <pc:sldMk cId="375363473" sldId="269"/>
            <ac:picMk id="5" creationId="{324616DD-778B-E792-D2DA-23C199F6C18F}"/>
          </ac:picMkLst>
        </pc:picChg>
      </pc:sldChg>
      <pc:sldChg chg="addSp delSp modSp new mod">
        <pc:chgData name="Artem Ponomarev" userId="bdb42c66ef1e49b4" providerId="LiveId" clId="{43C868A8-CA30-41F3-8DB1-1DAB12BD8B32}" dt="2022-09-28T06:18:55.368" v="167" actId="14100"/>
        <pc:sldMkLst>
          <pc:docMk/>
          <pc:sldMk cId="758657259" sldId="270"/>
        </pc:sldMkLst>
        <pc:spChg chg="del">
          <ac:chgData name="Artem Ponomarev" userId="bdb42c66ef1e49b4" providerId="LiveId" clId="{43C868A8-CA30-41F3-8DB1-1DAB12BD8B32}" dt="2022-09-28T06:18:04.246" v="159" actId="478"/>
          <ac:spMkLst>
            <pc:docMk/>
            <pc:sldMk cId="758657259" sldId="270"/>
            <ac:spMk id="2" creationId="{F056628B-D2A7-EBE1-8433-A4804E736B49}"/>
          </ac:spMkLst>
        </pc:spChg>
        <pc:spChg chg="del">
          <ac:chgData name="Artem Ponomarev" userId="bdb42c66ef1e49b4" providerId="LiveId" clId="{43C868A8-CA30-41F3-8DB1-1DAB12BD8B32}" dt="2022-09-28T06:17:59.388" v="158" actId="478"/>
          <ac:spMkLst>
            <pc:docMk/>
            <pc:sldMk cId="758657259" sldId="270"/>
            <ac:spMk id="3" creationId="{A32C203B-1B64-C4C3-629E-16EBCC05EC29}"/>
          </ac:spMkLst>
        </pc:spChg>
        <pc:picChg chg="add mod modCrop">
          <ac:chgData name="Artem Ponomarev" userId="bdb42c66ef1e49b4" providerId="LiveId" clId="{43C868A8-CA30-41F3-8DB1-1DAB12BD8B32}" dt="2022-09-28T06:18:55.368" v="167" actId="14100"/>
          <ac:picMkLst>
            <pc:docMk/>
            <pc:sldMk cId="758657259" sldId="270"/>
            <ac:picMk id="5" creationId="{166C9558-178A-AC7F-8851-42E6286CA7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0B1E-79F6-AB52-92AD-221923D9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1F959-0D65-64F2-FA3C-094C1C8D3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15100-5A0B-0DD2-5E7D-5A9DEE92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CD8E-9975-6E08-0395-7D20684D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F7146-D3FD-C2C3-E6FE-7557B965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3629-C7F5-4661-FDF5-7FE27BAF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8A497-8AB3-3686-5F22-1BF552BE9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E7322-054A-EA56-9701-2ACAEE67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A665F-5120-3EFF-16A4-D8244F47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308B-374C-3558-66F0-4AE8644C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25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37E80-0940-E088-3FD4-0795B171D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42260-E49A-FCAB-1AF9-40309BD83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A80C-31F7-6DB2-0AC4-374144A6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2BDCD-7406-0A06-3EDB-F3029C5D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3F35F-8016-2591-9C4C-0E23922C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352-E57B-2C4E-DCD8-FBAB627A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92E1F-1A9F-5842-EC33-EF347877C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FF1FF-4E16-F4CA-8DF3-6108B741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54265-9566-AD06-A64C-2B886C48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C70B-9EBA-58AC-FF57-73B02A03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18B90-7BF4-6A28-53BB-08F49AA2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FE780-0B02-7430-DB15-D46459FC6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E821-6C7E-010F-27D6-EF0EDE468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59A8-5943-D8CD-DCAF-B5BC511D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A831F-1A44-1056-474F-27422914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54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4AE7-3BB6-C264-0EF6-7B0B82D38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DE22B-8928-FB7C-0075-B45CABE84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97AF1-4FB6-B9E9-8A18-E2E88A88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A343-1EFD-4C58-9C97-494D64B6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DDC3-7B6E-5E76-25DE-BE0363DE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93A47-1CF5-6226-44A3-EE1B3DFE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C4E3-26A4-18D9-E653-94290C08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958B7-27E1-0CD2-070E-39290232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4A29E-9AB2-4F40-3CF3-DD0B65AAD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8C040-51FD-1EAB-2EF6-D598B59CA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E532C-3424-39E0-1B27-A96143043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E9D39-D055-309C-2291-79ECC445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97B5D-638E-C8D1-0525-825D47D4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55076-004F-284B-E8D0-3C14AE4D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6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60AF-232B-A534-0807-D6DF1DF0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CBC253-3416-6319-B23A-02B5C03D2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C5ECA1-10D3-2CE3-41EB-7D48C233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D363A-4185-8E27-7907-0B936324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4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35EAAB-40E7-628D-BEA8-E1FE7F26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831A4D-0D61-15C6-183A-B7B6490F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CE0E4-EFE9-A2D9-E351-23CB91B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98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22D5-1904-7896-6697-B79B0B80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2DE3-5746-9A21-E630-7ED9FB6A5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AD8BB-4435-FE2F-A17B-E4D4CC8A5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9A8A7-3248-4547-B9D8-7A7E360F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FB009-691D-EFBD-CB31-9C0C7DB9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9E7F-BF6B-9152-BF29-D97DDA1F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6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7A03-AD91-5932-887C-A8F70B33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02221F-6396-6645-D105-76BD5F2F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437DD-8A3D-37C0-6077-D2AA34441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99419-D6FE-97B8-B683-76506E8A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8C767-7DD4-930B-CC3E-F239C2B5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71655-8BAE-2859-D0D5-6BBAF0CB5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74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1D8CCC-FEF1-0F88-0436-DD70FF3C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8DC07-34D1-121E-FDD5-F16264112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CCB41-B2FD-1B2D-C739-6E64FC862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400FB-F1AB-43B6-8BD1-7448981A177C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675D-6A7B-964D-3E2F-BF76AB86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A1BC-B19A-355A-5B47-46D80228D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975E6B-9936-411D-9D8F-14F77431E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55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60F4D-124E-57A7-47DD-13B43107F8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5"/>
          <a:stretch/>
        </p:blipFill>
        <p:spPr>
          <a:xfrm>
            <a:off x="0" y="0"/>
            <a:ext cx="12192000" cy="4780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ECE302-044A-28AD-104E-C02510806C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53" b="31395"/>
          <a:stretch/>
        </p:blipFill>
        <p:spPr>
          <a:xfrm>
            <a:off x="0" y="4224528"/>
            <a:ext cx="12192000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45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4EDA72-D965-DECA-1F72-8CCD6AE018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8"/>
          <a:stretch/>
        </p:blipFill>
        <p:spPr>
          <a:xfrm>
            <a:off x="0" y="0"/>
            <a:ext cx="12192000" cy="47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5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210C85-577B-4181-FF0F-13F1AC0044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8"/>
          <a:stretch/>
        </p:blipFill>
        <p:spPr>
          <a:xfrm>
            <a:off x="0" y="0"/>
            <a:ext cx="12192000" cy="47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45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FB6E9B9-C41E-7F72-4151-E823F3A9C8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58"/>
          <a:stretch/>
        </p:blipFill>
        <p:spPr>
          <a:xfrm>
            <a:off x="0" y="0"/>
            <a:ext cx="12192000" cy="478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0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CB4A9B-FD84-3D2C-6A92-1C668E7CBC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0"/>
          <a:stretch/>
        </p:blipFill>
        <p:spPr>
          <a:xfrm>
            <a:off x="0" y="0"/>
            <a:ext cx="12192000" cy="477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5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4C9638-2A67-C6B6-7ED8-75DD75D7F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7"/>
          <a:stretch/>
        </p:blipFill>
        <p:spPr>
          <a:xfrm>
            <a:off x="0" y="0"/>
            <a:ext cx="12192000" cy="476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735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E707E-8E8E-BFFD-4229-E51E8DDC16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6"/>
          <a:stretch/>
        </p:blipFill>
        <p:spPr>
          <a:xfrm>
            <a:off x="-1" y="0"/>
            <a:ext cx="11974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6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911DF2-06B9-68D3-7357-4A17802EF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2"/>
          <a:stretch/>
        </p:blipFill>
        <p:spPr>
          <a:xfrm>
            <a:off x="0" y="0"/>
            <a:ext cx="119155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62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911349-2ED1-B11F-B29A-0CC7DAEAEC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8"/>
          <a:stretch/>
        </p:blipFill>
        <p:spPr>
          <a:xfrm>
            <a:off x="0" y="0"/>
            <a:ext cx="11934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2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person, wall, person, indoor&#10;&#10;Description automatically generated">
            <a:extLst>
              <a:ext uri="{FF2B5EF4-FFF2-40B4-BE49-F238E27FC236}">
                <a16:creationId xmlns:a16="http://schemas.microsoft.com/office/drawing/2014/main" id="{05271BDC-C1FF-AB8B-B423-E8F91B888F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07" t="10101" r="3972" b="16457"/>
          <a:stretch/>
        </p:blipFill>
        <p:spPr>
          <a:xfrm rot="5400000">
            <a:off x="-1152765" y="1152765"/>
            <a:ext cx="6858073" cy="45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5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ABBF14-403D-5747-BA05-A7432C31B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7"/>
          <a:stretch/>
        </p:blipFill>
        <p:spPr>
          <a:xfrm>
            <a:off x="0" y="146304"/>
            <a:ext cx="12192000" cy="47685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403C07-FEBF-23D0-AA39-768738182E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837" b="32744"/>
          <a:stretch/>
        </p:blipFill>
        <p:spPr>
          <a:xfrm>
            <a:off x="0" y="4354830"/>
            <a:ext cx="12192000" cy="257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D3E627-4469-FA84-019C-DA0A6C137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03"/>
          <a:stretch/>
        </p:blipFill>
        <p:spPr>
          <a:xfrm>
            <a:off x="0" y="0"/>
            <a:ext cx="12192000" cy="475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6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C08F1-D095-678F-FF06-BE7F75DE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34"/>
          <a:stretch/>
        </p:blipFill>
        <p:spPr>
          <a:xfrm>
            <a:off x="0" y="0"/>
            <a:ext cx="12192000" cy="474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29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9EA26F-E049-A03A-5BAC-7DBE56134A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0"/>
          <a:stretch/>
        </p:blipFill>
        <p:spPr>
          <a:xfrm>
            <a:off x="3595" y="0"/>
            <a:ext cx="12188405" cy="477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9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05E8D-CFAC-D741-CD7E-71940ADFC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48"/>
          <a:stretch/>
        </p:blipFill>
        <p:spPr>
          <a:xfrm>
            <a:off x="0" y="0"/>
            <a:ext cx="12192000" cy="475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32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B3FAD2-7414-6EC5-D047-417365612E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07"/>
          <a:stretch/>
        </p:blipFill>
        <p:spPr>
          <a:xfrm>
            <a:off x="0" y="0"/>
            <a:ext cx="121920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72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6C9558-178A-AC7F-8851-42E6286CA7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05"/>
          <a:stretch/>
        </p:blipFill>
        <p:spPr>
          <a:xfrm>
            <a:off x="0" y="1"/>
            <a:ext cx="11932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6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4616DD-778B-E792-D2DA-23C199F6C1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6"/>
          <a:stretch/>
        </p:blipFill>
        <p:spPr>
          <a:xfrm>
            <a:off x="-1" y="0"/>
            <a:ext cx="11974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Ponomarev</dc:creator>
  <cp:lastModifiedBy>Artem Ponomarev</cp:lastModifiedBy>
  <cp:revision>12</cp:revision>
  <dcterms:created xsi:type="dcterms:W3CDTF">2022-09-06T03:42:04Z</dcterms:created>
  <dcterms:modified xsi:type="dcterms:W3CDTF">2022-11-11T22:32:41Z</dcterms:modified>
</cp:coreProperties>
</file>