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16143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16143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614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614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523ac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5523ac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62d57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462d57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3199"/>
            <a:ext cx="8520600" cy="1160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20000"/>
              </a:lnSpc>
              <a:buSzPts val="1100"/>
            </a:pP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обучающего приложения на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-платформе</a:t>
            </a:r>
            <a:endParaRPr lang="ru-RU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35200" y="2197102"/>
            <a:ext cx="4408800" cy="274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</a:t>
            </a: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4 курса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09.03.01 Информатика и вычислительная техника, Технологии разработки программного  обеспечения</a:t>
            </a:r>
            <a:endParaRPr lang="ru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Старшов Артём Александрович</a:t>
            </a: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к.п.н</a:t>
            </a:r>
            <a:r>
              <a:rPr lang="ru-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 доцент Гончарова Светлана Викторовна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Актуальность создания и поддержки веб-сайта современном мире обусловлена высокими требованиями к цифровому маркетингу. Официальный сайт становится неотъемлемой частью корпоративной стратегии </a:t>
            </a:r>
            <a:r>
              <a:rPr lang="ru-RU" sz="24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компании. Веб-сайт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позволяет установить прямой контакт с потенциальными клиентами, предоставить актуальную информацию и эффективно управлять взаимодействием,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FF00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37617" y="1466814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выпускной квалификационной работы является информационный образовательный ресурс по созданию чат-ботов. Предмет – разработка сайта.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42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-145500" y="1402080"/>
            <a:ext cx="8520600" cy="3521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проектирование, реализация и размещение информационного образовательного ресурса по созданию чат-ботов для предоставления возможности ознакомиться с информацией о современных технологиях создания чат-ботов.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-202052" y="1324337"/>
            <a:ext cx="8325600" cy="353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анализ предметной области;</a:t>
            </a:r>
          </a:p>
          <a:p>
            <a:pPr indent="450215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выполнить проектирование сайта;</a:t>
            </a:r>
          </a:p>
          <a:p>
            <a:pPr indent="450215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реализовать сайт;</a:t>
            </a: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Требования к хостингу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2988ADD-86AD-E7EB-8D29-9E9E0F3B0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98673"/>
              </p:ext>
            </p:extLst>
          </p:nvPr>
        </p:nvGraphicFramePr>
        <p:xfrm>
          <a:off x="311700" y="1607006"/>
          <a:ext cx="6814314" cy="2886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7751">
                  <a:extLst>
                    <a:ext uri="{9D8B030D-6E8A-4147-A177-3AD203B41FA5}">
                      <a16:colId xmlns:a16="http://schemas.microsoft.com/office/drawing/2014/main" val="1196688238"/>
                    </a:ext>
                  </a:extLst>
                </a:gridCol>
                <a:gridCol w="3586563">
                  <a:extLst>
                    <a:ext uri="{9D8B030D-6E8A-4147-A177-3AD203B41FA5}">
                      <a16:colId xmlns:a16="http://schemas.microsoft.com/office/drawing/2014/main" val="3185439938"/>
                    </a:ext>
                  </a:extLst>
                </a:gridCol>
              </a:tblGrid>
              <a:tr h="3529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Веб-сервер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Apache, Nginx, MicrosoftIIS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76109"/>
                  </a:ext>
                </a:extLst>
              </a:tr>
              <a:tr h="73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 базы данных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5.0.15, PostgreSQL 8.3, SQLite 3.3.7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775614"/>
                  </a:ext>
                </a:extLst>
              </a:tr>
              <a:tr h="3529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 5.3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425910"/>
                  </a:ext>
                </a:extLst>
              </a:tr>
              <a:tr h="3529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Дисковое пространство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 1 ГБ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478174"/>
                  </a:ext>
                </a:extLst>
              </a:tr>
              <a:tr h="73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Дисковое пространство для базы данных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 200 МБ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21207"/>
                  </a:ext>
                </a:extLst>
              </a:tr>
              <a:tr h="3529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Оперативная память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 256 МБ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1845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F6002D-E0F6-69D8-3182-6D8576747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33" r="1540"/>
          <a:stretch/>
        </p:blipFill>
        <p:spPr bwMode="auto">
          <a:xfrm>
            <a:off x="1649730" y="1215707"/>
            <a:ext cx="5844540" cy="27120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35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Демонстрация работы продукта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194</Words>
  <Application>Microsoft Office PowerPoint</Application>
  <PresentationFormat>Экран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Simple Light</vt:lpstr>
      <vt:lpstr> Разработка обучающего приложения на Telegram-платформе</vt:lpstr>
      <vt:lpstr>Актуальность</vt:lpstr>
      <vt:lpstr>Объект</vt:lpstr>
      <vt:lpstr>Цель</vt:lpstr>
      <vt:lpstr>Задачи</vt:lpstr>
      <vt:lpstr>Требования к хостингу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creator>Старшов Артём</dc:creator>
  <cp:lastModifiedBy>Артём Старшов</cp:lastModifiedBy>
  <cp:revision>19</cp:revision>
  <dcterms:modified xsi:type="dcterms:W3CDTF">2024-05-22T19:43:53Z</dcterms:modified>
</cp:coreProperties>
</file>