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AD53-2C71-497D-AEB3-BB9AD1804D8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8AA8-0364-4368-951E-8CD75BCAC4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AD53-2C71-497D-AEB3-BB9AD1804D8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8AA8-0364-4368-951E-8CD75BCAC4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AD53-2C71-497D-AEB3-BB9AD1804D8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8AA8-0364-4368-951E-8CD75BCAC4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AD53-2C71-497D-AEB3-BB9AD1804D8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8AA8-0364-4368-951E-8CD75BCAC4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AD53-2C71-497D-AEB3-BB9AD1804D8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8AA8-0364-4368-951E-8CD75BCAC4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AD53-2C71-497D-AEB3-BB9AD1804D8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8AA8-0364-4368-951E-8CD75BCAC4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AD53-2C71-497D-AEB3-BB9AD1804D8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8AA8-0364-4368-951E-8CD75BCAC4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AD53-2C71-497D-AEB3-BB9AD1804D8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8AA8-0364-4368-951E-8CD75BCAC4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AD53-2C71-497D-AEB3-BB9AD1804D8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8AA8-0364-4368-951E-8CD75BCAC4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AD53-2C71-497D-AEB3-BB9AD1804D8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8AA8-0364-4368-951E-8CD75BCAC4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AD53-2C71-497D-AEB3-BB9AD1804D8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8AA8-0364-4368-951E-8CD75BCAC4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AD53-2C71-497D-AEB3-BB9AD1804D8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38AA8-0364-4368-951E-8CD75BCAC47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4632" cy="2088232"/>
          </a:xfrm>
        </p:spPr>
        <p:txBody>
          <a:bodyPr/>
          <a:lstStyle/>
          <a:p>
            <a:r>
              <a:rPr lang="ru-RU" dirty="0" smtClean="0"/>
              <a:t>Мой проект </a:t>
            </a:r>
            <a:r>
              <a:rPr lang="ru-RU" dirty="0" err="1" smtClean="0"/>
              <a:t>танчики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2 на 2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6400800" cy="3577952"/>
          </a:xfrm>
        </p:spPr>
        <p:txBody>
          <a:bodyPr/>
          <a:lstStyle/>
          <a:p>
            <a:r>
              <a:rPr lang="ru-RU" u="dotted" dirty="0" smtClean="0"/>
              <a:t>Я пишу игру на </a:t>
            </a:r>
            <a:r>
              <a:rPr lang="ru-RU" u="dotted" dirty="0" err="1" smtClean="0"/>
              <a:t>пайгейм</a:t>
            </a:r>
            <a:endParaRPr lang="ru-RU" u="dotted" dirty="0" smtClean="0"/>
          </a:p>
          <a:p>
            <a:endParaRPr lang="ru-RU" u="dotted" dirty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Спавн</a:t>
            </a:r>
            <a:r>
              <a:rPr lang="ru-RU" dirty="0" smtClean="0"/>
              <a:t> танков на карте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DIRECTS = [[0, -1], [1, 0], [0, 1], [-1, 0]]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Дабавляем</a:t>
            </a:r>
            <a:r>
              <a:rPr lang="ru-RU" dirty="0" smtClean="0"/>
              <a:t> в игру скорость </a:t>
            </a:r>
            <a:r>
              <a:rPr lang="ru-RU" dirty="0" err="1" smtClean="0"/>
              <a:t>хб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урон и </a:t>
            </a:r>
            <a:r>
              <a:rPr lang="ru-RU" dirty="0" err="1" smtClean="0"/>
              <a:t>спавн</a:t>
            </a:r>
            <a:r>
              <a:rPr lang="ru-RU" dirty="0" smtClean="0"/>
              <a:t> бустеров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MOVE_SPEED = [1, 2, 2, 1, 2, 3, </a:t>
            </a:r>
            <a:r>
              <a:rPr lang="en-US" dirty="0" smtClean="0"/>
              <a:t>3, </a:t>
            </a:r>
            <a:r>
              <a:rPr lang="ru-RU" dirty="0" smtClean="0"/>
              <a:t>2</a:t>
            </a:r>
            <a:r>
              <a:rPr lang="en-US" dirty="0" smtClean="0"/>
              <a:t>] BULLET_SPEED </a:t>
            </a:r>
            <a:r>
              <a:rPr lang="en-US" dirty="0"/>
              <a:t>= [4, 5, 6, 5, 5, 5, 6</a:t>
            </a:r>
            <a:r>
              <a:rPr lang="en-US" dirty="0" smtClean="0"/>
              <a:t>, 7] BULLET_DAMAGE </a:t>
            </a:r>
            <a:r>
              <a:rPr lang="en-US" dirty="0"/>
              <a:t>= [1, 1, 2, 3, 2, 2, </a:t>
            </a:r>
            <a:r>
              <a:rPr lang="en-US" dirty="0" smtClean="0"/>
              <a:t>3, 4] SHOT_DELAY </a:t>
            </a:r>
            <a:r>
              <a:rPr lang="en-US" dirty="0"/>
              <a:t>= [60, 50, 30, 40, 30, 25, 25, 30]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Мы добавляем класс </a:t>
            </a:r>
            <a:r>
              <a:rPr lang="ru-RU" dirty="0" err="1" smtClean="0"/>
              <a:t>юи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и ставим </a:t>
            </a:r>
            <a:r>
              <a:rPr lang="ru-RU" dirty="0" err="1" smtClean="0"/>
              <a:t>заглужки</a:t>
            </a:r>
            <a:r>
              <a:rPr lang="ru-RU" dirty="0" smtClean="0"/>
              <a:t> на </a:t>
            </a:r>
            <a:r>
              <a:rPr lang="ru-RU" dirty="0" err="1" smtClean="0"/>
              <a:t>на</a:t>
            </a:r>
            <a:r>
              <a:rPr lang="ru-RU" dirty="0" smtClean="0"/>
              <a:t> </a:t>
            </a:r>
            <a:r>
              <a:rPr lang="ru-RU" dirty="0" err="1" smtClean="0"/>
              <a:t>инит</a:t>
            </a:r>
            <a:r>
              <a:rPr lang="ru-RU" dirty="0" smtClean="0"/>
              <a:t> и </a:t>
            </a:r>
            <a:r>
              <a:rPr lang="ru-RU" dirty="0" err="1" smtClean="0"/>
              <a:t>потате</a:t>
            </a:r>
            <a:r>
              <a:rPr lang="ru-RU" dirty="0"/>
              <a:t> </a:t>
            </a:r>
            <a:r>
              <a:rPr lang="ru-RU" dirty="0" err="1" smtClean="0"/>
              <a:t>и</a:t>
            </a:r>
            <a:r>
              <a:rPr lang="ru-RU" dirty="0" smtClean="0"/>
              <a:t> делаем </a:t>
            </a:r>
            <a:r>
              <a:rPr lang="ru-RU" dirty="0" err="1" smtClean="0"/>
              <a:t>отресовки</a:t>
            </a:r>
            <a:r>
              <a:rPr lang="ru-RU" dirty="0" smtClean="0"/>
              <a:t> танков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class UI: def __init__(self</a:t>
            </a:r>
            <a:r>
              <a:rPr lang="en-US" dirty="0" smtClean="0"/>
              <a:t>):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/>
              <a:t> def __init__(self</a:t>
            </a:r>
            <a:r>
              <a:rPr lang="en-US" dirty="0" smtClean="0"/>
              <a:t>):</a:t>
            </a:r>
            <a:endParaRPr lang="ru-RU" dirty="0" smtClean="0"/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 pass</a:t>
            </a:r>
          </a:p>
          <a:p>
            <a:pPr>
              <a:buNone/>
            </a:pPr>
            <a:r>
              <a:rPr lang="en-US" dirty="0"/>
              <a:t>	 def update(self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 pass</a:t>
            </a:r>
          </a:p>
          <a:p>
            <a:pPr>
              <a:buNone/>
            </a:pPr>
            <a:r>
              <a:rPr lang="en-US" dirty="0"/>
              <a:t>	 def draw(self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/>
              <a:t>i</a:t>
            </a:r>
            <a:r>
              <a:rPr lang="en-US" dirty="0"/>
              <a:t> = 0 for </a:t>
            </a:r>
            <a:r>
              <a:rPr lang="en-US" dirty="0" err="1"/>
              <a:t>obj</a:t>
            </a:r>
            <a:r>
              <a:rPr lang="en-US" dirty="0"/>
              <a:t> in objects: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if </a:t>
            </a:r>
            <a:r>
              <a:rPr lang="en-US" dirty="0" err="1"/>
              <a:t>obj.type</a:t>
            </a:r>
            <a:r>
              <a:rPr lang="en-US" dirty="0"/>
              <a:t> == 'tank</a:t>
            </a:r>
            <a:r>
              <a:rPr lang="en-US" dirty="0" smtClean="0"/>
              <a:t>':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err="1"/>
              <a:t>pygame.draw.rect</a:t>
            </a:r>
            <a:r>
              <a:rPr lang="en-US" dirty="0"/>
              <a:t>(window, </a:t>
            </a:r>
            <a:r>
              <a:rPr lang="en-US" dirty="0" err="1"/>
              <a:t>obj.color</a:t>
            </a:r>
            <a:r>
              <a:rPr lang="en-US" dirty="0"/>
              <a:t>, (5 + </a:t>
            </a:r>
            <a:r>
              <a:rPr lang="en-US" dirty="0" err="1"/>
              <a:t>i</a:t>
            </a:r>
            <a:r>
              <a:rPr lang="en-US" dirty="0"/>
              <a:t> * 70, 5, 22, 22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 text = </a:t>
            </a:r>
            <a:r>
              <a:rPr lang="en-US" dirty="0" err="1"/>
              <a:t>fontUI.render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obj.rank</a:t>
            </a:r>
            <a:r>
              <a:rPr lang="en-US" dirty="0"/>
              <a:t>), 1, 'black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 </a:t>
            </a: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text.get_rect</a:t>
            </a:r>
            <a:r>
              <a:rPr lang="en-US" dirty="0"/>
              <a:t>(center=(5 + </a:t>
            </a:r>
            <a:r>
              <a:rPr lang="en-US" dirty="0" err="1"/>
              <a:t>i</a:t>
            </a:r>
            <a:r>
              <a:rPr lang="en-US" dirty="0"/>
              <a:t> * 70 + 11, 5 + 11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err="1"/>
              <a:t>window.blit</a:t>
            </a:r>
            <a:r>
              <a:rPr lang="en-US" dirty="0"/>
              <a:t>(text, </a:t>
            </a:r>
            <a:r>
              <a:rPr lang="en-US" dirty="0" err="1"/>
              <a:t>rect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 text = </a:t>
            </a:r>
            <a:r>
              <a:rPr lang="en-US" dirty="0" err="1"/>
              <a:t>fontUI.render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obj.hp</a:t>
            </a:r>
            <a:r>
              <a:rPr lang="en-US" dirty="0"/>
              <a:t>), 1, </a:t>
            </a:r>
            <a:r>
              <a:rPr lang="en-US" dirty="0" err="1"/>
              <a:t>obj.color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 </a:t>
            </a: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text.get_rect</a:t>
            </a:r>
            <a:r>
              <a:rPr lang="en-US" dirty="0"/>
              <a:t>(center=(5 + </a:t>
            </a:r>
            <a:r>
              <a:rPr lang="en-US" dirty="0" err="1"/>
              <a:t>i</a:t>
            </a:r>
            <a:r>
              <a:rPr lang="en-US" dirty="0"/>
              <a:t> * 70 + 32, 5 + 11))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err="1"/>
              <a:t>window.blit</a:t>
            </a:r>
            <a:r>
              <a:rPr lang="en-US" dirty="0"/>
              <a:t>(text, </a:t>
            </a:r>
            <a:r>
              <a:rPr lang="en-US" dirty="0" err="1"/>
              <a:t>rect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`		 </a:t>
            </a:r>
            <a:r>
              <a:rPr lang="en-US" dirty="0" err="1"/>
              <a:t>i</a:t>
            </a:r>
            <a:r>
              <a:rPr lang="en-US" dirty="0"/>
              <a:t> += 1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Это все про танк например движение и на какие клавиши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72 по 141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Отресовка</a:t>
            </a:r>
            <a:r>
              <a:rPr lang="ru-RU" dirty="0" smtClean="0"/>
              <a:t> пули и </a:t>
            </a:r>
            <a:r>
              <a:rPr lang="ru-RU" dirty="0" err="1" smtClean="0"/>
              <a:t>попадение</a:t>
            </a:r>
            <a:r>
              <a:rPr lang="ru-RU" dirty="0" smtClean="0"/>
              <a:t> в танки или в блок и её взрыв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144 по 165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Взрыв пули об стену или танк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171 по 186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Респавн</a:t>
            </a:r>
            <a:r>
              <a:rPr lang="ru-RU" dirty="0" smtClean="0"/>
              <a:t> на карте блоков и их </a:t>
            </a:r>
            <a:r>
              <a:rPr lang="ru-RU" dirty="0" err="1" smtClean="0"/>
              <a:t>реолестичносьть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189 по 205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Репавн</a:t>
            </a:r>
            <a:r>
              <a:rPr lang="ru-RU" dirty="0" smtClean="0"/>
              <a:t>  </a:t>
            </a:r>
            <a:r>
              <a:rPr lang="ru-RU" dirty="0" err="1" smtClean="0"/>
              <a:t>улутшений</a:t>
            </a:r>
            <a:r>
              <a:rPr lang="ru-RU" dirty="0" smtClean="0"/>
              <a:t> танка </a:t>
            </a:r>
            <a:r>
              <a:rPr lang="ru-RU" dirty="0" err="1" smtClean="0"/>
              <a:t>хп</a:t>
            </a:r>
            <a:r>
              <a:rPr lang="ru-RU" dirty="0" smtClean="0"/>
              <a:t> или урона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208 по 271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# Цикл игры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	 </a:t>
            </a:r>
            <a:r>
              <a:rPr lang="ru-RU" dirty="0" err="1"/>
              <a:t>play</a:t>
            </a:r>
            <a:r>
              <a:rPr lang="ru-RU" dirty="0"/>
              <a:t> = </a:t>
            </a:r>
            <a:r>
              <a:rPr lang="ru-RU" dirty="0" err="1"/>
              <a:t>True#</a:t>
            </a:r>
            <a:r>
              <a:rPr lang="ru-RU" dirty="0"/>
              <a:t> флаг выхода из цикла </a:t>
            </a:r>
            <a:r>
              <a:rPr lang="ru-RU" dirty="0" smtClean="0"/>
              <a:t>игры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/>
              <a:t> while play:</a:t>
            </a:r>
            <a:endParaRPr lang="ru-RU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# Отслеживание события: "закрыть окно"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267 по 287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94322"/>
          </a:xfrm>
        </p:spPr>
        <p:txBody>
          <a:bodyPr>
            <a:normAutofit/>
          </a:bodyPr>
          <a:lstStyle/>
          <a:p>
            <a:r>
              <a:rPr lang="ru-RU" dirty="0" smtClean="0"/>
              <a:t># </a:t>
            </a:r>
            <a:r>
              <a:rPr lang="ru-RU" dirty="0" err="1" smtClean="0"/>
              <a:t>инпорт</a:t>
            </a:r>
            <a:r>
              <a:rPr lang="ru-RU" dirty="0" smtClean="0"/>
              <a:t> библиотеки </a:t>
            </a:r>
            <a:r>
              <a:rPr lang="ru-RU" dirty="0" err="1" smtClean="0"/>
              <a:t>пойгейми</a:t>
            </a:r>
            <a:r>
              <a:rPr lang="ru-RU" dirty="0" smtClean="0"/>
              <a:t> импорт # Импортируем системную функцию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53147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random import </a:t>
            </a:r>
            <a:r>
              <a:rPr lang="en-US" dirty="0" err="1"/>
              <a:t>randint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# Выход из </a:t>
            </a:r>
            <a:r>
              <a:rPr lang="ru-RU" dirty="0" smtClean="0"/>
              <a:t>игры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pygame.quit</a:t>
            </a:r>
            <a:r>
              <a:rPr lang="en-US" dirty="0"/>
              <a:t>()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Иници</a:t>
            </a:r>
            <a:r>
              <a:rPr lang="ru-RU" dirty="0" smtClean="0"/>
              <a:t> </a:t>
            </a:r>
            <a:r>
              <a:rPr lang="ru-RU" dirty="0" err="1" smtClean="0"/>
              <a:t>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pygame.init</a:t>
            </a:r>
            <a:r>
              <a:rPr lang="en-US" dirty="0"/>
              <a:t>()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782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Мы  создаем </a:t>
            </a:r>
            <a:r>
              <a:rPr lang="ru-RU" dirty="0"/>
              <a:t>4</a:t>
            </a:r>
            <a:r>
              <a:rPr lang="ru-RU" dirty="0" smtClean="0"/>
              <a:t> переменные</a:t>
            </a:r>
            <a:br>
              <a:rPr lang="ru-RU" dirty="0" smtClean="0"/>
            </a:br>
            <a:r>
              <a:rPr lang="ru-RU" dirty="0" smtClean="0"/>
              <a:t>1 </a:t>
            </a:r>
            <a:r>
              <a:rPr lang="en-US" dirty="0" smtClean="0"/>
              <a:t>WIDTH,HEIGHT </a:t>
            </a:r>
            <a:r>
              <a:rPr lang="ru-RU" dirty="0" smtClean="0"/>
              <a:t> по 800 на 600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2 перемена </a:t>
            </a:r>
            <a:r>
              <a:rPr lang="en-US" dirty="0" smtClean="0"/>
              <a:t>fps</a:t>
            </a:r>
            <a:r>
              <a:rPr lang="ru-RU" dirty="0" smtClean="0"/>
              <a:t> в секунду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 err="1" smtClean="0"/>
              <a:t>тоесть</a:t>
            </a:r>
            <a:r>
              <a:rPr lang="ru-RU" dirty="0" smtClean="0"/>
              <a:t> 60 </a:t>
            </a:r>
            <a:r>
              <a:rPr lang="ru-RU" dirty="0" err="1" smtClean="0"/>
              <a:t>фпс</a:t>
            </a:r>
            <a:r>
              <a:rPr lang="ru-RU" dirty="0" smtClean="0"/>
              <a:t> в секунду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ru-RU" dirty="0" smtClean="0"/>
              <a:t>1 </a:t>
            </a:r>
            <a:r>
              <a:rPr lang="en-US" dirty="0" smtClean="0"/>
              <a:t>WIDTH</a:t>
            </a:r>
            <a:r>
              <a:rPr lang="en-US" dirty="0"/>
              <a:t>, HEIGHT = 800, </a:t>
            </a:r>
            <a:r>
              <a:rPr lang="en-US" dirty="0" smtClean="0"/>
              <a:t>600</a:t>
            </a:r>
            <a:endParaRPr lang="ru-RU" dirty="0" smtClean="0"/>
          </a:p>
          <a:p>
            <a:r>
              <a:rPr lang="ru-RU" dirty="0" smtClean="0"/>
              <a:t>2 </a:t>
            </a:r>
            <a:r>
              <a:rPr lang="en-US" dirty="0" smtClean="0"/>
              <a:t>FPS </a:t>
            </a:r>
            <a:r>
              <a:rPr lang="en-US" dirty="0"/>
              <a:t>= </a:t>
            </a:r>
            <a:r>
              <a:rPr lang="en-US" dirty="0" smtClean="0"/>
              <a:t>60</a:t>
            </a:r>
            <a:endParaRPr lang="ru-RU" dirty="0" smtClean="0"/>
          </a:p>
          <a:p>
            <a:r>
              <a:rPr lang="ru-RU" dirty="0" smtClean="0"/>
              <a:t>3 </a:t>
            </a:r>
            <a:r>
              <a:rPr lang="en-US" dirty="0" smtClean="0"/>
              <a:t>TILE </a:t>
            </a:r>
            <a:r>
              <a:rPr lang="en-US" dirty="0"/>
              <a:t>= 32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Это мы создаем </a:t>
            </a:r>
            <a:r>
              <a:rPr lang="ru-RU" dirty="0" err="1" smtClean="0"/>
              <a:t>отресовку</a:t>
            </a:r>
            <a:r>
              <a:rPr lang="ru-RU" dirty="0" smtClean="0"/>
              <a:t> окна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window = </a:t>
            </a:r>
            <a:r>
              <a:rPr lang="en-US" dirty="0" err="1"/>
              <a:t>pygame.display.set_mode</a:t>
            </a:r>
            <a:r>
              <a:rPr lang="en-US" dirty="0"/>
              <a:t>((WIDTH, HEIGHT))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использовать для отслеживания времени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 = </a:t>
            </a:r>
            <a:r>
              <a:rPr lang="en-US" dirty="0" err="1"/>
              <a:t>pygame.time.Clock</a:t>
            </a:r>
            <a:r>
              <a:rPr lang="en-US" dirty="0"/>
              <a:t>()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обектов</a:t>
            </a:r>
            <a:r>
              <a:rPr lang="ru-RU" dirty="0" smtClean="0"/>
              <a:t> </a:t>
            </a:r>
            <a:r>
              <a:rPr lang="ru-RU" dirty="0" err="1" smtClean="0"/>
              <a:t>шрефта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fontUI</a:t>
            </a:r>
            <a:r>
              <a:rPr lang="en-US" dirty="0"/>
              <a:t> = </a:t>
            </a:r>
            <a:r>
              <a:rPr lang="en-US" dirty="0" err="1"/>
              <a:t>pygame.font.Font</a:t>
            </a:r>
            <a:r>
              <a:rPr lang="en-US" dirty="0"/>
              <a:t>(None, 30)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2160240"/>
          </a:xfrm>
        </p:spPr>
        <p:txBody>
          <a:bodyPr>
            <a:normAutofit/>
          </a:bodyPr>
          <a:lstStyle/>
          <a:p>
            <a:r>
              <a:rPr lang="ru-RU" dirty="0" smtClean="0"/>
              <a:t>Добавление в проект </a:t>
            </a:r>
            <a:r>
              <a:rPr lang="ru-RU" dirty="0" err="1" smtClean="0"/>
              <a:t>изаброжений</a:t>
            </a:r>
            <a:r>
              <a:rPr lang="ru-RU" dirty="0" smtClean="0"/>
              <a:t> танков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# </a:t>
            </a:r>
            <a:r>
              <a:rPr lang="ru-RU" dirty="0" err="1"/>
              <a:t>мпорт</a:t>
            </a:r>
            <a:r>
              <a:rPr lang="ru-RU" dirty="0"/>
              <a:t> картинок</a:t>
            </a:r>
            <a:r>
              <a:rPr lang="en-US" dirty="0" err="1"/>
              <a:t>imgBrick</a:t>
            </a:r>
            <a:r>
              <a:rPr lang="en-US" dirty="0"/>
              <a:t> = </a:t>
            </a:r>
            <a:r>
              <a:rPr lang="en-US" dirty="0" err="1"/>
              <a:t>pygame.image.load</a:t>
            </a:r>
            <a:r>
              <a:rPr lang="en-US" dirty="0"/>
              <a:t>('images/block_brick.png')</a:t>
            </a:r>
            <a:r>
              <a:rPr lang="en-US" dirty="0" err="1"/>
              <a:t>imgTanks</a:t>
            </a:r>
            <a:r>
              <a:rPr lang="en-US" dirty="0"/>
              <a:t> = [ </a:t>
            </a:r>
            <a:r>
              <a:rPr lang="en-US" dirty="0" err="1"/>
              <a:t>pygame.image.load</a:t>
            </a:r>
            <a:r>
              <a:rPr lang="en-US" dirty="0"/>
              <a:t>('images/tank1.png'), </a:t>
            </a:r>
            <a:r>
              <a:rPr lang="en-US" dirty="0" err="1"/>
              <a:t>pygame.image.load</a:t>
            </a:r>
            <a:r>
              <a:rPr lang="en-US" dirty="0"/>
              <a:t>('images/tank2.png'), </a:t>
            </a:r>
            <a:r>
              <a:rPr lang="en-US" dirty="0" err="1"/>
              <a:t>pygame.image.load</a:t>
            </a:r>
            <a:r>
              <a:rPr lang="en-US" dirty="0"/>
              <a:t>('images/tank3.png'), </a:t>
            </a:r>
            <a:r>
              <a:rPr lang="en-US" dirty="0" err="1"/>
              <a:t>pygame.image.load</a:t>
            </a:r>
            <a:r>
              <a:rPr lang="en-US" dirty="0"/>
              <a:t>('images/tank4.png'), </a:t>
            </a:r>
            <a:r>
              <a:rPr lang="en-US" dirty="0" err="1"/>
              <a:t>pygame.image.load</a:t>
            </a:r>
            <a:r>
              <a:rPr lang="en-US" dirty="0"/>
              <a:t>('images/tank5.png'), </a:t>
            </a:r>
            <a:r>
              <a:rPr lang="en-US" dirty="0" err="1"/>
              <a:t>pygame.image.load</a:t>
            </a:r>
            <a:r>
              <a:rPr lang="en-US" dirty="0"/>
              <a:t>('images/tank6.png'), </a:t>
            </a:r>
            <a:r>
              <a:rPr lang="en-US" dirty="0" err="1"/>
              <a:t>pygame.image.load</a:t>
            </a:r>
            <a:r>
              <a:rPr lang="en-US" dirty="0"/>
              <a:t>('images/tank7.png'), </a:t>
            </a:r>
            <a:r>
              <a:rPr lang="en-US" dirty="0" err="1"/>
              <a:t>pygame.image.load</a:t>
            </a:r>
            <a:r>
              <a:rPr lang="en-US" dirty="0"/>
              <a:t>('images/tank8.png'),]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503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Добавляем в проект модули взрывов пул от разных пушек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/>
          <a:lstStyle/>
          <a:p>
            <a:r>
              <a:rPr lang="en-US" dirty="0" err="1"/>
              <a:t>imgBangs</a:t>
            </a:r>
            <a:r>
              <a:rPr lang="en-US" dirty="0"/>
              <a:t> = [ </a:t>
            </a:r>
            <a:r>
              <a:rPr lang="en-US" dirty="0" err="1"/>
              <a:t>pygame.image.load</a:t>
            </a:r>
            <a:r>
              <a:rPr lang="en-US" dirty="0"/>
              <a:t>('images/bang1.png'), </a:t>
            </a:r>
            <a:r>
              <a:rPr lang="en-US" dirty="0" err="1"/>
              <a:t>pygame.image.load</a:t>
            </a:r>
            <a:r>
              <a:rPr lang="en-US" dirty="0"/>
              <a:t>('images/bang2.png'), </a:t>
            </a:r>
            <a:r>
              <a:rPr lang="en-US" dirty="0" err="1"/>
              <a:t>pygame.image.load</a:t>
            </a:r>
            <a:r>
              <a:rPr lang="en-US" dirty="0"/>
              <a:t>('images/bang3.png'),]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358</Words>
  <Application>Microsoft Office PowerPoint</Application>
  <PresentationFormat>Экран (4:3)</PresentationFormat>
  <Paragraphs>59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Мой проект танчики &lt;2 на 2&gt;</vt:lpstr>
      <vt:lpstr># инпорт библиотеки пойгейми импорт # Импортируем системную функцию  </vt:lpstr>
      <vt:lpstr>Иници ализация</vt:lpstr>
      <vt:lpstr>Мы  создаем 4 переменные 1 WIDTH,HEIGHT  по 800 на 600 2 перемена fps в секунду  3 тоесть 60 фпс в секунду</vt:lpstr>
      <vt:lpstr>Это мы создаем отресовку окна</vt:lpstr>
      <vt:lpstr>использовать для отслеживания времени</vt:lpstr>
      <vt:lpstr>Создание обектов шрефта </vt:lpstr>
      <vt:lpstr>Добавление в проект изаброжений танков </vt:lpstr>
      <vt:lpstr>Добавляем в проект модули взрывов пул от разных пушек  </vt:lpstr>
      <vt:lpstr>Спавн танков на карте</vt:lpstr>
      <vt:lpstr>Дабавляем в игру скорость хб урон и спавн бустеров </vt:lpstr>
      <vt:lpstr>Мы добавляем класс юи и ставим заглужки на на инит и потате и делаем отресовки танков </vt:lpstr>
      <vt:lpstr>Это все про танк например движение и на какие клавиши</vt:lpstr>
      <vt:lpstr>Отресовка пули и попадение в танки или в блок и её взрыв</vt:lpstr>
      <vt:lpstr>Взрыв пули об стену или танк</vt:lpstr>
      <vt:lpstr>Респавн на карте блоков и их реолестичносьть</vt:lpstr>
      <vt:lpstr>Репавн  улутшений танка хп или урона</vt:lpstr>
      <vt:lpstr># Цикл игры</vt:lpstr>
      <vt:lpstr># Отслеживание события: "закрыть окно"</vt:lpstr>
      <vt:lpstr># Выход из игры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проэкт танчики &lt;2 на 2&gt;</dc:title>
  <dc:creator>Ученик_2</dc:creator>
  <cp:lastModifiedBy>Ученик_2</cp:lastModifiedBy>
  <cp:revision>7</cp:revision>
  <dcterms:created xsi:type="dcterms:W3CDTF">2022-11-14T15:04:36Z</dcterms:created>
  <dcterms:modified xsi:type="dcterms:W3CDTF">2022-11-14T16:06:19Z</dcterms:modified>
</cp:coreProperties>
</file>