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21" Type="http://schemas.openxmlformats.org/officeDocument/2006/relationships/font" Target="fonts/SourceSansPro-boldItalic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Spring Mapping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Annotations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Annotations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All information is in a single file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No need to modify another file after class mutations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Readability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Less verbose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Simpler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XML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All configuration is at one place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GB" sz="2400">
                <a:solidFill>
                  <a:srgbClr val="000000"/>
                </a:solidFill>
              </a:rPr>
              <a:t>Allows you to change the config without a need to recompile and redeploy code.</a:t>
            </a:r>
            <a:r>
              <a:rPr lang="en-GB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When to use (according to some article by indian dude)</a:t>
            </a:r>
            <a:endParaRPr sz="2400"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eorgia"/>
              <a:buChar char="●"/>
            </a:pPr>
            <a:r>
              <a:rPr lang="en-GB" sz="24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Use Annotations in anything that is stable and defines the core structure of the application. Anything that would need a code change is okay to sit as an annotation.</a:t>
            </a:r>
            <a:endParaRPr sz="240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eorgia"/>
              <a:buChar char="●"/>
            </a:pPr>
            <a:r>
              <a:rPr lang="en-GB" sz="2400">
                <a:solidFill>
                  <a:srgbClr val="26262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XML based configurations when you know you may have a need to alter the behavior of an application without the need of compiling and deploying the code all over again.</a:t>
            </a:r>
            <a:endParaRPr sz="240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 Annotations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chemeClr val="accent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If you need complex configuration or want the blanket of type safety, then annotation based configuration is the best option. If you have a simpler project, especially if everything can be contained in one XML file, XML based configuration is the better option.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