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676" r:id="rId2"/>
    <p:sldMasterId id="2147483686" r:id="rId3"/>
  </p:sldMasterIdLst>
  <p:notesMasterIdLst>
    <p:notesMasterId r:id="rId12"/>
  </p:notesMasterIdLst>
  <p:handoutMasterIdLst>
    <p:handoutMasterId r:id="rId13"/>
  </p:handoutMasterIdLst>
  <p:sldIdLst>
    <p:sldId id="315" r:id="rId4"/>
    <p:sldId id="310" r:id="rId5"/>
    <p:sldId id="290" r:id="rId6"/>
    <p:sldId id="311" r:id="rId7"/>
    <p:sldId id="314" r:id="rId8"/>
    <p:sldId id="313" r:id="rId9"/>
    <p:sldId id="312" r:id="rId10"/>
    <p:sldId id="316" r:id="rId11"/>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1B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0A15C55-8517-42AA-B614-E9B94910E393}">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8" autoAdjust="0"/>
    <p:restoredTop sz="96586" autoAdjust="0"/>
  </p:normalViewPr>
  <p:slideViewPr>
    <p:cSldViewPr snapToGrid="0" showGuides="1">
      <p:cViewPr varScale="1">
        <p:scale>
          <a:sx n="88" d="100"/>
          <a:sy n="88" d="100"/>
        </p:scale>
        <p:origin x="1446" y="84"/>
      </p:cViewPr>
      <p:guideLst>
        <p:guide pos="2880"/>
        <p:guide orient="horz" pos="2160"/>
      </p:guideLst>
    </p:cSldViewPr>
  </p:slideViewPr>
  <p:outlineViewPr>
    <p:cViewPr>
      <p:scale>
        <a:sx n="33" d="100"/>
        <a:sy n="33" d="100"/>
      </p:scale>
      <p:origin x="0" y="-21876"/>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7" d="100"/>
          <a:sy n="87" d="100"/>
        </p:scale>
        <p:origin x="376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9E72C5-E4DE-4467-818C-012DD845D54D}" type="datetimeFigureOut">
              <a:rPr lang="en-US" smtClean="0"/>
              <a:t>2/27/2018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3F0B0C-2B80-49AE-97E2-A51FF28A6D3E}" type="slidenum">
              <a:rPr lang="en-US" smtClean="0"/>
              <a:t>‹#›</a:t>
            </a:fld>
            <a:endParaRPr lang="en-US"/>
          </a:p>
        </p:txBody>
      </p:sp>
    </p:spTree>
    <p:extLst>
      <p:ext uri="{BB962C8B-B14F-4D97-AF65-F5344CB8AC3E}">
        <p14:creationId xmlns:p14="http://schemas.microsoft.com/office/powerpoint/2010/main" val="784835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009AA5-FA8E-451E-B016-5B23F5E5F53B}" type="datetimeFigureOut">
              <a:rPr lang="en-US" smtClean="0"/>
              <a:t>2/27/2018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CC7CC3-881D-456F-BC00-43723C87E77B}" type="slidenum">
              <a:rPr lang="en-US" smtClean="0"/>
              <a:t>‹#›</a:t>
            </a:fld>
            <a:endParaRPr lang="en-US"/>
          </a:p>
        </p:txBody>
      </p:sp>
    </p:spTree>
    <p:extLst>
      <p:ext uri="{BB962C8B-B14F-4D97-AF65-F5344CB8AC3E}">
        <p14:creationId xmlns:p14="http://schemas.microsoft.com/office/powerpoint/2010/main" val="3382167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403850" y="6041363"/>
            <a:ext cx="683954" cy="365125"/>
          </a:xfrm>
          <a:prstGeom prst="rect">
            <a:avLst/>
          </a:prstGeom>
        </p:spPr>
        <p:txBody>
          <a:bodyPr/>
          <a:lstStyle/>
          <a:p>
            <a:fld id="{B61BEF0D-F0BB-DE4B-95CE-6DB70DBA9567}" type="datetimeFigureOut">
              <a:rPr lang="en-US" dirty="0"/>
              <a:pPr/>
              <a:t>2/27/2018</a:t>
            </a:fld>
            <a:endParaRPr lang="en-US" dirty="0"/>
          </a:p>
        </p:txBody>
      </p:sp>
      <p:sp>
        <p:nvSpPr>
          <p:cNvPr id="5" name="Footer Placeholder 4"/>
          <p:cNvSpPr>
            <a:spLocks noGrp="1"/>
          </p:cNvSpPr>
          <p:nvPr>
            <p:ph type="ftr" sz="quarter" idx="11"/>
          </p:nvPr>
        </p:nvSpPr>
        <p:spPr>
          <a:xfrm>
            <a:off x="508001" y="6041363"/>
            <a:ext cx="472320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42998" y="6041363"/>
            <a:ext cx="512504" cy="365125"/>
          </a:xfrm>
          <a:prstGeom prst="rect">
            <a:avLst/>
          </a:prstGeo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30079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332509" y="1233493"/>
            <a:ext cx="8560667" cy="4535482"/>
          </a:xfrm>
        </p:spPr>
        <p:txBody>
          <a:bodyPr/>
          <a:lstStyle>
            <a:lvl1pPr marL="0" indent="0">
              <a:buClr>
                <a:schemeClr val="accent4"/>
              </a:buClr>
              <a:buFontTx/>
              <a:buNone/>
              <a:defRPr sz="2200"/>
            </a:lvl1pPr>
            <a:lvl2pPr marL="685734" indent="-228578">
              <a:buClr>
                <a:schemeClr val="bg2"/>
              </a:buClr>
              <a:buFont typeface="Tahoma" panose="020B0604030504040204" pitchFamily="34" charset="0"/>
              <a:buChar char="▪"/>
              <a:defRPr sz="2200"/>
            </a:lvl2pPr>
            <a:lvl3pPr marL="1142886" indent="-228578">
              <a:buClr>
                <a:schemeClr val="bg2"/>
              </a:buClr>
              <a:buFont typeface="Tahoma" panose="020B0604030504040204" pitchFamily="34" charset="0"/>
              <a:buChar char="-"/>
              <a:defRPr sz="2200"/>
            </a:lvl3pPr>
            <a:lvl4pPr marL="1600040" indent="-228578">
              <a:buClr>
                <a:schemeClr val="bg2"/>
              </a:buClr>
              <a:buSzPct val="80000"/>
              <a:buFont typeface="Tahoma" panose="020B0604030504040204" pitchFamily="34" charset="0"/>
              <a:buChar char="▪"/>
              <a:defRPr sz="2200"/>
            </a:lvl4pPr>
            <a:lvl5pPr>
              <a:defRPr sz="2200"/>
            </a:lvl5pPr>
          </a:lstStyle>
          <a:p>
            <a:pPr lvl="0"/>
            <a:r>
              <a:rPr lang="en-US" dirty="0" smtClean="0"/>
              <a:t>Click to add text</a:t>
            </a:r>
            <a:endParaRPr lang="ru-RU" dirty="0" smtClean="0"/>
          </a:p>
        </p:txBody>
      </p:sp>
      <p:sp>
        <p:nvSpPr>
          <p:cNvPr id="4" name="Заголовок 1"/>
          <p:cNvSpPr>
            <a:spLocks noGrp="1"/>
          </p:cNvSpPr>
          <p:nvPr>
            <p:ph type="title" hasCustomPrompt="1"/>
          </p:nvPr>
        </p:nvSpPr>
        <p:spPr>
          <a:xfrm>
            <a:off x="332509" y="343778"/>
            <a:ext cx="8613849" cy="525970"/>
          </a:xfrm>
        </p:spPr>
        <p:txBody>
          <a:bodyPr>
            <a:noAutofit/>
          </a:bodyPr>
          <a:lstStyle>
            <a:lvl1pPr>
              <a:defRPr sz="3500"/>
            </a:lvl1pPr>
          </a:lstStyle>
          <a:p>
            <a:r>
              <a:rPr lang="en-US" dirty="0" smtClean="0"/>
              <a:t>Click to add title</a:t>
            </a:r>
            <a:endParaRPr lang="uk-UA" dirty="0"/>
          </a:p>
        </p:txBody>
      </p:sp>
    </p:spTree>
    <p:extLst>
      <p:ext uri="{BB962C8B-B14F-4D97-AF65-F5344CB8AC3E}">
        <p14:creationId xmlns:p14="http://schemas.microsoft.com/office/powerpoint/2010/main" val="33226648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324196" y="343778"/>
            <a:ext cx="8622162" cy="525970"/>
          </a:xfrm>
        </p:spPr>
        <p:txBody>
          <a:bodyPr>
            <a:noAutofit/>
          </a:bodyPr>
          <a:lstStyle>
            <a:lvl1pPr>
              <a:defRPr sz="3500"/>
            </a:lvl1pPr>
          </a:lstStyle>
          <a:p>
            <a:r>
              <a:rPr lang="en-US" dirty="0" smtClean="0"/>
              <a:t>Click to add title</a:t>
            </a:r>
            <a:endParaRPr lang="uk-UA" dirty="0"/>
          </a:p>
        </p:txBody>
      </p:sp>
      <p:sp>
        <p:nvSpPr>
          <p:cNvPr id="9" name="Текст 8"/>
          <p:cNvSpPr>
            <a:spLocks noGrp="1"/>
          </p:cNvSpPr>
          <p:nvPr>
            <p:ph type="body" sz="quarter" idx="10" hasCustomPrompt="1"/>
          </p:nvPr>
        </p:nvSpPr>
        <p:spPr>
          <a:xfrm>
            <a:off x="324197" y="1233488"/>
            <a:ext cx="8622160" cy="4391025"/>
          </a:xfrm>
        </p:spPr>
        <p:txBody>
          <a:bodyPr/>
          <a:lstStyle>
            <a:lvl1pPr marL="228578" indent="-228578">
              <a:buClr>
                <a:schemeClr val="bg2"/>
              </a:buClr>
              <a:buFont typeface="Tahoma" panose="020B0604030504040204" pitchFamily="34" charset="0"/>
              <a:buChar char="•"/>
              <a:defRPr sz="2200"/>
            </a:lvl1pPr>
            <a:lvl2pPr marL="685734" indent="-228578">
              <a:buClr>
                <a:schemeClr val="bg2"/>
              </a:buClr>
              <a:buFont typeface="Tahoma" panose="020B0604030504040204" pitchFamily="34" charset="0"/>
              <a:buChar char="▪"/>
              <a:defRPr sz="2200" baseline="0"/>
            </a:lvl2pPr>
            <a:lvl3pPr marL="1142886" indent="-228578">
              <a:buClr>
                <a:schemeClr val="bg2"/>
              </a:buClr>
              <a:buFont typeface="Tahoma" panose="020B0604030504040204" pitchFamily="34" charset="0"/>
              <a:buChar char="-"/>
              <a:defRPr sz="2200"/>
            </a:lvl3pPr>
            <a:lvl4pPr marL="1600040" indent="-228578">
              <a:buClr>
                <a:schemeClr val="bg2"/>
              </a:buClr>
              <a:buSzPct val="80000"/>
              <a:buFont typeface="Tahoma" panose="020B0604030504040204" pitchFamily="34" charset="0"/>
              <a:buChar char="▪"/>
              <a:defRPr sz="2200"/>
            </a:lvl4pPr>
            <a:lvl5pPr>
              <a:defRPr sz="2200"/>
            </a:lvl5p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p:txBody>
      </p:sp>
    </p:spTree>
    <p:extLst>
      <p:ext uri="{BB962C8B-B14F-4D97-AF65-F5344CB8AC3E}">
        <p14:creationId xmlns:p14="http://schemas.microsoft.com/office/powerpoint/2010/main" val="324105206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3" name="Таблица 2"/>
          <p:cNvSpPr>
            <a:spLocks noGrp="1"/>
          </p:cNvSpPr>
          <p:nvPr>
            <p:ph type="tbl" sz="quarter" idx="10"/>
          </p:nvPr>
        </p:nvSpPr>
        <p:spPr>
          <a:xfrm>
            <a:off x="324196" y="1233491"/>
            <a:ext cx="8623352" cy="4391025"/>
          </a:xfrm>
        </p:spPr>
        <p:txBody>
          <a:bodyPr/>
          <a:lstStyle/>
          <a:p>
            <a:endParaRPr lang="uk-UA" dirty="0"/>
          </a:p>
        </p:txBody>
      </p:sp>
      <p:sp>
        <p:nvSpPr>
          <p:cNvPr id="4" name="Заголовок 1"/>
          <p:cNvSpPr>
            <a:spLocks noGrp="1"/>
          </p:cNvSpPr>
          <p:nvPr>
            <p:ph type="title" hasCustomPrompt="1"/>
          </p:nvPr>
        </p:nvSpPr>
        <p:spPr>
          <a:xfrm>
            <a:off x="324196" y="343778"/>
            <a:ext cx="8622161" cy="525970"/>
          </a:xfrm>
        </p:spPr>
        <p:txBody>
          <a:bodyPr>
            <a:noAutofit/>
          </a:bodyPr>
          <a:lstStyle>
            <a:lvl1pPr>
              <a:defRPr sz="3500"/>
            </a:lvl1pPr>
          </a:lstStyle>
          <a:p>
            <a:r>
              <a:rPr lang="en-US" dirty="0" smtClean="0"/>
              <a:t>Click to add title</a:t>
            </a:r>
            <a:endParaRPr lang="uk-UA" dirty="0"/>
          </a:p>
        </p:txBody>
      </p:sp>
    </p:spTree>
    <p:extLst>
      <p:ext uri="{BB962C8B-B14F-4D97-AF65-F5344CB8AC3E}">
        <p14:creationId xmlns:p14="http://schemas.microsoft.com/office/powerpoint/2010/main" val="299908663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and image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332510" y="1233488"/>
            <a:ext cx="3625264" cy="4535487"/>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dirty="0" smtClean="0"/>
              <a:t>Click to add text</a:t>
            </a:r>
            <a:endParaRPr lang="ru-RU" dirty="0" smtClean="0"/>
          </a:p>
        </p:txBody>
      </p:sp>
      <p:sp>
        <p:nvSpPr>
          <p:cNvPr id="6" name="Подзаголовок 2"/>
          <p:cNvSpPr>
            <a:spLocks noGrp="1"/>
          </p:cNvSpPr>
          <p:nvPr>
            <p:ph type="subTitle" idx="1" hasCustomPrompt="1"/>
          </p:nvPr>
        </p:nvSpPr>
        <p:spPr>
          <a:xfrm>
            <a:off x="332510" y="374650"/>
            <a:ext cx="3917758" cy="454573"/>
          </a:xfrm>
        </p:spPr>
        <p:txBody>
          <a:bodyPr>
            <a:noAutofit/>
          </a:bodyPr>
          <a:lstStyle>
            <a:lvl1pPr marL="0" indent="0" algn="l">
              <a:buNone/>
              <a:defRPr sz="3000"/>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
        <p:nvSpPr>
          <p:cNvPr id="7" name="Рисунок 6"/>
          <p:cNvSpPr>
            <a:spLocks noGrp="1"/>
          </p:cNvSpPr>
          <p:nvPr>
            <p:ph type="pic" sz="quarter" idx="10"/>
          </p:nvPr>
        </p:nvSpPr>
        <p:spPr>
          <a:xfrm>
            <a:off x="4588934" y="0"/>
            <a:ext cx="4555066" cy="6858000"/>
          </a:xfrm>
        </p:spPr>
        <p:txBody>
          <a:bodyPr/>
          <a:lstStyle/>
          <a:p>
            <a:endParaRPr lang="uk-UA"/>
          </a:p>
        </p:txBody>
      </p:sp>
    </p:spTree>
    <p:extLst>
      <p:ext uri="{BB962C8B-B14F-4D97-AF65-F5344CB8AC3E}">
        <p14:creationId xmlns:p14="http://schemas.microsoft.com/office/powerpoint/2010/main" val="15045270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diagram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324196" y="1233491"/>
            <a:ext cx="4139457" cy="4535484"/>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dirty="0" smtClean="0"/>
              <a:t>Click to add text</a:t>
            </a:r>
            <a:endParaRPr lang="ru-RU" dirty="0" smtClean="0"/>
          </a:p>
        </p:txBody>
      </p:sp>
      <p:sp>
        <p:nvSpPr>
          <p:cNvPr id="7" name="Диаграмма 6"/>
          <p:cNvSpPr>
            <a:spLocks noGrp="1"/>
          </p:cNvSpPr>
          <p:nvPr>
            <p:ph type="chart" sz="quarter" idx="10"/>
          </p:nvPr>
        </p:nvSpPr>
        <p:spPr>
          <a:xfrm>
            <a:off x="4680349" y="1233491"/>
            <a:ext cx="4212826" cy="4535484"/>
          </a:xfrm>
        </p:spPr>
        <p:txBody>
          <a:bodyPr/>
          <a:lstStyle/>
          <a:p>
            <a:endParaRPr lang="uk-UA"/>
          </a:p>
        </p:txBody>
      </p:sp>
      <p:sp>
        <p:nvSpPr>
          <p:cNvPr id="6" name="Подзаголовок 2"/>
          <p:cNvSpPr>
            <a:spLocks noGrp="1"/>
          </p:cNvSpPr>
          <p:nvPr>
            <p:ph type="subTitle" idx="1" hasCustomPrompt="1"/>
          </p:nvPr>
        </p:nvSpPr>
        <p:spPr>
          <a:xfrm>
            <a:off x="324196" y="393700"/>
            <a:ext cx="7319826" cy="454573"/>
          </a:xfrm>
        </p:spPr>
        <p:txBody>
          <a:bodyPr>
            <a:noAutofit/>
          </a:bodyPr>
          <a:lstStyle>
            <a:lvl1pPr marL="0" indent="0" algn="l">
              <a:buNone/>
              <a:defRPr sz="3000"/>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254925749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Сhapter Slide">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0"/>
            <a:ext cx="9144000" cy="6858000"/>
          </a:xfrm>
          <a:prstGeom prst="rect">
            <a:avLst/>
          </a:prstGeom>
        </p:spPr>
        <p:txBody>
          <a:bodyPr/>
          <a:lstStyle/>
          <a:p>
            <a:endParaRPr lang="uk-UA" dirty="0"/>
          </a:p>
        </p:txBody>
      </p:sp>
      <p:sp>
        <p:nvSpPr>
          <p:cNvPr id="2" name="Заголовок 1"/>
          <p:cNvSpPr>
            <a:spLocks noGrp="1"/>
          </p:cNvSpPr>
          <p:nvPr>
            <p:ph type="title" hasCustomPrompt="1"/>
          </p:nvPr>
        </p:nvSpPr>
        <p:spPr>
          <a:xfrm>
            <a:off x="334589" y="5848096"/>
            <a:ext cx="7886700" cy="525970"/>
          </a:xfrm>
          <a:prstGeom prst="rect">
            <a:avLst/>
          </a:prstGeom>
        </p:spPr>
        <p:txBody>
          <a:bodyPr>
            <a:noAutofit/>
          </a:bodyPr>
          <a:lstStyle>
            <a:lvl1pPr>
              <a:defRPr sz="3000">
                <a:solidFill>
                  <a:schemeClr val="bg1"/>
                </a:solidFill>
              </a:defRPr>
            </a:lvl1pPr>
          </a:lstStyle>
          <a:p>
            <a:r>
              <a:rPr lang="en-US" dirty="0" smtClean="0"/>
              <a:t>Click to add subtitle</a:t>
            </a:r>
            <a:endParaRPr lang="uk-UA" dirty="0"/>
          </a:p>
        </p:txBody>
      </p:sp>
    </p:spTree>
    <p:extLst>
      <p:ext uri="{BB962C8B-B14F-4D97-AF65-F5344CB8AC3E}">
        <p14:creationId xmlns:p14="http://schemas.microsoft.com/office/powerpoint/2010/main" val="113600105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2509" y="916364"/>
            <a:ext cx="8354982" cy="460562"/>
          </a:xfrm>
          <a:prstGeom prst="rect">
            <a:avLst/>
          </a:prstGeom>
        </p:spPr>
        <p:txBody>
          <a:bodyPr vert="horz" lIns="91440" tIns="45720" rIns="91440" bIns="45720" rtlCol="0" anchor="ctr">
            <a:normAutofit/>
          </a:bodyPr>
          <a:lstStyle/>
          <a:p>
            <a:r>
              <a:rPr lang="en-US" dirty="0" smtClean="0"/>
              <a:t>Click to add title</a:t>
            </a:r>
            <a:endParaRPr lang="en-US" dirty="0"/>
          </a:p>
        </p:txBody>
      </p:sp>
      <p:sp>
        <p:nvSpPr>
          <p:cNvPr id="3" name="Text Placeholder 2"/>
          <p:cNvSpPr>
            <a:spLocks noGrp="1"/>
          </p:cNvSpPr>
          <p:nvPr>
            <p:ph type="body" idx="1"/>
          </p:nvPr>
        </p:nvSpPr>
        <p:spPr>
          <a:xfrm>
            <a:off x="332509" y="2246312"/>
            <a:ext cx="8445807" cy="4351338"/>
          </a:xfrm>
          <a:prstGeom prst="rect">
            <a:avLst/>
          </a:prstGeom>
        </p:spPr>
        <p:txBody>
          <a:bodyPr vert="horz" lIns="91440" tIns="45720" rIns="91440" bIns="45720" rtlCol="0">
            <a:normAutofit/>
          </a:body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a:p>
            <a:pPr lvl="4"/>
            <a:r>
              <a:rPr lang="en-US" dirty="0" smtClean="0"/>
              <a:t>Fifth level</a:t>
            </a:r>
            <a:endParaRPr lang="en-US" dirty="0"/>
          </a:p>
        </p:txBody>
      </p:sp>
      <p:pic>
        <p:nvPicPr>
          <p:cNvPr id="7" name="Рисунок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2997" y="185737"/>
            <a:ext cx="8705103" cy="518087"/>
          </a:xfrm>
          <a:prstGeom prst="rect">
            <a:avLst/>
          </a:prstGeom>
        </p:spPr>
      </p:pic>
    </p:spTree>
    <p:extLst>
      <p:ext uri="{BB962C8B-B14F-4D97-AF65-F5344CB8AC3E}">
        <p14:creationId xmlns:p14="http://schemas.microsoft.com/office/powerpoint/2010/main" val="3344970443"/>
      </p:ext>
    </p:extLst>
  </p:cSld>
  <p:clrMap bg1="lt1" tx1="dk1" bg2="lt2" tx2="dk2" accent1="accent1" accent2="accent2" accent3="accent3" accent4="accent4" accent5="accent5" accent6="accent6" hlink="hlink" folHlink="folHlink"/>
  <p:sldLayoutIdLst>
    <p:sldLayoutId id="2147483712" r:id="rId1"/>
  </p:sldLayoutIdLst>
  <p:timing>
    <p:tnLst>
      <p:par>
        <p:cTn id="1" dur="indefinite" restart="never" nodeType="tmRoot"/>
      </p:par>
    </p:tnLst>
  </p:timing>
  <p:txStyles>
    <p:titleStyle>
      <a:lvl1pPr marL="0" indent="0"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36" userDrawn="1">
          <p15:clr>
            <a:srgbClr val="F26B43"/>
          </p15:clr>
        </p15:guide>
        <p15:guide id="2" pos="5624" userDrawn="1">
          <p15:clr>
            <a:srgbClr val="F26B43"/>
          </p15:clr>
        </p15:guide>
        <p15:guide id="3" orient="horz" pos="4178" userDrawn="1">
          <p15:clr>
            <a:srgbClr val="F26B43"/>
          </p15:clr>
        </p15:guide>
        <p15:guide id="4" orient="horz" pos="119" userDrawn="1">
          <p15:clr>
            <a:srgbClr val="F26B43"/>
          </p15:clr>
        </p15:guide>
        <p15:guide id="5" pos="635" userDrawn="1">
          <p15:clr>
            <a:srgbClr val="F26B43"/>
          </p15:clr>
        </p15:guide>
        <p15:guide id="6" orient="horz" pos="572" userDrawn="1">
          <p15:clr>
            <a:srgbClr val="F26B43"/>
          </p15:clr>
        </p15:guide>
        <p15:guide id="7" orient="horz" pos="436" userDrawn="1">
          <p15:clr>
            <a:srgbClr val="F26B43"/>
          </p15:clr>
        </p15:guide>
        <p15:guide id="8" pos="2812" userDrawn="1">
          <p15:clr>
            <a:srgbClr val="F26B43"/>
          </p15:clr>
        </p15:guide>
        <p15:guide id="9" pos="294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38667" y="147648"/>
            <a:ext cx="8471784" cy="917741"/>
          </a:xfrm>
          <a:prstGeom prst="rect">
            <a:avLst/>
          </a:prstGeom>
        </p:spPr>
        <p:txBody>
          <a:bodyPr vert="horz" lIns="91440" tIns="45720" rIns="91440" bIns="45720" rtlCol="0" anchor="ctr">
            <a:normAutofit/>
          </a:bodyPr>
          <a:lstStyle/>
          <a:p>
            <a:r>
              <a:rPr lang="en-US" dirty="0" smtClean="0"/>
              <a:t>Click to add title</a:t>
            </a:r>
            <a:endParaRPr lang="uk-UA" dirty="0"/>
          </a:p>
        </p:txBody>
      </p:sp>
      <p:sp>
        <p:nvSpPr>
          <p:cNvPr id="3" name="Текст 2"/>
          <p:cNvSpPr>
            <a:spLocks noGrp="1"/>
          </p:cNvSpPr>
          <p:nvPr>
            <p:ph type="body" idx="1"/>
          </p:nvPr>
        </p:nvSpPr>
        <p:spPr>
          <a:xfrm>
            <a:off x="338667" y="1335006"/>
            <a:ext cx="8471784" cy="3361410"/>
          </a:xfrm>
          <a:prstGeom prst="rect">
            <a:avLst/>
          </a:prstGeom>
        </p:spPr>
        <p:txBody>
          <a:bodyPr vert="horz" lIns="91440" tIns="45720" rIns="91440" bIns="45720" rtlCol="0">
            <a:normAutofit/>
          </a:body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a:p>
            <a:pPr lvl="4"/>
            <a:r>
              <a:rPr lang="en-US" dirty="0" smtClean="0"/>
              <a:t>Fifth level</a:t>
            </a:r>
            <a:endParaRPr lang="uk-UA" dirty="0"/>
          </a:p>
        </p:txBody>
      </p:sp>
      <p:pic>
        <p:nvPicPr>
          <p:cNvPr id="5" name="Рисунок 4"/>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29723" y="6038592"/>
            <a:ext cx="2485341" cy="559058"/>
          </a:xfrm>
          <a:prstGeom prst="rect">
            <a:avLst/>
          </a:prstGeom>
        </p:spPr>
      </p:pic>
    </p:spTree>
    <p:extLst>
      <p:ext uri="{BB962C8B-B14F-4D97-AF65-F5344CB8AC3E}">
        <p14:creationId xmlns:p14="http://schemas.microsoft.com/office/powerpoint/2010/main" val="3713416850"/>
      </p:ext>
    </p:extLst>
  </p:cSld>
  <p:clrMap bg1="lt1" tx1="dk1" bg2="lt2" tx2="dk2" accent1="accent1" accent2="accent2" accent3="accent3" accent4="accent4" accent5="accent5" accent6="accent6" hlink="hlink" folHlink="folHlink"/>
  <p:sldLayoutIdLst>
    <p:sldLayoutId id="2147483682" r:id="rId1"/>
    <p:sldLayoutId id="2147483681" r:id="rId2"/>
    <p:sldLayoutId id="2147483683" r:id="rId3"/>
    <p:sldLayoutId id="2147483684" r:id="rId4"/>
    <p:sldLayoutId id="2147483685" r:id="rId5"/>
  </p:sldLayoutIdLst>
  <p:timing>
    <p:tnLst>
      <p:par>
        <p:cTn id="1" dur="indefinite" restart="never" nodeType="tmRoot"/>
      </p:par>
    </p:tnLst>
  </p:timing>
  <p:txStyles>
    <p:titleStyle>
      <a:lvl1pPr marL="0" indent="0" algn="l" defTabSz="91430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78" indent="-228578" algn="l" defTabSz="914309" rtl="0" eaLnBrk="1" latinLnBrk="0" hangingPunct="1">
        <a:lnSpc>
          <a:spcPct val="90000"/>
        </a:lnSpc>
        <a:spcBef>
          <a:spcPts val="1000"/>
        </a:spcBef>
        <a:buFont typeface="Arial" panose="020B0604020202020204" pitchFamily="34" charset="0"/>
        <a:buChar char="•"/>
        <a:defRPr sz="2800" kern="1200" baseline="0">
          <a:solidFill>
            <a:schemeClr val="tx1"/>
          </a:solidFill>
          <a:latin typeface="+mn-lt"/>
          <a:ea typeface="+mn-ea"/>
          <a:cs typeface="+mn-cs"/>
        </a:defRPr>
      </a:lvl1pPr>
      <a:lvl2pPr marL="685734" indent="-228578" algn="l" defTabSz="9143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6"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5"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58" userDrawn="1">
          <p15:clr>
            <a:srgbClr val="F26B43"/>
          </p15:clr>
        </p15:guide>
        <p15:guide id="2" pos="5602" userDrawn="1">
          <p15:clr>
            <a:srgbClr val="F26B43"/>
          </p15:clr>
        </p15:guide>
        <p15:guide id="3" orient="horz" pos="4156" userDrawn="1">
          <p15:clr>
            <a:srgbClr val="F26B43"/>
          </p15:clr>
        </p15:guide>
        <p15:guide id="4" orient="horz" pos="164" userDrawn="1">
          <p15:clr>
            <a:srgbClr val="F26B43"/>
          </p15:clr>
        </p15:guide>
        <p15:guide id="5" pos="635" userDrawn="1">
          <p15:clr>
            <a:srgbClr val="F26B43"/>
          </p15:clr>
        </p15:guide>
        <p15:guide id="6" orient="horz" pos="777" userDrawn="1">
          <p15:clr>
            <a:srgbClr val="F26B43"/>
          </p15:clr>
        </p15:guide>
        <p15:guide id="7" orient="horz" pos="595" userDrawn="1">
          <p15:clr>
            <a:srgbClr val="F26B43"/>
          </p15:clr>
        </p15:guide>
        <p15:guide id="0" orient="horz" pos="3793" userDrawn="1">
          <p15:clr>
            <a:srgbClr val="F26B43"/>
          </p15:clr>
        </p15:guide>
        <p15:guide id="8" orient="horz" pos="3634" userDrawn="1">
          <p15:clr>
            <a:srgbClr val="F26B43"/>
          </p15:clr>
        </p15:guide>
        <p15:guide id="9" pos="2812" userDrawn="1">
          <p15:clr>
            <a:srgbClr val="F26B43"/>
          </p15:clr>
        </p15:guide>
        <p15:guide id="10" pos="294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Прямоугольник 3"/>
          <p:cNvSpPr/>
          <p:nvPr userDrawn="1"/>
        </p:nvSpPr>
        <p:spPr>
          <a:xfrm>
            <a:off x="198837" y="5624518"/>
            <a:ext cx="8748713" cy="990455"/>
          </a:xfrm>
          <a:prstGeom prst="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uk-UA" sz="1800"/>
          </a:p>
        </p:txBody>
      </p:sp>
      <p:sp>
        <p:nvSpPr>
          <p:cNvPr id="6" name="Заголовок 5"/>
          <p:cNvSpPr>
            <a:spLocks noGrp="1"/>
          </p:cNvSpPr>
          <p:nvPr>
            <p:ph type="title"/>
          </p:nvPr>
        </p:nvSpPr>
        <p:spPr>
          <a:xfrm>
            <a:off x="324197" y="365129"/>
            <a:ext cx="8191154" cy="1325563"/>
          </a:xfrm>
          <a:prstGeom prst="rect">
            <a:avLst/>
          </a:prstGeom>
        </p:spPr>
        <p:txBody>
          <a:bodyPr vert="horz" lIns="91440" tIns="45720" rIns="91440" bIns="45720" rtlCol="0" anchor="ctr">
            <a:normAutofit/>
          </a:bodyPr>
          <a:lstStyle/>
          <a:p>
            <a:r>
              <a:rPr lang="en-US" dirty="0" smtClean="0"/>
              <a:t>Click to add title</a:t>
            </a:r>
            <a:endParaRPr lang="uk-UA" dirty="0"/>
          </a:p>
        </p:txBody>
      </p:sp>
    </p:spTree>
    <p:extLst>
      <p:ext uri="{BB962C8B-B14F-4D97-AF65-F5344CB8AC3E}">
        <p14:creationId xmlns:p14="http://schemas.microsoft.com/office/powerpoint/2010/main" val="2433772056"/>
      </p:ext>
    </p:extLst>
  </p:cSld>
  <p:clrMap bg1="lt1" tx1="dk1" bg2="lt2" tx2="dk2" accent1="accent1" accent2="accent2" accent3="accent3" accent4="accent4" accent5="accent5" accent6="accent6" hlink="hlink" folHlink="folHlink"/>
  <p:sldLayoutIdLst>
    <p:sldLayoutId id="2147483687" r:id="rId1"/>
  </p:sldLayoutIdLst>
  <p:timing>
    <p:tnLst>
      <p:par>
        <p:cTn id="1" dur="indefinite" restart="never" nodeType="tmRoot"/>
      </p:par>
    </p:tnLst>
  </p:timing>
  <p:txStyles>
    <p:titleStyle>
      <a:lvl1pPr algn="l" defTabSz="91430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78" indent="-228578" algn="l" defTabSz="91430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4" indent="-228578" algn="l" defTabSz="9143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6"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5"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5" userDrawn="1">
          <p15:clr>
            <a:srgbClr val="F26B43"/>
          </p15:clr>
        </p15:guide>
        <p15:guide id="2" pos="5636" userDrawn="1">
          <p15:clr>
            <a:srgbClr val="F26B43"/>
          </p15:clr>
        </p15:guide>
        <p15:guide id="3" orient="horz" pos="4156" userDrawn="1">
          <p15:clr>
            <a:srgbClr val="F26B43"/>
          </p15:clr>
        </p15:guide>
        <p15:guide id="4" orient="horz" pos="164" userDrawn="1">
          <p15:clr>
            <a:srgbClr val="F26B43"/>
          </p15:clr>
        </p15:guide>
        <p15:guide id="5" pos="635" userDrawn="1">
          <p15:clr>
            <a:srgbClr val="F26B43"/>
          </p15:clr>
        </p15:guide>
        <p15:guide id="6" orient="horz" pos="777" userDrawn="1">
          <p15:clr>
            <a:srgbClr val="F26B43"/>
          </p15:clr>
        </p15:guide>
        <p15:guide id="7" orient="horz" pos="595" userDrawn="1">
          <p15:clr>
            <a:srgbClr val="F26B43"/>
          </p15:clr>
        </p15:guide>
        <p15:guide id="8" orient="horz" pos="3748" userDrawn="1">
          <p15:clr>
            <a:srgbClr val="F26B43"/>
          </p15:clr>
        </p15:guide>
        <p15:guide id="9" orient="horz" pos="354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5149" y="716592"/>
            <a:ext cx="7123194" cy="6141408"/>
          </a:xfrm>
        </p:spPr>
      </p:pic>
    </p:spTree>
    <p:extLst>
      <p:ext uri="{BB962C8B-B14F-4D97-AF65-F5344CB8AC3E}">
        <p14:creationId xmlns:p14="http://schemas.microsoft.com/office/powerpoint/2010/main" val="563681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ambria" panose="02040503050406030204" pitchFamily="18" charset="0"/>
              </a:rPr>
              <a:t>What Spring Security is?</a:t>
            </a:r>
            <a:endParaRPr lang="en-US" dirty="0">
              <a:latin typeface="Cambria" panose="02040503050406030204" pitchFamily="18" charset="0"/>
            </a:endParaRPr>
          </a:p>
        </p:txBody>
      </p:sp>
      <p:sp>
        <p:nvSpPr>
          <p:cNvPr id="3" name="Content Placeholder 2"/>
          <p:cNvSpPr>
            <a:spLocks noGrp="1"/>
          </p:cNvSpPr>
          <p:nvPr>
            <p:ph idx="1"/>
          </p:nvPr>
        </p:nvSpPr>
        <p:spPr/>
        <p:txBody>
          <a:bodyPr/>
          <a:lstStyle/>
          <a:p>
            <a:pPr marL="0" indent="0">
              <a:buNone/>
            </a:pPr>
            <a:r>
              <a:rPr lang="en-US" dirty="0" smtClean="0">
                <a:latin typeface="Cambria" panose="02040503050406030204" pitchFamily="18" charset="0"/>
              </a:rPr>
              <a:t>Spring </a:t>
            </a:r>
            <a:r>
              <a:rPr lang="en-US" dirty="0">
                <a:latin typeface="Cambria" panose="02040503050406030204" pitchFamily="18" charset="0"/>
              </a:rPr>
              <a:t>Security is a framework that focuses on providing both authentication and authorization to Java applications. Like all Spring projects, the real power of Spring Security is found in how easily it can be extended to meet custom requirements</a:t>
            </a:r>
          </a:p>
        </p:txBody>
      </p:sp>
    </p:spTree>
    <p:extLst>
      <p:ext uri="{BB962C8B-B14F-4D97-AF65-F5344CB8AC3E}">
        <p14:creationId xmlns:p14="http://schemas.microsoft.com/office/powerpoint/2010/main" val="20432301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ambria" panose="02040503050406030204" pitchFamily="18" charset="0"/>
              </a:rPr>
              <a:t>Authentication and Authorization</a:t>
            </a:r>
            <a:endParaRPr lang="en-US" dirty="0">
              <a:latin typeface="Cambria" panose="02040503050406030204" pitchFamily="18" charset="0"/>
            </a:endParaRPr>
          </a:p>
        </p:txBody>
      </p:sp>
      <p:sp>
        <p:nvSpPr>
          <p:cNvPr id="3" name="Content Placeholder 2"/>
          <p:cNvSpPr>
            <a:spLocks noGrp="1"/>
          </p:cNvSpPr>
          <p:nvPr>
            <p:ph idx="1"/>
          </p:nvPr>
        </p:nvSpPr>
        <p:spPr>
          <a:xfrm>
            <a:off x="457200" y="1657350"/>
            <a:ext cx="8229600" cy="5015299"/>
          </a:xfrm>
        </p:spPr>
        <p:txBody>
          <a:bodyPr>
            <a:normAutofit/>
          </a:bodyPr>
          <a:lstStyle/>
          <a:p>
            <a:r>
              <a:rPr lang="en-US" sz="2000" dirty="0">
                <a:latin typeface="Cambria" panose="02040503050406030204" pitchFamily="18" charset="0"/>
              </a:rPr>
              <a:t>Authentication based on that username/password an access control mechanism allows or disallows the user to perform certain tasks</a:t>
            </a:r>
          </a:p>
          <a:p>
            <a:r>
              <a:rPr lang="en-US" sz="2000" dirty="0">
                <a:latin typeface="Cambria" panose="02040503050406030204" pitchFamily="18" charset="0"/>
              </a:rPr>
              <a:t>Authorization based on </a:t>
            </a:r>
            <a:r>
              <a:rPr lang="en-US" sz="2000" i="1" dirty="0" err="1">
                <a:latin typeface="Cambria" panose="02040503050406030204" pitchFamily="18" charset="0"/>
              </a:rPr>
              <a:t>AccessDecisionManager</a:t>
            </a:r>
            <a:r>
              <a:rPr lang="en-US" sz="2000" dirty="0">
                <a:latin typeface="Cambria" panose="02040503050406030204" pitchFamily="18" charset="0"/>
              </a:rPr>
              <a:t> which decides to allow / disallow access to secure object based on the Authentication</a:t>
            </a:r>
          </a:p>
          <a:p>
            <a:r>
              <a:rPr lang="en-US" sz="2000" dirty="0">
                <a:latin typeface="Cambria" panose="02040503050406030204" pitchFamily="18" charset="0"/>
              </a:rPr>
              <a:t>Authentication represent the principal</a:t>
            </a:r>
          </a:p>
          <a:p>
            <a:r>
              <a:rPr lang="en-US" sz="2000" i="1" dirty="0" err="1">
                <a:latin typeface="Cambria" panose="02040503050406030204" pitchFamily="18" charset="0"/>
              </a:rPr>
              <a:t>GrantedAuthority</a:t>
            </a:r>
            <a:r>
              <a:rPr lang="en-US" sz="2000" dirty="0">
                <a:latin typeface="Cambria" panose="02040503050406030204" pitchFamily="18" charset="0"/>
              </a:rPr>
              <a:t> – what permissions the principal has</a:t>
            </a:r>
          </a:p>
          <a:p>
            <a:r>
              <a:rPr lang="en-US" sz="2000" i="1" dirty="0" err="1">
                <a:latin typeface="Cambria" panose="02040503050406030204" pitchFamily="18" charset="0"/>
              </a:rPr>
              <a:t>SecurityContextHolder</a:t>
            </a:r>
            <a:r>
              <a:rPr lang="en-US" sz="2000" dirty="0">
                <a:latin typeface="Cambria" panose="02040503050406030204" pitchFamily="18" charset="0"/>
              </a:rPr>
              <a:t> provides access to the </a:t>
            </a:r>
            <a:r>
              <a:rPr lang="en-US" sz="2000" i="1" dirty="0" err="1">
                <a:latin typeface="Cambria" panose="02040503050406030204" pitchFamily="18" charset="0"/>
              </a:rPr>
              <a:t>SecurityContext</a:t>
            </a:r>
            <a:r>
              <a:rPr lang="en-US" sz="2000" dirty="0">
                <a:latin typeface="Cambria" panose="02040503050406030204" pitchFamily="18" charset="0"/>
              </a:rPr>
              <a:t> which holds the Authentication</a:t>
            </a:r>
          </a:p>
          <a:p>
            <a:r>
              <a:rPr lang="en-US" sz="2000" i="1" dirty="0" err="1">
                <a:latin typeface="Cambria" panose="02040503050406030204" pitchFamily="18" charset="0"/>
              </a:rPr>
              <a:t>UserDetails</a:t>
            </a:r>
            <a:r>
              <a:rPr lang="en-US" sz="2000" i="1" dirty="0">
                <a:latin typeface="Cambria" panose="02040503050406030204" pitchFamily="18" charset="0"/>
              </a:rPr>
              <a:t> </a:t>
            </a:r>
            <a:r>
              <a:rPr lang="en-US" sz="2000" dirty="0">
                <a:latin typeface="Cambria" panose="02040503050406030204" pitchFamily="18" charset="0"/>
              </a:rPr>
              <a:t>provides information to build an Authentication</a:t>
            </a:r>
          </a:p>
          <a:p>
            <a:r>
              <a:rPr lang="en-US" sz="2000" i="1" dirty="0" err="1">
                <a:latin typeface="Cambria" panose="02040503050406030204" pitchFamily="18" charset="0"/>
              </a:rPr>
              <a:t>UserDetailsService</a:t>
            </a:r>
            <a:r>
              <a:rPr lang="en-US" sz="2000" dirty="0">
                <a:latin typeface="Cambria" panose="02040503050406030204" pitchFamily="18" charset="0"/>
              </a:rPr>
              <a:t> creates a </a:t>
            </a:r>
            <a:r>
              <a:rPr lang="en-US" sz="2000" i="1" dirty="0" err="1">
                <a:latin typeface="Cambria" panose="02040503050406030204" pitchFamily="18" charset="0"/>
              </a:rPr>
              <a:t>UserDetails</a:t>
            </a:r>
            <a:r>
              <a:rPr lang="en-US" sz="2000" dirty="0">
                <a:latin typeface="Cambria" panose="02040503050406030204" pitchFamily="18" charset="0"/>
              </a:rPr>
              <a:t> object from a passed String</a:t>
            </a:r>
            <a:endParaRPr lang="en-US" sz="2000" i="1" dirty="0">
              <a:latin typeface="Cambria" panose="02040503050406030204" pitchFamily="18" charset="0"/>
            </a:endParaRPr>
          </a:p>
        </p:txBody>
      </p:sp>
    </p:spTree>
    <p:extLst>
      <p:ext uri="{BB962C8B-B14F-4D97-AF65-F5344CB8AC3E}">
        <p14:creationId xmlns:p14="http://schemas.microsoft.com/office/powerpoint/2010/main" val="10931185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altLang="ru-RU" sz="2800" dirty="0">
                <a:solidFill>
                  <a:srgbClr val="000000"/>
                </a:solidFill>
                <a:latin typeface="Cambria Math" panose="02040503050406030204" pitchFamily="18" charset="0"/>
                <a:ea typeface="Cambria Math" panose="02040503050406030204" pitchFamily="18" charset="0"/>
                <a:cs typeface="Courier New" panose="02070309020205020404" pitchFamily="49" charset="0"/>
              </a:rPr>
              <a:t>AuthenticationManagerBuilder</a:t>
            </a:r>
            <a:endParaRPr lang="ru-RU" dirty="0">
              <a:latin typeface="Cambria Math" panose="02040503050406030204" pitchFamily="18" charset="0"/>
              <a:ea typeface="Cambria Math" panose="02040503050406030204" pitchFamily="18" charset="0"/>
            </a:endParaRPr>
          </a:p>
        </p:txBody>
      </p:sp>
      <p:sp>
        <p:nvSpPr>
          <p:cNvPr id="7" name="Rectangle 4"/>
          <p:cNvSpPr>
            <a:spLocks noGrp="1" noChangeArrowheads="1"/>
          </p:cNvSpPr>
          <p:nvPr>
            <p:ph idx="1"/>
          </p:nvPr>
        </p:nvSpPr>
        <p:spPr bwMode="auto">
          <a:xfrm>
            <a:off x="332509" y="2372735"/>
            <a:ext cx="184731"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1000" i="1" dirty="0">
              <a:solidFill>
                <a:srgbClr val="80808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10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1000" i="1" dirty="0">
              <a:solidFill>
                <a:srgbClr val="80808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8"/>
          <p:cNvSpPr>
            <a:spLocks noChangeArrowheads="1"/>
          </p:cNvSpPr>
          <p:nvPr/>
        </p:nvSpPr>
        <p:spPr bwMode="auto">
          <a:xfrm>
            <a:off x="332509" y="2003403"/>
            <a:ext cx="8648205"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@Autowired</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configAuthentication(AuthenticationManagerBuilder auth) </a:t>
            </a:r>
            <a:r>
              <a:rPr kumimoji="0" lang="ru-RU" altLang="ru-RU"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throws </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Exception {</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auth.jdbcAuthentication().dataSource(dataSource)</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.usersByUsernameQuery(</a:t>
            </a:r>
            <a:r>
              <a:rPr kumimoji="0" lang="ru-RU" altLang="ru-RU"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"select username,</a:t>
            </a:r>
            <a:r>
              <a:rPr kumimoji="0" lang="en-US" altLang="ru-RU"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password, enabled from users where username=?"</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.authoritiesByUsernameQuery(</a:t>
            </a:r>
            <a:r>
              <a:rPr kumimoji="0" lang="ru-RU" altLang="ru-RU"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"select username, role from user_roles where username=?"</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2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9"/>
          <p:cNvSpPr>
            <a:spLocks noChangeArrowheads="1"/>
          </p:cNvSpPr>
          <p:nvPr/>
        </p:nvSpPr>
        <p:spPr bwMode="auto">
          <a:xfrm>
            <a:off x="332509" y="4533653"/>
            <a:ext cx="8354982"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@Autowired</a:t>
            </a:r>
            <a:br>
              <a:rPr kumimoji="0" lang="ru-RU" altLang="ru-RU" sz="12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ru-RU" altLang="ru-RU"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configureGlobal(AuthenticationManagerBuilder auth) </a:t>
            </a:r>
            <a:r>
              <a:rPr kumimoji="0" lang="ru-RU" altLang="ru-RU"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throws </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Exception {</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auth.inMemoryAuthentication().withUser(</a:t>
            </a:r>
            <a:r>
              <a:rPr kumimoji="0" lang="ru-RU" altLang="ru-RU"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"adminLogin"</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).password(</a:t>
            </a:r>
            <a:r>
              <a:rPr kumimoji="0" lang="ru-RU" altLang="ru-RU"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"1111"</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).roles(</a:t>
            </a:r>
            <a:r>
              <a:rPr kumimoji="0" lang="ru-RU" altLang="ru-RU"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"ADMINISTRATOR"</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auth.inMemoryAuthentication().withUser(</a:t>
            </a:r>
            <a:r>
              <a:rPr kumimoji="0" lang="ru-RU" altLang="ru-RU"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"cookLogin"</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).password(</a:t>
            </a:r>
            <a:r>
              <a:rPr kumimoji="0" lang="ru-RU" altLang="ru-RU"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"1111"</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).roles(</a:t>
            </a:r>
            <a:r>
              <a:rPr kumimoji="0" lang="ru-RU" altLang="ru-RU"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"COOK"</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auth.inMemoryAuthentication().withUser(</a:t>
            </a:r>
            <a:r>
              <a:rPr kumimoji="0" lang="ru-RU" altLang="ru-RU"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"waiterLogin"</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).password(</a:t>
            </a:r>
            <a:r>
              <a:rPr kumimoji="0" lang="ru-RU" altLang="ru-RU"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"1111"</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).roles(</a:t>
            </a:r>
            <a:r>
              <a:rPr kumimoji="0" lang="ru-RU" altLang="ru-RU"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"WAITER"</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auth.inMemoryAuthentication().withUser(</a:t>
            </a:r>
            <a:r>
              <a:rPr kumimoji="0" lang="ru-RU" altLang="ru-RU"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"userLogin"</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).password(</a:t>
            </a:r>
            <a:r>
              <a:rPr kumimoji="0" lang="ru-RU" altLang="ru-RU"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"1111"</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).roles(</a:t>
            </a:r>
            <a:r>
              <a:rPr kumimoji="0" lang="ru-RU" altLang="ru-RU"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"USER"</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93342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altLang="ru-RU" sz="2800" dirty="0" smtClean="0">
                <a:solidFill>
                  <a:srgbClr val="660E7A"/>
                </a:solidFill>
                <a:latin typeface="Cambria Math" panose="02040503050406030204" pitchFamily="18" charset="0"/>
                <a:ea typeface="Cambria Math" panose="02040503050406030204" pitchFamily="18" charset="0"/>
                <a:cs typeface="Courier New" panose="02070309020205020404" pitchFamily="49" charset="0"/>
              </a:rPr>
              <a:t>U</a:t>
            </a:r>
            <a:r>
              <a:rPr lang="ru-RU" altLang="ru-RU" sz="2800" dirty="0" smtClean="0">
                <a:solidFill>
                  <a:srgbClr val="660E7A"/>
                </a:solidFill>
                <a:latin typeface="Cambria Math" panose="02040503050406030204" pitchFamily="18" charset="0"/>
                <a:ea typeface="Cambria Math" panose="02040503050406030204" pitchFamily="18" charset="0"/>
                <a:cs typeface="Courier New" panose="02070309020205020404" pitchFamily="49" charset="0"/>
              </a:rPr>
              <a:t>serDetailsService</a:t>
            </a:r>
            <a:endParaRPr lang="ru-RU" dirty="0">
              <a:latin typeface="Cambria Math" panose="02040503050406030204" pitchFamily="18" charset="0"/>
              <a:ea typeface="Cambria Math" panose="02040503050406030204" pitchFamily="18" charset="0"/>
              <a:cs typeface="Courier New" panose="02070309020205020404" pitchFamily="49" charset="0"/>
            </a:endParaRPr>
          </a:p>
        </p:txBody>
      </p:sp>
      <p:sp>
        <p:nvSpPr>
          <p:cNvPr id="5" name="Rectangle 2"/>
          <p:cNvSpPr>
            <a:spLocks noChangeArrowheads="1"/>
          </p:cNvSpPr>
          <p:nvPr/>
        </p:nvSpPr>
        <p:spPr bwMode="auto">
          <a:xfrm>
            <a:off x="174172" y="1735055"/>
            <a:ext cx="8459367" cy="22775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@Autowired</a:t>
            </a:r>
            <a:br>
              <a:rPr kumimoji="0" lang="ru-RU" altLang="ru-RU" sz="12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ru-RU" altLang="ru-RU"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configureGlobal(AuthenticationManagerBuilder auth) </a:t>
            </a:r>
            <a:r>
              <a:rPr kumimoji="0" lang="ru-RU" altLang="ru-RU"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throws </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Exception {</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auth.userDetailsService(</a:t>
            </a:r>
            <a:r>
              <a:rPr kumimoji="0" lang="ru-RU" altLang="ru-RU" sz="12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userDetailsService</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).passwordEncoder(bCryptPasswordEncoder());</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@Autowired</a:t>
            </a:r>
            <a:br>
              <a:rPr kumimoji="0" lang="ru-RU" altLang="ru-RU" sz="12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ru-RU" altLang="ru-RU"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UserDetailsService </a:t>
            </a:r>
            <a:r>
              <a:rPr kumimoji="0" lang="ru-RU" altLang="ru-RU" sz="12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userDetailsService</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@Bean</a:t>
            </a:r>
            <a:br>
              <a:rPr kumimoji="0" lang="ru-RU" altLang="ru-RU" sz="12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ru-RU" altLang="ru-RU"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BCryptPasswordEncoder bCryptPasswordEncoder() {</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new </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BCryptPasswordEncoder();</a:t>
            </a:r>
            <a: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7465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altLang="ru-RU" sz="2800" dirty="0">
                <a:solidFill>
                  <a:srgbClr val="000000"/>
                </a:solidFill>
                <a:latin typeface="Cambria Math" panose="02040503050406030204" pitchFamily="18" charset="0"/>
                <a:ea typeface="Cambria Math" panose="02040503050406030204" pitchFamily="18" charset="0"/>
                <a:cs typeface="Courier New" panose="02070309020205020404" pitchFamily="49" charset="0"/>
              </a:rPr>
              <a:t>UserDetailsServiceImpl</a:t>
            </a:r>
            <a:endParaRPr lang="ru-RU" dirty="0">
              <a:latin typeface="Cambria Math" panose="02040503050406030204" pitchFamily="18" charset="0"/>
              <a:ea typeface="Cambria Math" panose="02040503050406030204" pitchFamily="18" charset="0"/>
            </a:endParaRPr>
          </a:p>
        </p:txBody>
      </p:sp>
      <p:sp>
        <p:nvSpPr>
          <p:cNvPr id="5" name="Rectangle 2"/>
          <p:cNvSpPr>
            <a:spLocks noChangeArrowheads="1"/>
          </p:cNvSpPr>
          <p:nvPr/>
        </p:nvSpPr>
        <p:spPr bwMode="auto">
          <a:xfrm>
            <a:off x="0" y="1715202"/>
            <a:ext cx="8831264" cy="32316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@Service</a:t>
            </a:r>
            <a:br>
              <a:rPr kumimoji="0" lang="ru-RU" altLang="ru-RU" sz="12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ru-RU" altLang="ru-RU"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UserDetailsServiceImpl </a:t>
            </a:r>
            <a:r>
              <a:rPr kumimoji="0" lang="ru-RU" altLang="ru-RU"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implements </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UserDetailsService {</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@Autowired</a:t>
            </a:r>
            <a:br>
              <a:rPr kumimoji="0" lang="ru-RU" altLang="ru-RU" sz="12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UserRepository </a:t>
            </a:r>
            <a:r>
              <a:rPr kumimoji="0" lang="ru-RU" altLang="ru-RU" sz="12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userRepository</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@Transactional</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(readOnly = </a:t>
            </a:r>
            <a:r>
              <a:rPr kumimoji="0" lang="ru-RU" altLang="ru-RU"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true</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UserDetails loadUserByUsername(String username) </a:t>
            </a:r>
            <a:r>
              <a:rPr kumimoji="0" lang="ru-RU" altLang="ru-RU"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throws </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UsernameNotFoundException {</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User user = </a:t>
            </a:r>
            <a:r>
              <a:rPr kumimoji="0" lang="ru-RU" altLang="ru-RU" sz="12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userRepository</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.findByEmail(username);</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Set&lt;GrantedAuthority&gt; grantedAuthorities = </a:t>
            </a:r>
            <a:r>
              <a:rPr kumimoji="0" lang="ru-RU" altLang="ru-RU"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HashSet();</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grantedAuthorities.add(</a:t>
            </a:r>
            <a:r>
              <a:rPr kumimoji="0" lang="ru-RU" altLang="ru-RU"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SimpleGrantedAuthority(user.getRole().getName()</a:t>
            </a:r>
            <a:endParaRPr kumimoji="0" lang="en-US"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1200" dirty="0">
                <a:solidFill>
                  <a:srgbClr val="000000"/>
                </a:solidFill>
                <a:latin typeface="Courier New" panose="02070309020205020404" pitchFamily="49" charset="0"/>
                <a:cs typeface="Courier New" panose="02070309020205020404" pitchFamily="49" charset="0"/>
              </a:rPr>
              <a:t>	</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.toUpperCase()));</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new </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org.springframework.security.core.userdetails</a:t>
            </a:r>
            <a:endParaRPr kumimoji="0" lang="en-US"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1200" dirty="0">
                <a:solidFill>
                  <a:srgbClr val="000000"/>
                </a:solidFill>
                <a:latin typeface="Courier New" panose="02070309020205020404" pitchFamily="49" charset="0"/>
                <a:cs typeface="Courier New" panose="02070309020205020404" pitchFamily="49" charset="0"/>
              </a:rPr>
              <a:t>	</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.User(user.getEmail(), user.getPassword(), </a:t>
            </a:r>
            <a:endParaRPr kumimoji="0" lang="en-US"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1200" dirty="0">
                <a:solidFill>
                  <a:srgbClr val="000000"/>
                </a:solidFill>
                <a:latin typeface="Courier New" panose="02070309020205020404" pitchFamily="49" charset="0"/>
                <a:cs typeface="Courier New" panose="02070309020205020404" pitchFamily="49" charset="0"/>
              </a:rPr>
              <a:t>	</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grantedAuthorities);</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97875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altLang="ru-RU" sz="2800" dirty="0" smtClean="0">
                <a:solidFill>
                  <a:srgbClr val="000000"/>
                </a:solidFill>
                <a:latin typeface="Cambria" panose="02040503050406030204" pitchFamily="18" charset="0"/>
                <a:cs typeface="Courier New" panose="02070309020205020404" pitchFamily="49" charset="0"/>
              </a:rPr>
              <a:t>Http</a:t>
            </a:r>
            <a:r>
              <a:rPr lang="en-US" altLang="ru-RU" sz="2800" dirty="0" smtClean="0">
                <a:solidFill>
                  <a:srgbClr val="000000"/>
                </a:solidFill>
                <a:latin typeface="Cambria" panose="02040503050406030204" pitchFamily="18" charset="0"/>
                <a:cs typeface="Courier New" panose="02070309020205020404" pitchFamily="49" charset="0"/>
              </a:rPr>
              <a:t> </a:t>
            </a:r>
            <a:r>
              <a:rPr lang="ru-RU" altLang="ru-RU" sz="2800" dirty="0" smtClean="0">
                <a:solidFill>
                  <a:srgbClr val="000000"/>
                </a:solidFill>
                <a:latin typeface="Cambria" panose="02040503050406030204" pitchFamily="18" charset="0"/>
                <a:cs typeface="Courier New" panose="02070309020205020404" pitchFamily="49" charset="0"/>
              </a:rPr>
              <a:t>Security</a:t>
            </a:r>
            <a:endParaRPr lang="ru-RU" dirty="0">
              <a:latin typeface="Cambria" panose="02040503050406030204" pitchFamily="18" charset="0"/>
            </a:endParaRPr>
          </a:p>
        </p:txBody>
      </p:sp>
      <p:sp>
        <p:nvSpPr>
          <p:cNvPr id="4" name="Rectangle 1"/>
          <p:cNvSpPr>
            <a:spLocks noGrp="1" noChangeArrowheads="1"/>
          </p:cNvSpPr>
          <p:nvPr>
            <p:ph idx="1"/>
          </p:nvPr>
        </p:nvSpPr>
        <p:spPr bwMode="auto">
          <a:xfrm>
            <a:off x="332509" y="2612918"/>
            <a:ext cx="8354982"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ru-RU" altLang="ru-RU" sz="12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@Override</a:t>
            </a:r>
            <a:br>
              <a:rPr kumimoji="0" lang="ru-RU" altLang="ru-RU" sz="12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ru-RU" altLang="ru-RU"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protected void </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configure(HttpSecurity http) </a:t>
            </a:r>
            <a:r>
              <a:rPr kumimoji="0" lang="ru-RU" altLang="ru-RU"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throws </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Exception {</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http.authorizeRequests()</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.antMatchers(</a:t>
            </a:r>
            <a:r>
              <a:rPr kumimoji="0" lang="ru-RU" altLang="ru-RU"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"/admin/**"</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).access(</a:t>
            </a:r>
            <a:r>
              <a:rPr kumimoji="0" lang="ru-RU" altLang="ru-RU"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"hasAuthority('ADMINISTRATOR')"</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.antMatchers(</a:t>
            </a:r>
            <a:r>
              <a:rPr kumimoji="0" lang="ru-RU" altLang="ru-RU"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"/cooker/**"</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).access(</a:t>
            </a:r>
            <a:r>
              <a:rPr kumimoji="0" lang="ru-RU" altLang="ru-RU"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"hasAuthority('COOK‘</a:t>
            </a:r>
            <a:r>
              <a:rPr kumimoji="0" lang="en-US" altLang="ru-RU"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lang="ru-RU" altLang="ru-RU" sz="1200" b="1" dirty="0">
                <a:solidFill>
                  <a:srgbClr val="008000"/>
                </a:solidFill>
                <a:latin typeface="Courier New" panose="02070309020205020404" pitchFamily="49" charset="0"/>
                <a:cs typeface="Courier New" panose="02070309020205020404" pitchFamily="49" charset="0"/>
              </a:rPr>
              <a:t>'ADMINISTRATOR'</a:t>
            </a:r>
            <a:r>
              <a:rPr kumimoji="0" lang="ru-RU" altLang="ru-RU"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.antMatchers(</a:t>
            </a:r>
            <a:r>
              <a:rPr kumimoji="0" lang="ru-RU" altLang="ru-RU"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"/waiter/**"</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).access(</a:t>
            </a:r>
            <a:r>
              <a:rPr kumimoji="0" lang="ru-RU" altLang="ru-RU"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"hasAuthority('WAITER‘</a:t>
            </a:r>
            <a:r>
              <a:rPr kumimoji="0" lang="en-US" altLang="ru-RU"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lang="ru-RU" altLang="ru-RU" sz="1200" b="1" dirty="0">
                <a:solidFill>
                  <a:srgbClr val="008000"/>
                </a:solidFill>
                <a:latin typeface="Courier New" panose="02070309020205020404" pitchFamily="49" charset="0"/>
                <a:cs typeface="Courier New" panose="02070309020205020404" pitchFamily="49" charset="0"/>
              </a:rPr>
              <a:t>'ADMINISTRATOR'</a:t>
            </a:r>
            <a:r>
              <a:rPr kumimoji="0" lang="ru-RU" altLang="ru-RU"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ru-RU" altLang="ru-RU"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ru-RU" altLang="ru-RU"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.and()</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.formLogin()</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.loginPage(</a:t>
            </a:r>
            <a:r>
              <a:rPr kumimoji="0" lang="ru-RU" altLang="ru-RU"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"/login"</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.failureUrl(</a:t>
            </a:r>
            <a:r>
              <a:rPr kumimoji="0" lang="ru-RU" altLang="ru-RU"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"/login?error"</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.usernameParameter(</a:t>
            </a:r>
            <a:r>
              <a:rPr kumimoji="0" lang="ru-RU" altLang="ru-RU"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"username"</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.passwordParameter(</a:t>
            </a:r>
            <a:r>
              <a:rPr kumimoji="0" lang="ru-RU" altLang="ru-RU"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"password"</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.and()</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.logout()</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.logoutSuccessUrl(</a:t>
            </a:r>
            <a:r>
              <a:rPr kumimoji="0" lang="ru-RU" altLang="ru-RU"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"/login?logout"</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.and()</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.csrf().disable()</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.exceptionHandling().accessDeniedPage(</a:t>
            </a:r>
            <a:r>
              <a:rPr kumimoji="0" lang="ru-RU" altLang="ru-RU"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"/403"</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200" b="0" i="0" u="none" strike="noStrike" cap="none" normalizeH="0" baseline="0" dirty="0" smtClean="0">
              <a:ln>
                <a:noFill/>
              </a:ln>
              <a:solidFill>
                <a:schemeClr val="tx1"/>
              </a:solidFill>
              <a:effectLst/>
              <a:latin typeface="Arial" panose="020B0604020202020204" pitchFamily="34" charset="0"/>
            </a:endParaRP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4254" y="706211"/>
            <a:ext cx="1885950" cy="2419350"/>
          </a:xfrm>
          <a:prstGeom prst="rect">
            <a:avLst/>
          </a:prstGeom>
        </p:spPr>
      </p:pic>
    </p:spTree>
    <p:extLst>
      <p:ext uri="{BB962C8B-B14F-4D97-AF65-F5344CB8AC3E}">
        <p14:creationId xmlns:p14="http://schemas.microsoft.com/office/powerpoint/2010/main" val="3426063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sz="2800" dirty="0" smtClean="0">
                <a:solidFill>
                  <a:srgbClr val="000000"/>
                </a:solidFill>
                <a:latin typeface="Cambria" panose="02040503050406030204" pitchFamily="18" charset="0"/>
                <a:cs typeface="Courier New" panose="02070309020205020404" pitchFamily="49" charset="0"/>
              </a:rPr>
              <a:t>Email confirmation</a:t>
            </a:r>
            <a:endParaRPr lang="ru-RU" dirty="0">
              <a:latin typeface="Cambria" panose="02040503050406030204" pitchFamily="18" charset="0"/>
            </a:endParaRP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4254" y="706211"/>
            <a:ext cx="1885950" cy="2419350"/>
          </a:xfrm>
          <a:prstGeom prst="rect">
            <a:avLst/>
          </a:prstGeom>
        </p:spPr>
      </p:pic>
      <p:sp>
        <p:nvSpPr>
          <p:cNvPr id="6" name="Rectangle 1"/>
          <p:cNvSpPr>
            <a:spLocks noChangeArrowheads="1"/>
          </p:cNvSpPr>
          <p:nvPr/>
        </p:nvSpPr>
        <p:spPr bwMode="auto">
          <a:xfrm>
            <a:off x="332509" y="2063839"/>
            <a:ext cx="8354982"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appUrl = httpServletRequest.getScheme() + </a:t>
            </a:r>
            <a:r>
              <a:rPr kumimoji="0" lang="ru-RU" altLang="ru-RU"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httpServletRequest.getServerName();</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SimpleMailMessage registrationEmail = </a:t>
            </a:r>
            <a:r>
              <a:rPr kumimoji="0" lang="ru-RU" altLang="ru-RU"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SimpleMailMessage();</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registrationEmail.setTo(user.getEmail());</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registrationEmail.setSubject(</a:t>
            </a:r>
            <a:r>
              <a:rPr kumimoji="0" lang="ru-RU" altLang="ru-RU"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"Registration Confirmation"</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registrationEmail.setText(</a:t>
            </a:r>
            <a:r>
              <a:rPr kumimoji="0" lang="ru-RU" altLang="ru-RU"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"To confirm your e-mail address, please click the link </a:t>
            </a:r>
            <a:r>
              <a:rPr kumimoji="0" lang="en-US" altLang="ru-RU"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below:</a:t>
            </a:r>
            <a:r>
              <a:rPr kumimoji="0" lang="ru-RU" altLang="ru-RU"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a:t>
            </a:r>
            <a:r>
              <a:rPr kumimoji="0" lang="ru-RU" altLang="ru-RU"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appUrl + </a:t>
            </a:r>
            <a:r>
              <a:rPr kumimoji="0" lang="ru-RU" altLang="ru-RU"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":8080/confirm?token=" </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user.getConfirmationtoken());</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registrationEmail.setFrom(</a:t>
            </a:r>
            <a:r>
              <a:rPr kumimoji="0" lang="ru-RU" altLang="ru-RU"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"noreply@domain.com"</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emailService</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.sendEmail(registrationEmail);</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modelAndView.setViewName(</a:t>
            </a:r>
            <a:r>
              <a:rPr kumimoji="0" lang="ru-RU" altLang="ru-RU"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"confirmByEmail"</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0455593"/>
      </p:ext>
    </p:extLst>
  </p:cSld>
  <p:clrMapOvr>
    <a:masterClrMapping/>
  </p:clrMapOvr>
</p:sld>
</file>

<file path=ppt/theme/theme1.xml><?xml version="1.0" encoding="utf-8"?>
<a:theme xmlns:a="http://schemas.openxmlformats.org/drawingml/2006/main" name="Тема Office">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Тема Office">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Тема Office">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1159</TotalTime>
  <Words>148</Words>
  <Application>Microsoft Office PowerPoint</Application>
  <PresentationFormat>Экран (4:3)</PresentationFormat>
  <Paragraphs>26</Paragraphs>
  <Slides>8</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3</vt:i4>
      </vt:variant>
      <vt:variant>
        <vt:lpstr>Заголовки слайдов</vt:lpstr>
      </vt:variant>
      <vt:variant>
        <vt:i4>8</vt:i4>
      </vt:variant>
    </vt:vector>
  </HeadingPairs>
  <TitlesOfParts>
    <vt:vector size="17" baseType="lpstr">
      <vt:lpstr>Arial</vt:lpstr>
      <vt:lpstr>Calibri</vt:lpstr>
      <vt:lpstr>Cambria</vt:lpstr>
      <vt:lpstr>Cambria Math</vt:lpstr>
      <vt:lpstr>Courier New</vt:lpstr>
      <vt:lpstr>Tahoma</vt:lpstr>
      <vt:lpstr>Тема Office</vt:lpstr>
      <vt:lpstr>1_Тема Office</vt:lpstr>
      <vt:lpstr>2_Тема Office</vt:lpstr>
      <vt:lpstr>Презентация PowerPoint</vt:lpstr>
      <vt:lpstr>What Spring Security is?</vt:lpstr>
      <vt:lpstr>Authentication and Authorization</vt:lpstr>
      <vt:lpstr>AuthenticationManagerBuilder</vt:lpstr>
      <vt:lpstr>UserDetailsService</vt:lpstr>
      <vt:lpstr>UserDetailsServiceImpl</vt:lpstr>
      <vt:lpstr>Http Security</vt:lpstr>
      <vt:lpstr>Email confirmation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Nataliia Romanenko</dc:creator>
  <cp:lastModifiedBy>Orange</cp:lastModifiedBy>
  <cp:revision>104</cp:revision>
  <dcterms:created xsi:type="dcterms:W3CDTF">2015-09-10T13:48:25Z</dcterms:created>
  <dcterms:modified xsi:type="dcterms:W3CDTF">2018-02-27T18:17:59Z</dcterms:modified>
</cp:coreProperties>
</file>