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6592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76200" y="1211825"/>
            <a:ext cx="85206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Изменения - это сложно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225" y="2866575"/>
            <a:ext cx="3315532" cy="21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921775" y="2184600"/>
            <a:ext cx="36501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Таблицы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Хранимые данные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Процедуры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Триггеры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Вот это вот все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это делалось раньше?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65275" y="1170900"/>
            <a:ext cx="40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CREATE TABLE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PERSON</a:t>
            </a:r>
            <a:r>
              <a:rPr lang="en"/>
              <a:t>(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first_name </a:t>
            </a:r>
            <a:r>
              <a:rPr lang="en">
                <a:solidFill>
                  <a:srgbClr val="4A86E8"/>
                </a:solidFill>
              </a:rPr>
              <a:t>VARCHAR2(16)</a:t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last_name </a:t>
            </a:r>
            <a:r>
              <a:rPr lang="en">
                <a:solidFill>
                  <a:srgbClr val="4A86E8"/>
                </a:solidFill>
              </a:rPr>
              <a:t>VARCHAR2(16)</a:t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Как это делалось раньше?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054125" y="1216200"/>
            <a:ext cx="48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CREATE TABLE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PERSON</a:t>
            </a:r>
            <a:r>
              <a:rPr lang="en"/>
              <a:t>(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first_name </a:t>
            </a:r>
            <a:r>
              <a:rPr lang="en">
                <a:solidFill>
                  <a:srgbClr val="4A86E8"/>
                </a:solidFill>
              </a:rPr>
              <a:t>VARCHAR2(16)</a:t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80000"/>
                </a:solidFill>
              </a:rPr>
              <a:t>middle_name VARCHAR2(16)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last_name </a:t>
            </a:r>
            <a:r>
              <a:rPr lang="en">
                <a:solidFill>
                  <a:srgbClr val="4A86E8"/>
                </a:solidFill>
              </a:rPr>
              <a:t>VARCHAR2(16)</a:t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2264250"/>
            <a:ext cx="2566975" cy="27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Как это делалось раньше?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092675" y="1428750"/>
            <a:ext cx="47397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 datatype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 - изменения маленькими шагами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387650" y="1152475"/>
            <a:ext cx="44445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1.sql 	</a:t>
            </a:r>
            <a:r>
              <a:rPr lang="en">
                <a:solidFill>
                  <a:srgbClr val="4A86E8"/>
                </a:solidFill>
              </a:rPr>
              <a:t>CREATE TABLE</a:t>
            </a:r>
            <a:r>
              <a:rPr lang="en"/>
              <a:t> PERSON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   (first_name, last_name)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2.sql 	</a:t>
            </a:r>
            <a:r>
              <a:rPr lang="en">
                <a:solidFill>
                  <a:srgbClr val="4A86E8"/>
                </a:solidFill>
              </a:rPr>
              <a:t>ALTER TABLE</a:t>
            </a:r>
            <a:r>
              <a:rPr lang="en"/>
              <a:t> PERSON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      ADD COLUMN middle_name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#Прописать в resources/application.properties</a:t>
            </a:r>
            <a:endParaRPr sz="1200">
              <a:solidFill>
                <a:srgbClr val="B7B7B7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liquibase.change-log</a:t>
            </a:r>
            <a:r>
              <a:rPr lang="en" sz="1200"/>
              <a:t>=</a:t>
            </a:r>
            <a:r>
              <a:rPr lang="en" sz="1200">
                <a:solidFill>
                  <a:srgbClr val="4A86E8"/>
                </a:solidFill>
              </a:rPr>
              <a:t>classpath:db/changelog/db.changelog-master.xml</a:t>
            </a:r>
            <a:endParaRPr sz="1200">
              <a:solidFill>
                <a:srgbClr val="4A86E8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65625" y="2659875"/>
            <a:ext cx="85206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#Прописать в pom.xml</a:t>
            </a:r>
            <a:endParaRPr sz="1200"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&lt;dependency&gt;</a:t>
            </a:r>
            <a:endParaRPr sz="1200">
              <a:solidFill>
                <a:srgbClr val="FF0000"/>
              </a:solidFill>
            </a:endParaRPr>
          </a:p>
          <a:p>
            <a:pPr indent="457200" lvl="0" marL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&lt;groupId&gt;org.liquibase&lt;/groupId&gt;</a:t>
            </a:r>
            <a:endParaRPr sz="1200"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			&lt;artifactId&gt;liquibase-core&lt;/artifactId&gt;</a:t>
            </a:r>
            <a:endParaRPr sz="1200"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&lt;/dependency&gt;</a:t>
            </a:r>
            <a:endParaRPr sz="1200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256375" y="732900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&lt;?xml version="1.0" encoding="UTF-8"?&gt; 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&lt;</a:t>
            </a:r>
            <a:r>
              <a:rPr lang="en" sz="1200">
                <a:solidFill>
                  <a:srgbClr val="FF0000"/>
                </a:solidFill>
              </a:rPr>
              <a:t>databaseChangeLog</a:t>
            </a:r>
            <a:endParaRPr sz="1200"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200">
                <a:solidFill>
                  <a:srgbClr val="4A86E8"/>
                </a:solidFill>
              </a:rPr>
              <a:t>xmlns</a:t>
            </a:r>
            <a:r>
              <a:rPr lang="en" sz="1200"/>
              <a:t>="http://www.liquibase.org/xml/ns/dbchangelog"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200">
                <a:solidFill>
                  <a:srgbClr val="4A86E8"/>
                </a:solidFill>
              </a:rPr>
              <a:t>xmlns:xsi</a:t>
            </a:r>
            <a:r>
              <a:rPr lang="en" sz="1200"/>
              <a:t>="http://www.w3.org/2001/XMLSchema-instance"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4A86E8"/>
                </a:solidFill>
              </a:rPr>
              <a:t> xsi:schemaLocation</a:t>
            </a:r>
            <a:r>
              <a:rPr lang="en" sz="1200"/>
              <a:t>="http://www.liquibase.org/xml/ns/dbchangelog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      http://www.liquibase.org/xml/ns/dbchangelog/dbchangelog-3.1.xsd"&gt;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</a:t>
            </a:r>
            <a:r>
              <a:rPr lang="en" sz="1200">
                <a:solidFill>
                  <a:srgbClr val="B7B7B7"/>
                </a:solidFill>
              </a:rPr>
              <a:t>&lt;!--Ага, вот эта строчка--&gt;</a:t>
            </a:r>
            <a:endParaRPr sz="1200">
              <a:solidFill>
                <a:srgbClr val="B7B7B7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&lt;</a:t>
            </a:r>
            <a:r>
              <a:rPr lang="en" sz="1200">
                <a:solidFill>
                  <a:srgbClr val="FF0000"/>
                </a:solidFill>
              </a:rPr>
              <a:t>include</a:t>
            </a:r>
            <a:r>
              <a:rPr lang="en" sz="1200"/>
              <a:t> </a:t>
            </a:r>
            <a:r>
              <a:rPr lang="en" sz="1200">
                <a:solidFill>
                  <a:srgbClr val="4A86E8"/>
                </a:solidFill>
              </a:rPr>
              <a:t>file</a:t>
            </a:r>
            <a:r>
              <a:rPr lang="en" sz="1200"/>
              <a:t>="db/changelog/db.changelog-1.0.0.xml"/&gt;                   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&lt;/</a:t>
            </a:r>
            <a:r>
              <a:rPr lang="en" sz="1200">
                <a:solidFill>
                  <a:srgbClr val="FF0000"/>
                </a:solidFill>
              </a:rPr>
              <a:t>databaseChangeLog</a:t>
            </a:r>
            <a:r>
              <a:rPr lang="en" sz="1200"/>
              <a:t>&gt;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Ништяки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3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Ништяки 2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625"/>
            <a:ext cx="914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