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1"/>
  </p:normalViewPr>
  <p:slideViewPr>
    <p:cSldViewPr snapToGrid="0" snapToObjects="1">
      <p:cViewPr>
        <p:scale>
          <a:sx n="105" d="100"/>
          <a:sy n="105" d="100"/>
        </p:scale>
        <p:origin x="30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E82174-CBBA-5F4E-82D8-45B2DD3099CF}"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193311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2174-CBBA-5F4E-82D8-45B2DD3099CF}"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88174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2174-CBBA-5F4E-82D8-45B2DD3099CF}"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189034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2174-CBBA-5F4E-82D8-45B2DD3099CF}"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203714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E82174-CBBA-5F4E-82D8-45B2DD3099CF}"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90374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E82174-CBBA-5F4E-82D8-45B2DD3099CF}"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481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E82174-CBBA-5F4E-82D8-45B2DD3099CF}" type="datetimeFigureOut">
              <a:rPr lang="en-US" smtClean="0"/>
              <a:t>3/14/16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141615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E82174-CBBA-5F4E-82D8-45B2DD3099CF}" type="datetimeFigureOut">
              <a:rPr lang="en-US" smtClean="0"/>
              <a:t>3/14/16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67725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82174-CBBA-5F4E-82D8-45B2DD3099CF}" type="datetimeFigureOut">
              <a:rPr lang="en-US" smtClean="0"/>
              <a:t>3/14/16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92068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82174-CBBA-5F4E-82D8-45B2DD3099CF}"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128468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82174-CBBA-5F4E-82D8-45B2DD3099CF}"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190B9-F5C0-3C48-8756-AF761D236794}" type="slidenum">
              <a:rPr lang="en-US" smtClean="0"/>
              <a:t>‹#›</a:t>
            </a:fld>
            <a:endParaRPr lang="en-US"/>
          </a:p>
        </p:txBody>
      </p:sp>
    </p:spTree>
    <p:extLst>
      <p:ext uri="{BB962C8B-B14F-4D97-AF65-F5344CB8AC3E}">
        <p14:creationId xmlns:p14="http://schemas.microsoft.com/office/powerpoint/2010/main" val="826105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2174-CBBA-5F4E-82D8-45B2DD3099CF}" type="datetimeFigureOut">
              <a:rPr lang="en-US" smtClean="0"/>
              <a:t>3/14/16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190B9-F5C0-3C48-8756-AF761D236794}" type="slidenum">
              <a:rPr lang="en-US" smtClean="0"/>
              <a:t>‹#›</a:t>
            </a:fld>
            <a:endParaRPr lang="en-US"/>
          </a:p>
        </p:txBody>
      </p:sp>
    </p:spTree>
    <p:extLst>
      <p:ext uri="{BB962C8B-B14F-4D97-AF65-F5344CB8AC3E}">
        <p14:creationId xmlns:p14="http://schemas.microsoft.com/office/powerpoint/2010/main" val="150962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2525"/>
            <a:ext cx="9144000" cy="3153703"/>
          </a:xfrm>
        </p:spPr>
        <p:txBody>
          <a:bodyPr>
            <a:normAutofit/>
          </a:bodyPr>
          <a:lstStyle/>
          <a:p>
            <a:r>
              <a:rPr lang="en-US" b="1" dirty="0" smtClean="0"/>
              <a:t>Coors Lib</a:t>
            </a:r>
            <a:r>
              <a:rPr lang="en-US" dirty="0" smtClean="0"/>
              <a:t/>
            </a:r>
            <a:br>
              <a:rPr lang="en-US" dirty="0" smtClean="0"/>
            </a:br>
            <a:r>
              <a:rPr lang="en-US" sz="4000" dirty="0" smtClean="0"/>
              <a:t>Rust library for symmetric </a:t>
            </a:r>
            <a:r>
              <a:rPr lang="en-US" sz="4000" dirty="0" err="1" smtClean="0"/>
              <a:t>coroutines</a:t>
            </a:r>
            <a:r>
              <a:rPr lang="en-US" sz="4000" dirty="0" smtClean="0"/>
              <a:t/>
            </a:r>
            <a:br>
              <a:rPr lang="en-US" sz="4000" dirty="0" smtClean="0"/>
            </a:br>
            <a:r>
              <a:rPr lang="en-US" sz="4000" dirty="0" smtClean="0"/>
              <a:t/>
            </a:r>
            <a:br>
              <a:rPr lang="en-US" sz="4000" dirty="0" smtClean="0"/>
            </a:br>
            <a:r>
              <a:rPr lang="en-US" sz="4000" b="1" dirty="0" smtClean="0"/>
              <a:t>Foster’s Home:</a:t>
            </a:r>
            <a:r>
              <a:rPr lang="en-US" sz="4000" dirty="0" smtClean="0"/>
              <a:t> </a:t>
            </a:r>
            <a:r>
              <a:rPr lang="en-US" sz="4000" dirty="0" smtClean="0"/>
              <a:t>Kevin Chang,</a:t>
            </a:r>
            <a:br>
              <a:rPr lang="en-US" sz="4000" dirty="0" smtClean="0"/>
            </a:br>
            <a:r>
              <a:rPr lang="en-US" sz="4000" dirty="0" smtClean="0"/>
              <a:t>Dylan Johnson, </a:t>
            </a:r>
            <a:r>
              <a:rPr lang="en-US" sz="4000" dirty="0" err="1" smtClean="0"/>
              <a:t>Artem</a:t>
            </a:r>
            <a:r>
              <a:rPr lang="en-US" sz="4000" dirty="0" smtClean="0"/>
              <a:t> </a:t>
            </a:r>
            <a:r>
              <a:rPr lang="en-US" sz="4000" dirty="0" err="1" smtClean="0"/>
              <a:t>Minyaylov</a:t>
            </a:r>
            <a:r>
              <a:rPr lang="en-US" sz="4000" dirty="0" smtClean="0"/>
              <a:t>, </a:t>
            </a:r>
            <a:endParaRPr lang="en-US" sz="4000" dirty="0"/>
          </a:p>
        </p:txBody>
      </p:sp>
      <p:sp>
        <p:nvSpPr>
          <p:cNvPr id="3" name="Subtitle 2"/>
          <p:cNvSpPr>
            <a:spLocks noGrp="1"/>
          </p:cNvSpPr>
          <p:nvPr>
            <p:ph type="subTitle" idx="1"/>
          </p:nvPr>
        </p:nvSpPr>
        <p:spPr>
          <a:xfrm>
            <a:off x="1524000" y="4528313"/>
            <a:ext cx="9144000" cy="1655762"/>
          </a:xfrm>
        </p:spPr>
        <p:txBody>
          <a:bodyPr/>
          <a:lstStyle/>
          <a:p>
            <a:pPr algn="l"/>
            <a:r>
              <a:rPr lang="en-US" dirty="0" smtClean="0"/>
              <a:t>The Problem: A Rust </a:t>
            </a:r>
            <a:r>
              <a:rPr lang="en-US" dirty="0" err="1" smtClean="0"/>
              <a:t>coroutine</a:t>
            </a:r>
            <a:r>
              <a:rPr lang="en-US" dirty="0" smtClean="0"/>
              <a:t> library has already been created, but contributors have stopped development and symmetric </a:t>
            </a:r>
            <a:r>
              <a:rPr lang="en-US" dirty="0" err="1" smtClean="0"/>
              <a:t>coroutines</a:t>
            </a:r>
            <a:r>
              <a:rPr lang="en-US" dirty="0" smtClean="0"/>
              <a:t> remain unimplemented. We want to add an extension to this library to aid in hardware emulation.</a:t>
            </a:r>
            <a:endParaRPr lang="en-US" dirty="0"/>
          </a:p>
        </p:txBody>
      </p:sp>
    </p:spTree>
    <p:extLst>
      <p:ext uri="{BB962C8B-B14F-4D97-AF65-F5344CB8AC3E}">
        <p14:creationId xmlns:p14="http://schemas.microsoft.com/office/powerpoint/2010/main" val="60354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Analysis</a:t>
            </a:r>
            <a:endParaRPr lang="en-US"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altLang="en-US" dirty="0" smtClean="0"/>
              <a:t>Programs we want to write: </a:t>
            </a:r>
          </a:p>
          <a:p>
            <a:pPr>
              <a:buFontTx/>
              <a:buChar char="-"/>
            </a:pPr>
            <a:r>
              <a:rPr lang="en-US" altLang="en-US" dirty="0" smtClean="0"/>
              <a:t>hardware emulation (QEMU)</a:t>
            </a:r>
          </a:p>
          <a:p>
            <a:pPr>
              <a:buFontTx/>
              <a:buChar char="-"/>
            </a:pPr>
            <a:r>
              <a:rPr lang="en-US" altLang="en-US" dirty="0" smtClean="0"/>
              <a:t>game emulator programs</a:t>
            </a:r>
          </a:p>
          <a:p>
            <a:pPr>
              <a:buFontTx/>
              <a:buChar char="-"/>
            </a:pPr>
            <a:r>
              <a:rPr lang="en-US" dirty="0"/>
              <a:t>modular discrete event driven computer system simulator </a:t>
            </a:r>
            <a:r>
              <a:rPr lang="en-US" dirty="0" smtClean="0"/>
              <a:t>platforms</a:t>
            </a:r>
          </a:p>
          <a:p>
            <a:pPr lvl="1">
              <a:buFontTx/>
              <a:buChar char="-"/>
            </a:pPr>
            <a:r>
              <a:rPr lang="en-US" altLang="en-US" dirty="0" smtClean="0"/>
              <a:t>Ex. Gem5</a:t>
            </a:r>
          </a:p>
          <a:p>
            <a:pPr lvl="1">
              <a:buFontTx/>
              <a:buChar char="-"/>
            </a:pPr>
            <a:endParaRPr lang="en-US" altLang="en-US" dirty="0" smtClean="0"/>
          </a:p>
          <a:p>
            <a:pPr marL="0" indent="0">
              <a:buNone/>
            </a:pPr>
            <a:r>
              <a:rPr lang="en-US" altLang="en-US" dirty="0" smtClean="0"/>
              <a:t>How they are written today:</a:t>
            </a:r>
          </a:p>
          <a:p>
            <a:pPr>
              <a:buFontTx/>
              <a:buChar char="-"/>
            </a:pPr>
            <a:r>
              <a:rPr lang="en-US" altLang="en-US" dirty="0" smtClean="0"/>
              <a:t>Gem5 is single-threaded and uses function calls to context switch between hardware components</a:t>
            </a:r>
          </a:p>
          <a:p>
            <a:pPr lvl="1">
              <a:buFontTx/>
              <a:buChar char="-"/>
            </a:pPr>
            <a:r>
              <a:rPr lang="en-US" altLang="en-US" dirty="0" smtClean="0"/>
              <a:t>Lots of spaghetti code</a:t>
            </a:r>
            <a:endParaRPr lang="en-US" altLang="en-US" dirty="0"/>
          </a:p>
          <a:p>
            <a:endParaRPr lang="en-US" dirty="0"/>
          </a:p>
        </p:txBody>
      </p:sp>
    </p:spTree>
    <p:extLst>
      <p:ext uri="{BB962C8B-B14F-4D97-AF65-F5344CB8AC3E}">
        <p14:creationId xmlns:p14="http://schemas.microsoft.com/office/powerpoint/2010/main" val="88413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Language Constructs</a:t>
            </a:r>
            <a:endParaRPr lang="en-US" dirty="0"/>
          </a:p>
        </p:txBody>
      </p:sp>
      <p:sp>
        <p:nvSpPr>
          <p:cNvPr id="3" name="Content Placeholder 2"/>
          <p:cNvSpPr>
            <a:spLocks noGrp="1"/>
          </p:cNvSpPr>
          <p:nvPr>
            <p:ph idx="1"/>
          </p:nvPr>
        </p:nvSpPr>
        <p:spPr>
          <a:xfrm>
            <a:off x="838200" y="1690688"/>
            <a:ext cx="9171432" cy="4515040"/>
          </a:xfrm>
        </p:spPr>
        <p:txBody>
          <a:bodyPr>
            <a:normAutofit fontScale="85000" lnSpcReduction="20000"/>
          </a:bodyPr>
          <a:lstStyle/>
          <a:p>
            <a:pPr>
              <a:buNone/>
              <a:defRPr/>
            </a:pPr>
            <a:r>
              <a:rPr lang="en-US" u="sng" dirty="0" smtClean="0"/>
              <a:t>Coors Object Methods:</a:t>
            </a:r>
          </a:p>
          <a:p>
            <a:pPr>
              <a:buNone/>
              <a:defRPr/>
            </a:pPr>
            <a:r>
              <a:rPr lang="en-US" dirty="0" smtClean="0"/>
              <a:t>Coors::new() </a:t>
            </a:r>
          </a:p>
          <a:p>
            <a:pPr lvl="1">
              <a:defRPr/>
            </a:pPr>
            <a:r>
              <a:rPr lang="en-US" dirty="0" smtClean="0"/>
              <a:t>creates a new Coors object which controls switching between </a:t>
            </a:r>
            <a:r>
              <a:rPr lang="en-US" dirty="0" err="1" smtClean="0"/>
              <a:t>coroutines</a:t>
            </a:r>
            <a:endParaRPr lang="en-US" dirty="0" smtClean="0"/>
          </a:p>
          <a:p>
            <a:pPr>
              <a:buNone/>
              <a:defRPr/>
            </a:pPr>
            <a:r>
              <a:rPr lang="en-US" dirty="0" smtClean="0"/>
              <a:t>Coors::</a:t>
            </a:r>
            <a:r>
              <a:rPr lang="en-US" dirty="0" err="1" smtClean="0"/>
              <a:t>set_coroutines</a:t>
            </a:r>
            <a:r>
              <a:rPr lang="en-US" dirty="0" smtClean="0"/>
              <a:t>(</a:t>
            </a:r>
            <a:r>
              <a:rPr lang="en-US" dirty="0" err="1" smtClean="0"/>
              <a:t>Vec</a:t>
            </a:r>
            <a:r>
              <a:rPr lang="en-US" dirty="0" smtClean="0"/>
              <a:t>&lt;</a:t>
            </a:r>
            <a:r>
              <a:rPr lang="en-US" dirty="0" err="1" smtClean="0"/>
              <a:t>Coroutines</a:t>
            </a:r>
            <a:r>
              <a:rPr lang="en-US" dirty="0" smtClean="0"/>
              <a:t>&gt;)</a:t>
            </a:r>
          </a:p>
          <a:p>
            <a:pPr lvl="1">
              <a:defRPr/>
            </a:pPr>
            <a:r>
              <a:rPr lang="en-US" dirty="0" smtClean="0"/>
              <a:t>gives the Coors object a vector of </a:t>
            </a:r>
            <a:r>
              <a:rPr lang="en-US" dirty="0" err="1" smtClean="0"/>
              <a:t>coroutines</a:t>
            </a:r>
            <a:r>
              <a:rPr lang="en-US" dirty="0" smtClean="0"/>
              <a:t> use for context switching</a:t>
            </a:r>
          </a:p>
          <a:p>
            <a:pPr>
              <a:buNone/>
              <a:defRPr/>
            </a:pPr>
            <a:r>
              <a:rPr lang="en-US" dirty="0" smtClean="0"/>
              <a:t>Coors::</a:t>
            </a:r>
            <a:r>
              <a:rPr lang="en-US" dirty="0" err="1" smtClean="0"/>
              <a:t>yield_to</a:t>
            </a:r>
            <a:r>
              <a:rPr lang="en-US" dirty="0" smtClean="0"/>
              <a:t>(</a:t>
            </a:r>
            <a:r>
              <a:rPr lang="en-US" dirty="0" err="1" smtClean="0"/>
              <a:t>Coroutine</a:t>
            </a:r>
            <a:r>
              <a:rPr lang="en-US" dirty="0" smtClean="0"/>
              <a:t>, </a:t>
            </a:r>
            <a:r>
              <a:rPr lang="en-US" dirty="0" err="1" smtClean="0"/>
              <a:t>Arg</a:t>
            </a:r>
            <a:r>
              <a:rPr lang="en-US" dirty="0" smtClean="0"/>
              <a:t>)</a:t>
            </a:r>
          </a:p>
          <a:p>
            <a:pPr lvl="1">
              <a:defRPr/>
            </a:pPr>
            <a:r>
              <a:rPr lang="en-US" dirty="0" smtClean="0"/>
              <a:t>yields to given </a:t>
            </a:r>
            <a:r>
              <a:rPr lang="en-US" dirty="0" err="1" smtClean="0"/>
              <a:t>coroutine</a:t>
            </a:r>
            <a:r>
              <a:rPr lang="en-US" dirty="0"/>
              <a:t> </a:t>
            </a:r>
            <a:r>
              <a:rPr lang="en-US" dirty="0" smtClean="0"/>
              <a:t>with an argument</a:t>
            </a:r>
          </a:p>
          <a:p>
            <a:pPr>
              <a:buNone/>
              <a:defRPr/>
            </a:pPr>
            <a:r>
              <a:rPr lang="en-US" dirty="0" smtClean="0"/>
              <a:t>Coors::start(</a:t>
            </a:r>
            <a:r>
              <a:rPr lang="en-US" dirty="0" err="1" smtClean="0"/>
              <a:t>Coroutine</a:t>
            </a:r>
            <a:r>
              <a:rPr lang="en-US" dirty="0" smtClean="0"/>
              <a:t>, </a:t>
            </a:r>
            <a:r>
              <a:rPr lang="en-US" dirty="0" err="1" smtClean="0"/>
              <a:t>Arg</a:t>
            </a:r>
            <a:r>
              <a:rPr lang="en-US" dirty="0" smtClean="0"/>
              <a:t>)</a:t>
            </a:r>
          </a:p>
          <a:p>
            <a:pPr lvl="1">
              <a:defRPr/>
            </a:pPr>
            <a:r>
              <a:rPr lang="en-US" dirty="0" smtClean="0"/>
              <a:t>starts the the passed-in </a:t>
            </a:r>
            <a:r>
              <a:rPr lang="en-US" dirty="0" err="1" smtClean="0"/>
              <a:t>coroutine</a:t>
            </a:r>
            <a:endParaRPr lang="en-US" dirty="0"/>
          </a:p>
          <a:p>
            <a:pPr marL="0" indent="0">
              <a:buNone/>
              <a:defRPr/>
            </a:pPr>
            <a:r>
              <a:rPr lang="en-US" dirty="0" smtClean="0"/>
              <a:t>Coors::stop(</a:t>
            </a:r>
            <a:r>
              <a:rPr lang="en-US" dirty="0" err="1" smtClean="0"/>
              <a:t>Arg</a:t>
            </a:r>
            <a:r>
              <a:rPr lang="en-US" dirty="0" smtClean="0"/>
              <a:t>)</a:t>
            </a:r>
          </a:p>
          <a:p>
            <a:pPr lvl="1">
              <a:defRPr/>
            </a:pPr>
            <a:r>
              <a:rPr lang="en-US" dirty="0" smtClean="0"/>
              <a:t>returns the </a:t>
            </a:r>
            <a:r>
              <a:rPr lang="en-US" dirty="0" err="1" smtClean="0"/>
              <a:t>arg</a:t>
            </a:r>
            <a:r>
              <a:rPr lang="en-US" dirty="0" smtClean="0"/>
              <a:t> back to the start call</a:t>
            </a:r>
          </a:p>
          <a:p>
            <a:pPr>
              <a:buNone/>
              <a:defRPr/>
            </a:pPr>
            <a:r>
              <a:rPr lang="en-US" dirty="0" err="1" smtClean="0"/>
              <a:t>Coroutine</a:t>
            </a:r>
            <a:r>
              <a:rPr lang="en-US" dirty="0" smtClean="0"/>
              <a:t>::spawn(Closure) </a:t>
            </a:r>
          </a:p>
          <a:p>
            <a:pPr lvl="1">
              <a:defRPr/>
            </a:pPr>
            <a:r>
              <a:rPr lang="en-US" dirty="0" smtClean="0"/>
              <a:t>creates a </a:t>
            </a:r>
            <a:r>
              <a:rPr lang="en-US" dirty="0" err="1" smtClean="0"/>
              <a:t>coroutine</a:t>
            </a:r>
            <a:r>
              <a:rPr lang="en-US" dirty="0" smtClean="0"/>
              <a:t> that will execute the given closure</a:t>
            </a:r>
            <a:endParaRPr lang="en-US" b="1" dirty="0" smtClean="0"/>
          </a:p>
          <a:p>
            <a:pPr marL="0" indent="0">
              <a:buNone/>
            </a:pPr>
            <a:endParaRPr lang="en-US" dirty="0"/>
          </a:p>
        </p:txBody>
      </p:sp>
      <p:sp>
        <p:nvSpPr>
          <p:cNvPr id="7" name="TextBox 6"/>
          <p:cNvSpPr txBox="1"/>
          <p:nvPr/>
        </p:nvSpPr>
        <p:spPr>
          <a:xfrm>
            <a:off x="6842312" y="3801904"/>
            <a:ext cx="3566160" cy="1371600"/>
          </a:xfrm>
          <a:prstGeom prst="rect">
            <a:avLst/>
          </a:prstGeom>
          <a:solidFill>
            <a:schemeClr val="bg1"/>
          </a:solidFill>
          <a:ln w="19050">
            <a:solidFill>
              <a:schemeClr val="accent3">
                <a:lumMod val="75000"/>
              </a:schemeClr>
            </a:solidFill>
          </a:ln>
        </p:spPr>
        <p:txBody>
          <a:bodyPr wrap="square" rtlCol="0">
            <a:spAutoFit/>
          </a:bodyPr>
          <a:lstStyle/>
          <a:p>
            <a:r>
              <a:rPr lang="en-US" sz="1600" b="1" dirty="0" err="1" smtClean="0"/>
              <a:t>Coroutine</a:t>
            </a:r>
            <a:r>
              <a:rPr lang="en-US" sz="1600" b="1" dirty="0" smtClean="0"/>
              <a:t> argument:</a:t>
            </a:r>
            <a:r>
              <a:rPr lang="en-US" sz="1600" dirty="0" smtClean="0"/>
              <a:t> index of </a:t>
            </a:r>
            <a:r>
              <a:rPr lang="en-US" sz="1600" dirty="0" err="1" smtClean="0"/>
              <a:t>coroutine</a:t>
            </a:r>
            <a:endParaRPr lang="en-US" sz="1600" dirty="0" smtClean="0"/>
          </a:p>
          <a:p>
            <a:endParaRPr lang="en-US" sz="1600" dirty="0" smtClean="0"/>
          </a:p>
          <a:p>
            <a:r>
              <a:rPr lang="en-US" sz="1600" b="1" dirty="0" smtClean="0"/>
              <a:t>Constants:</a:t>
            </a:r>
          </a:p>
          <a:p>
            <a:pPr marL="285750" indent="-285750">
              <a:buFont typeface="Arial" charset="0"/>
              <a:buChar char="•"/>
            </a:pPr>
            <a:r>
              <a:rPr lang="en-US" sz="1600" dirty="0" smtClean="0"/>
              <a:t>FIRST: selects the first </a:t>
            </a:r>
            <a:r>
              <a:rPr lang="en-US" sz="1600" dirty="0" err="1" smtClean="0"/>
              <a:t>coroutine</a:t>
            </a:r>
            <a:endParaRPr lang="en-US" sz="1600" dirty="0" smtClean="0"/>
          </a:p>
          <a:p>
            <a:pPr marL="285750" indent="-285750">
              <a:buFont typeface="Arial" charset="0"/>
              <a:buChar char="•"/>
            </a:pPr>
            <a:r>
              <a:rPr lang="en-US" sz="1600" dirty="0" smtClean="0"/>
              <a:t>NEXT: selects the next </a:t>
            </a:r>
            <a:r>
              <a:rPr lang="en-US" sz="1600" dirty="0" err="1" smtClean="0"/>
              <a:t>coroutine</a:t>
            </a:r>
            <a:endParaRPr lang="en-US" sz="1600" dirty="0" smtClean="0"/>
          </a:p>
          <a:p>
            <a:endParaRPr lang="en-US" sz="1600" dirty="0"/>
          </a:p>
        </p:txBody>
      </p:sp>
    </p:spTree>
    <p:extLst>
      <p:ext uri="{BB962C8B-B14F-4D97-AF65-F5344CB8AC3E}">
        <p14:creationId xmlns:p14="http://schemas.microsoft.com/office/powerpoint/2010/main" val="97072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Basic Use Case</a:t>
            </a:r>
            <a:endParaRPr lang="en-US" b="1" dirty="0"/>
          </a:p>
        </p:txBody>
      </p:sp>
      <p:sp>
        <p:nvSpPr>
          <p:cNvPr id="3" name="Content Placeholder 2"/>
          <p:cNvSpPr>
            <a:spLocks noGrp="1"/>
          </p:cNvSpPr>
          <p:nvPr>
            <p:ph idx="1"/>
          </p:nvPr>
        </p:nvSpPr>
        <p:spPr/>
        <p:txBody>
          <a:bodyPr/>
          <a:lstStyle/>
          <a:p>
            <a:pPr>
              <a:buNone/>
            </a:pPr>
            <a:endParaRPr lang="en-US" altLang="en-US" b="1" dirty="0" smtClean="0"/>
          </a:p>
          <a:p>
            <a:pPr>
              <a:buNone/>
            </a:pPr>
            <a:r>
              <a:rPr lang="en-US" altLang="en-US" dirty="0" smtClean="0"/>
              <a:t>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5" y="1597152"/>
            <a:ext cx="11375845" cy="4120896"/>
          </a:xfrm>
          <a:prstGeom prst="rect">
            <a:avLst/>
          </a:prstGeom>
        </p:spPr>
      </p:pic>
    </p:spTree>
    <p:extLst>
      <p:ext uri="{BB962C8B-B14F-4D97-AF65-F5344CB8AC3E}">
        <p14:creationId xmlns:p14="http://schemas.microsoft.com/office/powerpoint/2010/main" val="41528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smtClean="0"/>
              <a:t>Built on top of </a:t>
            </a:r>
            <a:r>
              <a:rPr lang="en-US" dirty="0" err="1" smtClean="0"/>
              <a:t>coroutine-rs</a:t>
            </a:r>
            <a:r>
              <a:rPr lang="en-US" dirty="0" smtClean="0"/>
              <a:t>, an asymmetric </a:t>
            </a:r>
            <a:r>
              <a:rPr lang="en-US" dirty="0" err="1" smtClean="0"/>
              <a:t>coroutine</a:t>
            </a:r>
            <a:r>
              <a:rPr lang="en-US" dirty="0" smtClean="0"/>
              <a:t> library</a:t>
            </a:r>
          </a:p>
          <a:p>
            <a:pPr marL="0" indent="0">
              <a:buNone/>
            </a:pP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Coors object starts a dispatch loop, which calls the first </a:t>
            </a:r>
            <a:r>
              <a:rPr lang="en-US" dirty="0" err="1" smtClean="0"/>
              <a:t>coroutine</a:t>
            </a:r>
            <a:endParaRPr lang="en-US" dirty="0" smtClean="0"/>
          </a:p>
          <a:p>
            <a:r>
              <a:rPr lang="en-US" dirty="0" smtClean="0"/>
              <a:t>Subsequent </a:t>
            </a:r>
            <a:r>
              <a:rPr lang="en-US" dirty="0" err="1" smtClean="0"/>
              <a:t>yield_to</a:t>
            </a:r>
            <a:r>
              <a:rPr lang="en-US" dirty="0" smtClean="0"/>
              <a:t> calls tell the dispatch loop which </a:t>
            </a:r>
            <a:r>
              <a:rPr lang="en-US" dirty="0" err="1" smtClean="0"/>
              <a:t>coroutine</a:t>
            </a:r>
            <a:r>
              <a:rPr lang="en-US" dirty="0" smtClean="0"/>
              <a:t> to run next</a:t>
            </a:r>
          </a:p>
          <a:p>
            <a:pPr lvl="1"/>
            <a:r>
              <a:rPr lang="en-US" dirty="0" smtClean="0"/>
              <a:t>Includes parameter passing</a:t>
            </a:r>
            <a:endParaRPr lang="en-US" dirty="0"/>
          </a:p>
          <a:p>
            <a:endParaRPr lang="en-US" dirty="0" smtClean="0"/>
          </a:p>
          <a:p>
            <a:endParaRPr lang="en-US" dirty="0"/>
          </a:p>
          <a:p>
            <a:endParaRPr lang="en-US" dirty="0" smtClean="0"/>
          </a:p>
          <a:p>
            <a:endParaRPr lang="en-US" dirty="0"/>
          </a:p>
        </p:txBody>
      </p:sp>
      <p:pic>
        <p:nvPicPr>
          <p:cNvPr id="1028" name="Picture 4" descr="rch_co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736" y="1954912"/>
            <a:ext cx="6510528" cy="2952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1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642"/>
            <a:ext cx="10515600" cy="5571321"/>
          </a:xfrm>
        </p:spPr>
        <p:txBody>
          <a:bodyPr>
            <a:normAutofit lnSpcReduction="10000"/>
          </a:bodyPr>
          <a:lstStyle/>
          <a:p>
            <a:pPr marL="0" indent="0">
              <a:buNone/>
            </a:pPr>
            <a:r>
              <a:rPr lang="en-US" altLang="en-US" b="1" dirty="0" smtClean="0"/>
              <a:t>What you are proud of?</a:t>
            </a:r>
          </a:p>
          <a:p>
            <a:r>
              <a:rPr lang="en-US" altLang="en-US" dirty="0" smtClean="0"/>
              <a:t>We conquered the strict typing of the Rust language.</a:t>
            </a:r>
          </a:p>
          <a:p>
            <a:r>
              <a:rPr lang="en-US" altLang="en-US" dirty="0" smtClean="0"/>
              <a:t>The dispatch loop is a clever trick to flatten symmetric </a:t>
            </a:r>
            <a:r>
              <a:rPr lang="en-US" altLang="en-US" dirty="0" err="1" smtClean="0"/>
              <a:t>coroutine</a:t>
            </a:r>
            <a:r>
              <a:rPr lang="en-US" altLang="en-US" dirty="0" smtClean="0"/>
              <a:t> calls.</a:t>
            </a:r>
            <a:endParaRPr lang="en-US" altLang="en-US" dirty="0" smtClean="0"/>
          </a:p>
          <a:p>
            <a:pPr marL="0" indent="0">
              <a:buNone/>
            </a:pPr>
            <a:endParaRPr lang="en-US" altLang="en-US" b="1" dirty="0"/>
          </a:p>
          <a:p>
            <a:pPr marL="0" indent="0">
              <a:buNone/>
            </a:pPr>
            <a:r>
              <a:rPr lang="en-US" altLang="en-US" b="1" dirty="0" smtClean="0"/>
              <a:t>Mistakes</a:t>
            </a:r>
          </a:p>
          <a:p>
            <a:pPr marL="0" indent="0">
              <a:buNone/>
            </a:pPr>
            <a:r>
              <a:rPr lang="en-US" altLang="en-US" dirty="0" smtClean="0"/>
              <a:t>Rust has a lot of rules to maintain its safety guarantees. The syntax and strict typing will be the biggest hurdle for newcomer developers using our library. Also, our library was written in the same version as </a:t>
            </a:r>
            <a:r>
              <a:rPr lang="en-US" altLang="en-US" dirty="0" err="1" smtClean="0"/>
              <a:t>coroutine_rs</a:t>
            </a:r>
            <a:r>
              <a:rPr lang="en-US" altLang="en-US" dirty="0" smtClean="0"/>
              <a:t> (09-29-2015-nightly) and does not run on </a:t>
            </a:r>
            <a:r>
              <a:rPr lang="en-US" altLang="en-US" smtClean="0"/>
              <a:t>newer versions.</a:t>
            </a:r>
            <a:endParaRPr lang="en-US" altLang="en-US" dirty="0" smtClean="0"/>
          </a:p>
          <a:p>
            <a:pPr marL="0" indent="0">
              <a:buNone/>
            </a:pPr>
            <a:endParaRPr lang="en-US" altLang="en-US" b="1" dirty="0"/>
          </a:p>
          <a:p>
            <a:pPr marL="0" indent="0">
              <a:buNone/>
            </a:pPr>
            <a:r>
              <a:rPr lang="en-US" altLang="en-US" b="1" dirty="0" smtClean="0"/>
              <a:t>What we would do differently</a:t>
            </a:r>
          </a:p>
          <a:p>
            <a:pPr marL="0" indent="0">
              <a:buNone/>
            </a:pPr>
            <a:r>
              <a:rPr lang="en-US" altLang="en-US" dirty="0" smtClean="0"/>
              <a:t>We would start from scratch to develop a </a:t>
            </a:r>
            <a:r>
              <a:rPr lang="en-US" altLang="en-US" dirty="0" err="1" smtClean="0"/>
              <a:t>coroutine</a:t>
            </a:r>
            <a:r>
              <a:rPr lang="en-US" altLang="en-US" dirty="0" smtClean="0"/>
              <a:t> library that is compatible with newer versions of Rust.</a:t>
            </a:r>
            <a:endParaRPr lang="en-US" altLang="en-US" b="1" dirty="0"/>
          </a:p>
        </p:txBody>
      </p:sp>
    </p:spTree>
    <p:extLst>
      <p:ext uri="{BB962C8B-B14F-4D97-AF65-F5344CB8AC3E}">
        <p14:creationId xmlns:p14="http://schemas.microsoft.com/office/powerpoint/2010/main" val="51425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344</Words>
  <Application>Microsoft Macintosh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Arial</vt:lpstr>
      <vt:lpstr>Calibri</vt:lpstr>
      <vt:lpstr>Office Theme</vt:lpstr>
      <vt:lpstr>Coors Lib Rust library for symmetric coroutines  Foster’s Home: Kevin Chang, Dylan Johnson, Artem Minyaylov, </vt:lpstr>
      <vt:lpstr>Domain Analysis</vt:lpstr>
      <vt:lpstr>Language Constructs</vt:lpstr>
      <vt:lpstr>Demo: Basic Use Case</vt:lpstr>
      <vt:lpstr>Implementation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CooRs Lib</dc:title>
  <dc:creator>Kevin Chang</dc:creator>
  <cp:lastModifiedBy>Kevin Chang</cp:lastModifiedBy>
  <cp:revision>45</cp:revision>
  <dcterms:created xsi:type="dcterms:W3CDTF">2016-03-14T22:49:04Z</dcterms:created>
  <dcterms:modified xsi:type="dcterms:W3CDTF">2016-03-15T03:43:44Z</dcterms:modified>
</cp:coreProperties>
</file>