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6720" autoAdjust="0"/>
  </p:normalViewPr>
  <p:slideViewPr>
    <p:cSldViewPr snapToGrid="0">
      <p:cViewPr>
        <p:scale>
          <a:sx n="75" d="100"/>
          <a:sy n="75" d="100"/>
        </p:scale>
        <p:origin x="13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E58BD-BF75-420B-A52F-24E526D0D66F}" type="doc">
      <dgm:prSet loTypeId="urn:microsoft.com/office/officeart/2005/8/layout/vList3" loCatId="picture" qsTypeId="urn:microsoft.com/office/officeart/2005/8/quickstyle/simple4" qsCatId="simple" csTypeId="urn:microsoft.com/office/officeart/2005/8/colors/colorful1" csCatId="colorful" phldr="1"/>
      <dgm:spPr/>
    </dgm:pt>
    <dgm:pt modelId="{EB45B355-3F9F-40A6-A60D-230199205A4C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MCD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Continuous Picture List" title="SmartArt"/>
        </a:ext>
      </dgm:extLst>
    </dgm:pt>
    <dgm:pt modelId="{954BAF29-B2C1-4B94-B7DB-98E499C9C523}" type="parTrans" cxnId="{FB13076C-5650-49B5-BC65-725E4DA53253}">
      <dgm:prSet/>
      <dgm:spPr/>
      <dgm:t>
        <a:bodyPr/>
        <a:lstStyle/>
        <a:p>
          <a:endParaRPr lang="en-US"/>
        </a:p>
      </dgm:t>
    </dgm:pt>
    <dgm:pt modelId="{7384D436-64F4-4296-969B-28FBC0B2FF1C}" type="sibTrans" cxnId="{FB13076C-5650-49B5-BC65-725E4DA53253}">
      <dgm:prSet/>
      <dgm:spPr/>
      <dgm:t>
        <a:bodyPr/>
        <a:lstStyle/>
        <a:p>
          <a:endParaRPr lang="en-US"/>
        </a:p>
      </dgm:t>
    </dgm:pt>
    <dgm:pt modelId="{C75DE5DA-0571-45E8-92CA-E1B5B2380044}">
      <dgm:prSet phldrT="[Text]"/>
      <dgm:spPr/>
      <dgm:t>
        <a:bodyPr/>
        <a:lstStyle/>
        <a:p>
          <a:pPr algn="ctr"/>
          <a:endParaRPr lang="en-US" dirty="0"/>
        </a:p>
      </dgm:t>
    </dgm:pt>
    <dgm:pt modelId="{A2F28518-0A2C-4535-863B-969FBD17B027}" type="parTrans" cxnId="{CE9A4ED2-B576-4491-9933-C2B080305DBC}">
      <dgm:prSet/>
      <dgm:spPr/>
      <dgm:t>
        <a:bodyPr/>
        <a:lstStyle/>
        <a:p>
          <a:endParaRPr lang="en-US"/>
        </a:p>
      </dgm:t>
    </dgm:pt>
    <dgm:pt modelId="{7D9F6423-6AB8-4022-A59A-33B409811C0C}" type="sibTrans" cxnId="{CE9A4ED2-B576-4491-9933-C2B080305DBC}">
      <dgm:prSet/>
      <dgm:spPr/>
      <dgm:t>
        <a:bodyPr/>
        <a:lstStyle/>
        <a:p>
          <a:endParaRPr lang="en-US"/>
        </a:p>
      </dgm:t>
    </dgm:pt>
    <dgm:pt modelId="{45DA039F-DE64-4380-95FC-A2A90DAC071E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MPD</a:t>
          </a:r>
          <a:endParaRPr lang="fr-FR" noProof="0" dirty="0"/>
        </a:p>
      </dgm:t>
    </dgm:pt>
    <dgm:pt modelId="{DC346811-6E6F-4CDA-AE8B-678E3F09AFEA}" type="parTrans" cxnId="{348E3351-276D-49CA-B89B-C0262DFEE1ED}">
      <dgm:prSet/>
      <dgm:spPr/>
      <dgm:t>
        <a:bodyPr/>
        <a:lstStyle/>
        <a:p>
          <a:endParaRPr lang="en-US"/>
        </a:p>
      </dgm:t>
    </dgm:pt>
    <dgm:pt modelId="{A678A0E9-E7A5-4DB8-B0B0-D78685560D95}" type="sibTrans" cxnId="{348E3351-276D-49CA-B89B-C0262DFEE1ED}">
      <dgm:prSet/>
      <dgm:spPr/>
      <dgm:t>
        <a:bodyPr/>
        <a:lstStyle/>
        <a:p>
          <a:endParaRPr lang="en-US"/>
        </a:p>
      </dgm:t>
    </dgm:pt>
    <dgm:pt modelId="{A4F94BB9-BAD7-4A68-A532-4FF9EE4AC0E2}">
      <dgm:prSet phldrT="[Text]"/>
      <dgm:spPr/>
      <dgm:t>
        <a:bodyPr/>
        <a:lstStyle/>
        <a:p>
          <a:pPr algn="ctr"/>
          <a:endParaRPr lang="fr-FR" noProof="0" dirty="0"/>
        </a:p>
      </dgm:t>
    </dgm:pt>
    <dgm:pt modelId="{B43BB7AD-7830-43C3-A409-AA1D152A9C99}" type="parTrans" cxnId="{21F7DAB3-7052-4AFC-AFB1-9370358A8DA6}">
      <dgm:prSet/>
      <dgm:spPr/>
      <dgm:t>
        <a:bodyPr/>
        <a:lstStyle/>
        <a:p>
          <a:endParaRPr lang="en-US"/>
        </a:p>
      </dgm:t>
    </dgm:pt>
    <dgm:pt modelId="{A8BC2AD4-F4CE-436B-A4CE-703E1CA95650}" type="sibTrans" cxnId="{21F7DAB3-7052-4AFC-AFB1-9370358A8DA6}">
      <dgm:prSet/>
      <dgm:spPr/>
      <dgm:t>
        <a:bodyPr/>
        <a:lstStyle/>
        <a:p>
          <a:endParaRPr lang="en-US"/>
        </a:p>
      </dgm:t>
    </dgm:pt>
    <dgm:pt modelId="{3118A317-60D0-41A4-B2CC-B5D8017C791E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MAQUETTE</a:t>
          </a:r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ma"/>
        </a:ext>
      </dgm:extLst>
    </dgm:pt>
    <dgm:pt modelId="{3F8F5809-48F8-44B9-BCB7-AE5DD5B0B62B}" type="parTrans" cxnId="{463787E1-FAF6-4E61-8A53-F38513C5611F}">
      <dgm:prSet/>
      <dgm:spPr/>
      <dgm:t>
        <a:bodyPr/>
        <a:lstStyle/>
        <a:p>
          <a:endParaRPr lang="en-US"/>
        </a:p>
      </dgm:t>
    </dgm:pt>
    <dgm:pt modelId="{E7B17F68-7FE7-4110-894E-92BF38DFD7CD}" type="sibTrans" cxnId="{463787E1-FAF6-4E61-8A53-F38513C5611F}">
      <dgm:prSet/>
      <dgm:spPr/>
      <dgm:t>
        <a:bodyPr/>
        <a:lstStyle/>
        <a:p>
          <a:endParaRPr lang="en-US"/>
        </a:p>
      </dgm:t>
    </dgm:pt>
    <dgm:pt modelId="{898D354D-3324-45B8-9F8B-D4B77602A249}">
      <dgm:prSet phldrT="[Text]"/>
      <dgm:spPr/>
      <dgm:t>
        <a:bodyPr/>
        <a:lstStyle/>
        <a:p>
          <a:pPr algn="ctr"/>
          <a:endParaRPr lang="en-US" dirty="0"/>
        </a:p>
      </dgm:t>
    </dgm:pt>
    <dgm:pt modelId="{7E025199-E2D8-4DD4-A9EF-BB372E656202}" type="parTrans" cxnId="{808A7BF3-D80F-4C6D-985F-FAE1D7F56FC3}">
      <dgm:prSet/>
      <dgm:spPr/>
      <dgm:t>
        <a:bodyPr/>
        <a:lstStyle/>
        <a:p>
          <a:endParaRPr lang="en-US"/>
        </a:p>
      </dgm:t>
    </dgm:pt>
    <dgm:pt modelId="{D67B3502-2D7B-46AE-9CAB-26C084B296DB}" type="sibTrans" cxnId="{808A7BF3-D80F-4C6D-985F-FAE1D7F56FC3}">
      <dgm:prSet/>
      <dgm:spPr/>
      <dgm:t>
        <a:bodyPr/>
        <a:lstStyle/>
        <a:p>
          <a:endParaRPr lang="en-US"/>
        </a:p>
      </dgm:t>
    </dgm:pt>
    <dgm:pt modelId="{8C18D3F8-63A7-460A-8496-50040ABBD9B3}" type="pres">
      <dgm:prSet presAssocID="{F2AE58BD-BF75-420B-A52F-24E526D0D66F}" presName="linearFlow" presStyleCnt="0">
        <dgm:presLayoutVars>
          <dgm:dir/>
          <dgm:resizeHandles val="exact"/>
        </dgm:presLayoutVars>
      </dgm:prSet>
      <dgm:spPr/>
    </dgm:pt>
    <dgm:pt modelId="{3348482E-C282-41E3-83BC-B9936918AD90}" type="pres">
      <dgm:prSet presAssocID="{EB45B355-3F9F-40A6-A60D-230199205A4C}" presName="composite" presStyleCnt="0"/>
      <dgm:spPr/>
    </dgm:pt>
    <dgm:pt modelId="{27D9F322-F73E-461E-9709-51453371EA28}" type="pres">
      <dgm:prSet presAssocID="{EB45B355-3F9F-40A6-A60D-230199205A4C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4B89DA20-6DF9-4358-B9F5-6344F0184EA5}" type="pres">
      <dgm:prSet presAssocID="{EB45B355-3F9F-40A6-A60D-230199205A4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8D1797-D7BC-4F14-BB8E-25E35E8EF222}" type="pres">
      <dgm:prSet presAssocID="{7384D436-64F4-4296-969B-28FBC0B2FF1C}" presName="spacing" presStyleCnt="0"/>
      <dgm:spPr/>
    </dgm:pt>
    <dgm:pt modelId="{8B58835C-3DB4-47F7-ACC7-C12E525EBFCA}" type="pres">
      <dgm:prSet presAssocID="{45DA039F-DE64-4380-95FC-A2A90DAC071E}" presName="composite" presStyleCnt="0"/>
      <dgm:spPr/>
    </dgm:pt>
    <dgm:pt modelId="{BDF9D7C9-0F6A-4C2A-A796-73840C988258}" type="pres">
      <dgm:prSet presAssocID="{45DA039F-DE64-4380-95FC-A2A90DAC071E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60AFE1C0-0770-4146-92C8-5DE5EFC7661D}" type="pres">
      <dgm:prSet presAssocID="{45DA039F-DE64-4380-95FC-A2A90DAC071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56398B-358E-4B17-8DE1-107455122031}" type="pres">
      <dgm:prSet presAssocID="{A678A0E9-E7A5-4DB8-B0B0-D78685560D95}" presName="spacing" presStyleCnt="0"/>
      <dgm:spPr/>
    </dgm:pt>
    <dgm:pt modelId="{22D96288-1803-4BFC-8A3F-7C623844B411}" type="pres">
      <dgm:prSet presAssocID="{3118A317-60D0-41A4-B2CC-B5D8017C791E}" presName="composite" presStyleCnt="0"/>
      <dgm:spPr/>
    </dgm:pt>
    <dgm:pt modelId="{E7728798-FA1D-42F8-AF9E-4227E5F0BA89}" type="pres">
      <dgm:prSet presAssocID="{3118A317-60D0-41A4-B2CC-B5D8017C791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BEBB3358-256E-40CD-8449-172C869AC21C}" type="pres">
      <dgm:prSet presAssocID="{3118A317-60D0-41A4-B2CC-B5D8017C791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1F7DAB3-7052-4AFC-AFB1-9370358A8DA6}" srcId="{45DA039F-DE64-4380-95FC-A2A90DAC071E}" destId="{A4F94BB9-BAD7-4A68-A532-4FF9EE4AC0E2}" srcOrd="0" destOrd="0" parTransId="{B43BB7AD-7830-43C3-A409-AA1D152A9C99}" sibTransId="{A8BC2AD4-F4CE-436B-A4CE-703E1CA95650}"/>
    <dgm:cxn modelId="{BEC328FA-EE6F-4B5D-8048-0A0EC4306755}" type="presOf" srcId="{C75DE5DA-0571-45E8-92CA-E1B5B2380044}" destId="{4B89DA20-6DF9-4358-B9F5-6344F0184EA5}" srcOrd="0" destOrd="1" presId="urn:microsoft.com/office/officeart/2005/8/layout/vList3"/>
    <dgm:cxn modelId="{1DFF35D7-DEF5-4042-81EB-23B5F8C82568}" type="presOf" srcId="{F2AE58BD-BF75-420B-A52F-24E526D0D66F}" destId="{8C18D3F8-63A7-460A-8496-50040ABBD9B3}" srcOrd="0" destOrd="0" presId="urn:microsoft.com/office/officeart/2005/8/layout/vList3"/>
    <dgm:cxn modelId="{FB13076C-5650-49B5-BC65-725E4DA53253}" srcId="{F2AE58BD-BF75-420B-A52F-24E526D0D66F}" destId="{EB45B355-3F9F-40A6-A60D-230199205A4C}" srcOrd="0" destOrd="0" parTransId="{954BAF29-B2C1-4B94-B7DB-98E499C9C523}" sibTransId="{7384D436-64F4-4296-969B-28FBC0B2FF1C}"/>
    <dgm:cxn modelId="{39B99A9D-DD3F-4970-B2B3-E6767C895F73}" type="presOf" srcId="{45DA039F-DE64-4380-95FC-A2A90DAC071E}" destId="{60AFE1C0-0770-4146-92C8-5DE5EFC7661D}" srcOrd="0" destOrd="0" presId="urn:microsoft.com/office/officeart/2005/8/layout/vList3"/>
    <dgm:cxn modelId="{CE9A4ED2-B576-4491-9933-C2B080305DBC}" srcId="{EB45B355-3F9F-40A6-A60D-230199205A4C}" destId="{C75DE5DA-0571-45E8-92CA-E1B5B2380044}" srcOrd="0" destOrd="0" parTransId="{A2F28518-0A2C-4535-863B-969FBD17B027}" sibTransId="{7D9F6423-6AB8-4022-A59A-33B409811C0C}"/>
    <dgm:cxn modelId="{CC52F4F2-74C4-45A5-8DD1-4A44DE1D21DC}" type="presOf" srcId="{3118A317-60D0-41A4-B2CC-B5D8017C791E}" destId="{BEBB3358-256E-40CD-8449-172C869AC21C}" srcOrd="0" destOrd="0" presId="urn:microsoft.com/office/officeart/2005/8/layout/vList3"/>
    <dgm:cxn modelId="{901BD7D6-A442-4072-B96C-E716076AF4CB}" type="presOf" srcId="{EB45B355-3F9F-40A6-A60D-230199205A4C}" destId="{4B89DA20-6DF9-4358-B9F5-6344F0184EA5}" srcOrd="0" destOrd="0" presId="urn:microsoft.com/office/officeart/2005/8/layout/vList3"/>
    <dgm:cxn modelId="{808A7BF3-D80F-4C6D-985F-FAE1D7F56FC3}" srcId="{3118A317-60D0-41A4-B2CC-B5D8017C791E}" destId="{898D354D-3324-45B8-9F8B-D4B77602A249}" srcOrd="0" destOrd="0" parTransId="{7E025199-E2D8-4DD4-A9EF-BB372E656202}" sibTransId="{D67B3502-2D7B-46AE-9CAB-26C084B296DB}"/>
    <dgm:cxn modelId="{A5AB3D91-0A7F-434B-ADAA-751113087C4E}" type="presOf" srcId="{A4F94BB9-BAD7-4A68-A532-4FF9EE4AC0E2}" destId="{60AFE1C0-0770-4146-92C8-5DE5EFC7661D}" srcOrd="0" destOrd="1" presId="urn:microsoft.com/office/officeart/2005/8/layout/vList3"/>
    <dgm:cxn modelId="{C209FFFC-10CF-47EC-AFE9-D6766CE197E2}" type="presOf" srcId="{898D354D-3324-45B8-9F8B-D4B77602A249}" destId="{BEBB3358-256E-40CD-8449-172C869AC21C}" srcOrd="0" destOrd="1" presId="urn:microsoft.com/office/officeart/2005/8/layout/vList3"/>
    <dgm:cxn modelId="{348E3351-276D-49CA-B89B-C0262DFEE1ED}" srcId="{F2AE58BD-BF75-420B-A52F-24E526D0D66F}" destId="{45DA039F-DE64-4380-95FC-A2A90DAC071E}" srcOrd="1" destOrd="0" parTransId="{DC346811-6E6F-4CDA-AE8B-678E3F09AFEA}" sibTransId="{A678A0E9-E7A5-4DB8-B0B0-D78685560D95}"/>
    <dgm:cxn modelId="{463787E1-FAF6-4E61-8A53-F38513C5611F}" srcId="{F2AE58BD-BF75-420B-A52F-24E526D0D66F}" destId="{3118A317-60D0-41A4-B2CC-B5D8017C791E}" srcOrd="2" destOrd="0" parTransId="{3F8F5809-48F8-44B9-BCB7-AE5DD5B0B62B}" sibTransId="{E7B17F68-7FE7-4110-894E-92BF38DFD7CD}"/>
    <dgm:cxn modelId="{120EBE5D-76A2-4B65-9248-50C6DBF80C4D}" type="presParOf" srcId="{8C18D3F8-63A7-460A-8496-50040ABBD9B3}" destId="{3348482E-C282-41E3-83BC-B9936918AD90}" srcOrd="0" destOrd="0" presId="urn:microsoft.com/office/officeart/2005/8/layout/vList3"/>
    <dgm:cxn modelId="{A1C58E55-D365-4485-AB9D-748D75799AAB}" type="presParOf" srcId="{3348482E-C282-41E3-83BC-B9936918AD90}" destId="{27D9F322-F73E-461E-9709-51453371EA28}" srcOrd="0" destOrd="0" presId="urn:microsoft.com/office/officeart/2005/8/layout/vList3"/>
    <dgm:cxn modelId="{BB0A32FC-7C67-4BEC-A98B-B8D8C4A7F981}" type="presParOf" srcId="{3348482E-C282-41E3-83BC-B9936918AD90}" destId="{4B89DA20-6DF9-4358-B9F5-6344F0184EA5}" srcOrd="1" destOrd="0" presId="urn:microsoft.com/office/officeart/2005/8/layout/vList3"/>
    <dgm:cxn modelId="{2AFF4C7F-EE42-456A-BFA4-DC98F7299090}" type="presParOf" srcId="{8C18D3F8-63A7-460A-8496-50040ABBD9B3}" destId="{3B8D1797-D7BC-4F14-BB8E-25E35E8EF222}" srcOrd="1" destOrd="0" presId="urn:microsoft.com/office/officeart/2005/8/layout/vList3"/>
    <dgm:cxn modelId="{C1D3EDF1-28E6-46BB-99EA-56FEC2C53F84}" type="presParOf" srcId="{8C18D3F8-63A7-460A-8496-50040ABBD9B3}" destId="{8B58835C-3DB4-47F7-ACC7-C12E525EBFCA}" srcOrd="2" destOrd="0" presId="urn:microsoft.com/office/officeart/2005/8/layout/vList3"/>
    <dgm:cxn modelId="{91051881-BC46-4749-B5F0-9BD032FCA893}" type="presParOf" srcId="{8B58835C-3DB4-47F7-ACC7-C12E525EBFCA}" destId="{BDF9D7C9-0F6A-4C2A-A796-73840C988258}" srcOrd="0" destOrd="0" presId="urn:microsoft.com/office/officeart/2005/8/layout/vList3"/>
    <dgm:cxn modelId="{BBBDF61E-973A-4B56-B79D-93F174C650A6}" type="presParOf" srcId="{8B58835C-3DB4-47F7-ACC7-C12E525EBFCA}" destId="{60AFE1C0-0770-4146-92C8-5DE5EFC7661D}" srcOrd="1" destOrd="0" presId="urn:microsoft.com/office/officeart/2005/8/layout/vList3"/>
    <dgm:cxn modelId="{37730446-F5B9-45B9-AB57-A7626DB93A01}" type="presParOf" srcId="{8C18D3F8-63A7-460A-8496-50040ABBD9B3}" destId="{0C56398B-358E-4B17-8DE1-107455122031}" srcOrd="3" destOrd="0" presId="urn:microsoft.com/office/officeart/2005/8/layout/vList3"/>
    <dgm:cxn modelId="{ACA5189C-DB68-4131-B3DB-CCDE65D8C7AE}" type="presParOf" srcId="{8C18D3F8-63A7-460A-8496-50040ABBD9B3}" destId="{22D96288-1803-4BFC-8A3F-7C623844B411}" srcOrd="4" destOrd="0" presId="urn:microsoft.com/office/officeart/2005/8/layout/vList3"/>
    <dgm:cxn modelId="{84C0080C-EE92-4DA1-AA70-289110703A76}" type="presParOf" srcId="{22D96288-1803-4BFC-8A3F-7C623844B411}" destId="{E7728798-FA1D-42F8-AF9E-4227E5F0BA89}" srcOrd="0" destOrd="0" presId="urn:microsoft.com/office/officeart/2005/8/layout/vList3"/>
    <dgm:cxn modelId="{89EA379F-A841-458B-80F5-F11956FD1B3E}" type="presParOf" srcId="{22D96288-1803-4BFC-8A3F-7C623844B411}" destId="{BEBB3358-256E-40CD-8449-172C869AC21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9DA20-6DF9-4358-B9F5-6344F0184EA5}">
      <dsp:nvSpPr>
        <dsp:cNvPr id="0" name=""/>
        <dsp:cNvSpPr/>
      </dsp:nvSpPr>
      <dsp:spPr>
        <a:xfrm rot="10800000">
          <a:off x="2052486" y="2406"/>
          <a:ext cx="6992874" cy="116449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3510" tIns="114300" rIns="213360" bIns="11430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 smtClean="0"/>
            <a:t>MCD</a:t>
          </a:r>
          <a:endParaRPr lang="fr-FR" sz="3000" kern="1200" noProof="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</dsp:txBody>
      <dsp:txXfrm rot="10800000">
        <a:off x="2343609" y="2406"/>
        <a:ext cx="6701751" cy="1164494"/>
      </dsp:txXfrm>
    </dsp:sp>
    <dsp:sp modelId="{27D9F322-F73E-461E-9709-51453371EA28}">
      <dsp:nvSpPr>
        <dsp:cNvPr id="0" name=""/>
        <dsp:cNvSpPr/>
      </dsp:nvSpPr>
      <dsp:spPr>
        <a:xfrm>
          <a:off x="1470239" y="2406"/>
          <a:ext cx="1164494" cy="116449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AFE1C0-0770-4146-92C8-5DE5EFC7661D}">
      <dsp:nvSpPr>
        <dsp:cNvPr id="0" name=""/>
        <dsp:cNvSpPr/>
      </dsp:nvSpPr>
      <dsp:spPr>
        <a:xfrm rot="10800000">
          <a:off x="2052486" y="1513252"/>
          <a:ext cx="6992874" cy="116449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3510" tIns="114300" rIns="213360" bIns="11430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 smtClean="0"/>
            <a:t>MPD</a:t>
          </a:r>
          <a:endParaRPr lang="fr-FR" sz="3000" kern="1200" noProof="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300" kern="1200" noProof="0" dirty="0"/>
        </a:p>
      </dsp:txBody>
      <dsp:txXfrm rot="10800000">
        <a:off x="2343609" y="1513252"/>
        <a:ext cx="6701751" cy="1164494"/>
      </dsp:txXfrm>
    </dsp:sp>
    <dsp:sp modelId="{BDF9D7C9-0F6A-4C2A-A796-73840C988258}">
      <dsp:nvSpPr>
        <dsp:cNvPr id="0" name=""/>
        <dsp:cNvSpPr/>
      </dsp:nvSpPr>
      <dsp:spPr>
        <a:xfrm>
          <a:off x="1470239" y="1513252"/>
          <a:ext cx="1164494" cy="116449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BB3358-256E-40CD-8449-172C869AC21C}">
      <dsp:nvSpPr>
        <dsp:cNvPr id="0" name=""/>
        <dsp:cNvSpPr/>
      </dsp:nvSpPr>
      <dsp:spPr>
        <a:xfrm rot="10800000">
          <a:off x="2052486" y="3024098"/>
          <a:ext cx="6992874" cy="1164494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3510" tIns="114300" rIns="213360" bIns="11430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 smtClean="0"/>
            <a:t>MAQUETTE</a:t>
          </a:r>
          <a:endParaRPr lang="fr-FR" sz="3000" kern="1200" noProof="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</dsp:txBody>
      <dsp:txXfrm rot="10800000">
        <a:off x="2343609" y="3024098"/>
        <a:ext cx="6701751" cy="1164494"/>
      </dsp:txXfrm>
    </dsp:sp>
    <dsp:sp modelId="{E7728798-FA1D-42F8-AF9E-4227E5F0BA89}">
      <dsp:nvSpPr>
        <dsp:cNvPr id="0" name=""/>
        <dsp:cNvSpPr/>
      </dsp:nvSpPr>
      <dsp:spPr>
        <a:xfrm>
          <a:off x="1470239" y="3024098"/>
          <a:ext cx="1164494" cy="11644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13E9-5D10-47F7-8550-91F910F0CF2C}" type="datetimeFigureOut">
              <a:rPr lang="en-US"/>
              <a:t>5/21/2014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91424-9344-4759-87C1-0824E13582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18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784FB-7C12-4F47-8415-22FD6BE9301B}" type="datetimeFigureOut">
              <a:rPr lang="en-US"/>
              <a:t>5/21/2014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9A281-F89D-46EC-8ED7-7525F0564EE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94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9A281-F89D-46EC-8ED7-7525F0564E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1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9A281-F89D-46EC-8ED7-7525F0564E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85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8A70-4F47-49FF-A90B-752BE181383A}" type="datetime1">
              <a:rPr lang="en-US" smtClean="0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9FA6-01F7-4029-BF02-399AF309F766}" type="datetime1">
              <a:rPr lang="en-US" smtClean="0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DE09-8538-4C96-9394-972D5D713AED}" type="datetime1">
              <a:rPr lang="en-US" smtClean="0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8730-2207-4EFE-A52A-B24A81E2B42E}" type="datetime1">
              <a:rPr lang="en-US" smtClean="0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084B-8739-4B66-8706-ABEE2868D440}" type="datetime1">
              <a:rPr lang="en-US" smtClean="0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F8B-04B7-48FD-AB11-490E55D328CC}" type="datetime1">
              <a:rPr lang="en-US" smtClean="0"/>
              <a:t>5/21/2014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7355-137E-49D7-8D8B-8B88B927D5AF}" type="datetime1">
              <a:rPr lang="en-US" smtClean="0"/>
              <a:t>5/21/2014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231-D860-4F0D-891E-A5D39549B510}" type="datetime1">
              <a:rPr lang="en-US" smtClean="0"/>
              <a:t>5/21/2014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CF0-74BA-4891-B083-F334FC15FD39}" type="datetime1">
              <a:rPr lang="en-US" smtClean="0"/>
              <a:t>5/21/2014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935-ABAF-4FEF-B29E-9F3C7928C2E4}" type="datetime1">
              <a:rPr lang="en-US" smtClean="0"/>
              <a:t>5/21/2014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72C5-6B5A-4E29-8128-25C35E90223D}" type="datetime1">
              <a:rPr lang="en-US" smtClean="0"/>
              <a:t>5/21/2014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DE6CCF-8174-430B-8705-DF9EB1CEB594}" type="datetime1">
              <a:rPr lang="en-US" smtClean="0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hyperlink" Target="../maquette/maquette-mockups.bm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e contenu 2" descr="Liste d’images continue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327822"/>
              </p:ext>
            </p:extLst>
          </p:nvPr>
        </p:nvGraphicFramePr>
        <p:xfrm>
          <a:off x="838200" y="1752601"/>
          <a:ext cx="1051560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42" y="365760"/>
            <a:ext cx="10818370" cy="132556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PRESENTATION  BDD et MAQUETTE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060" y="2002649"/>
            <a:ext cx="3817184" cy="1325562"/>
          </a:xfrm>
        </p:spPr>
        <p:txBody>
          <a:bodyPr/>
          <a:lstStyle/>
          <a:p>
            <a:r>
              <a:rPr lang="fr-FR" dirty="0" smtClean="0"/>
              <a:t>MODEL CONCEPTUEL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2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4" y="0"/>
            <a:ext cx="5017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decel="96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315199" y="2442914"/>
            <a:ext cx="4722860" cy="1325562"/>
          </a:xfrm>
        </p:spPr>
        <p:txBody>
          <a:bodyPr/>
          <a:lstStyle/>
          <a:p>
            <a:r>
              <a:rPr lang="fr-FR" dirty="0" smtClean="0"/>
              <a:t>MODEL PHYSIQUE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" y="1162756"/>
            <a:ext cx="7109791" cy="4278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16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45127" y="2454205"/>
            <a:ext cx="10515600" cy="1325562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fr-FR" dirty="0" smtClean="0"/>
              <a:t>LA MAQUETTE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9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6775" y="6237568"/>
            <a:ext cx="2743200" cy="365125"/>
          </a:xfrm>
        </p:spPr>
        <p:txBody>
          <a:bodyPr/>
          <a:lstStyle/>
          <a:p>
            <a:fld id="{4FAB73BC-B049-4115-A692-8D63A059BFB8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ARCHITECTURE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84726" y="1742122"/>
            <a:ext cx="1689229" cy="82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connexion.php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118208" y="1737483"/>
            <a:ext cx="1636889" cy="82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Choose.php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99350" y="1750921"/>
            <a:ext cx="1968368" cy="82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Admin_projet.php</a:t>
            </a: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211971" y="1737483"/>
            <a:ext cx="1810325" cy="82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View_result.php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84728" y="2753835"/>
            <a:ext cx="1320799" cy="8466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749779" y="2754488"/>
            <a:ext cx="1636889" cy="8460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630921" y="2753835"/>
            <a:ext cx="918502" cy="8466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793676" y="2774313"/>
            <a:ext cx="1403924" cy="8466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Upload</a:t>
            </a:r>
            <a:endParaRPr lang="fr-FR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558844" y="2753835"/>
            <a:ext cx="1377245" cy="8466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266549" y="1737483"/>
            <a:ext cx="1370061" cy="8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Erreur.php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41867" y="3804356"/>
            <a:ext cx="133208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Global.css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239303" y="3804356"/>
            <a:ext cx="1515794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bdd.php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239303" y="4842280"/>
            <a:ext cx="1431127" cy="80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Head.php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213903" y="5868915"/>
            <a:ext cx="1721555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Global.php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113865" y="3778321"/>
            <a:ext cx="1478845" cy="7224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092829" y="5243035"/>
            <a:ext cx="1749778" cy="801511"/>
          </a:xfrm>
          <a:prstGeom prst="rect">
            <a:avLst/>
          </a:prstGeom>
          <a:solidFill>
            <a:schemeClr val="accent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2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68882" y="3632200"/>
            <a:ext cx="0" cy="578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68882" y="4210756"/>
            <a:ext cx="2729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7" idx="3"/>
          </p:cNvCxnSpPr>
          <p:nvPr/>
        </p:nvCxnSpPr>
        <p:spPr>
          <a:xfrm flipV="1">
            <a:off x="7936089" y="3177168"/>
            <a:ext cx="1922286" cy="1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922520" y="5861983"/>
            <a:ext cx="0" cy="676929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24700" y="3632200"/>
            <a:ext cx="4402" cy="2603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4922520" y="3632200"/>
            <a:ext cx="2182" cy="2073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048635" y="4214637"/>
            <a:ext cx="2729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029102" y="5243035"/>
            <a:ext cx="2729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029102" y="6247020"/>
            <a:ext cx="2729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932000" y="4150042"/>
            <a:ext cx="1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endCxn id="25" idx="1"/>
          </p:cNvCxnSpPr>
          <p:nvPr/>
        </p:nvCxnSpPr>
        <p:spPr>
          <a:xfrm>
            <a:off x="4932000" y="5643790"/>
            <a:ext cx="144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77246" y="3872829"/>
            <a:ext cx="2253677" cy="458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Nom-Prenom.zip</a:t>
            </a:r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7173576" y="4587488"/>
            <a:ext cx="2253677" cy="458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Nom-Prenom.zip</a:t>
            </a:r>
            <a:endParaRPr lang="fr-FR" dirty="0"/>
          </a:p>
        </p:txBody>
      </p:sp>
      <p:sp>
        <p:nvSpPr>
          <p:cNvPr id="68" name="Rectangle 67"/>
          <p:cNvSpPr/>
          <p:nvPr/>
        </p:nvSpPr>
        <p:spPr>
          <a:xfrm>
            <a:off x="7173575" y="5302147"/>
            <a:ext cx="2253677" cy="458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Nom-Prenom.zip</a:t>
            </a:r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7173575" y="6006498"/>
            <a:ext cx="2253677" cy="458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Nom-Prenom.zip</a:t>
            </a:r>
            <a:endParaRPr lang="fr-FR" dirty="0"/>
          </a:p>
        </p:txBody>
      </p:sp>
      <p:cxnSp>
        <p:nvCxnSpPr>
          <p:cNvPr id="70" name="Connecteur droit 69"/>
          <p:cNvCxnSpPr>
            <a:stCxn id="24" idx="3"/>
          </p:cNvCxnSpPr>
          <p:nvPr/>
        </p:nvCxnSpPr>
        <p:spPr>
          <a:xfrm flipV="1">
            <a:off x="6592710" y="4102134"/>
            <a:ext cx="565288" cy="37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4" idx="3"/>
          </p:cNvCxnSpPr>
          <p:nvPr/>
        </p:nvCxnSpPr>
        <p:spPr>
          <a:xfrm>
            <a:off x="6592710" y="4139565"/>
            <a:ext cx="565268" cy="680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6842607" y="5531452"/>
            <a:ext cx="3153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842607" y="5523072"/>
            <a:ext cx="330968" cy="7127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fr-FR" smtClean="0"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SUIVEZ LE GUIDE</a:t>
            </a:r>
            <a:endParaRPr lang="fr-FR" dirty="0"/>
          </a:p>
        </p:txBody>
      </p:sp>
      <p:pic>
        <p:nvPicPr>
          <p:cNvPr id="4" name="Imag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56" y="2667000"/>
            <a:ext cx="1825142" cy="17958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66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cess 11 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11E743FE-96C5-4362-B3DC-D1B78E61C1C1}" vid="{E3FC91E2-1E74-4924-A855-7DE1C2CB2330}"/>
    </a:ext>
  </a:extLst>
</a:theme>
</file>

<file path=ppt/theme/theme2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E8EB45-01FF-47CB-A3EE-F21C822073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SmartArt Liste d’images continue (plusieurs couleurs sur noir), grand écran</Template>
  <TotalTime>0</TotalTime>
  <Words>47</Words>
  <Application>Microsoft Office PowerPoint</Application>
  <PresentationFormat>Grand écran</PresentationFormat>
  <Paragraphs>37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Process 11 16x9</vt:lpstr>
      <vt:lpstr>PRESENTATION  BDD et MAQUETTE</vt:lpstr>
      <vt:lpstr>MODEL CONCEPTUEL</vt:lpstr>
      <vt:lpstr>MODEL PHYSIQUE</vt:lpstr>
      <vt:lpstr>LA MAQUETTE</vt:lpstr>
      <vt:lpstr>ARCHITECTURE</vt:lpstr>
      <vt:lpstr>SUIVEZ LE GUIDE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2014-05-21T12:51:51Z</dcterms:created>
  <dcterms:modified xsi:type="dcterms:W3CDTF">2014-05-21T15:00:36Z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TC028888719991</vt:lpwstr>
  </property>
</Properties>
</file>