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f0623458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f0623458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f0623458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f0623458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f0623458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f0623458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0857a0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0857a0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f0623458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f062345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10857a0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10857a0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f0623458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f0623458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0623458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0623458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062345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062345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f0623458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f0623458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f0623458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f0623458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f0623458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f0623458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f0623458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f0623458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MacOS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Installation and Set-Up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4: Refresh in PgAdmin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6: Open PgAdmin and Connect to Server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6: Perform an Example 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311700" y="744575"/>
            <a:ext cx="8520600" cy="25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Restoring Exercises 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new database for a set of exercise questions.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database has a public and cd schema.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the queries for the FROM tables will have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 cd.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front of them,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cd.bookings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cd.facilities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restore the database!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two options for downloading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exercises.tar file directly uploaded to Udemy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 you have any issues with that file, we also provide a permanent Google Drive link you can download from.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to get set-up for the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install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- SQL Engine that stores data and reads queries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returns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PgAdmin - Graphical User Interface for connecting with PostgreSQL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Please make sure to follow each step in order carefully!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 confusion points: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NOT open the dvdrental.tar file directly.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Forgetting PostgreSQL password.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help avoid any missed steps, we’ve numbered them, and will present them in the correct order for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1: Download and Install PostgreSQL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2: Download and Install PgAdmin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0" y="744575"/>
            <a:ext cx="8520600" cy="31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3: Download </a:t>
            </a:r>
            <a:r>
              <a:rPr b="1" i="1" lang="en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(but do not directly open)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dvdrental.tar file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4: Restart your computer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34248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Step 5: Restore the Database</a:t>
            </a:r>
            <a:r>
              <a:rPr b="1" i="1" lang="en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(ignore Failed Exit Code if it appears)</a:t>
            </a:r>
            <a:endParaRPr b="1" i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