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A36660-C847-4884-B3AA-09202D5D1BF5}">
  <a:tblStyle styleId="{99A36660-C847-4884-B3AA-09202D5D1B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{99A36660-C847-4884-B3AA-09202D5D1BF5}</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{99A36660-C847-4884-B3AA-09202D5D1BF5}</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{99A36660-C847-4884-B3AA-09202D5D1BF5}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{99A36660-C847-4884-B3AA-09202D5D1BF5}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{99A36660-C847-4884-B3AA-09202D5D1BF5}</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{99A36660-C847-4884-B3AA-09202D5D1BF5}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{99A36660-C847-4884-B3AA-09202D5D1BF5}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{99A36660-C847-4884-B3AA-09202D5D1BF5}</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{99A36660-C847-4884-B3AA-09202D5D1BF5}</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{99A36660-C847-4884-B3AA-09202D5D1BF5}</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{99A36660-C847-4884-B3AA-09202D5D1BF5}</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{99A36660-C847-4884-B3AA-09202D5D1BF5}</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