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0367E-80DD-46EE-9E81-4AFD65F58F8E}" type="doc">
      <dgm:prSet loTypeId="urn:microsoft.com/office/officeart/2005/8/layout/pList1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55E919-1222-4B43-864A-44DD4B114843}">
      <dgm:prSet phldrT="[Text]" custT="1"/>
      <dgm:spPr/>
      <dgm:t>
        <a:bodyPr/>
        <a:lstStyle/>
        <a:p>
          <a:pPr algn="ctr"/>
          <a:r>
            <a:rPr lang="en-IN" sz="1800" dirty="0" err="1" smtClean="0"/>
            <a:t>Kartik</a:t>
          </a:r>
          <a:r>
            <a:rPr lang="en-IN" sz="1800" dirty="0" smtClean="0"/>
            <a:t> </a:t>
          </a:r>
          <a:r>
            <a:rPr lang="en-IN" sz="1800" dirty="0" err="1" smtClean="0"/>
            <a:t>Prabhu</a:t>
          </a:r>
          <a:endParaRPr lang="en-IN" sz="1800" dirty="0" smtClean="0"/>
        </a:p>
        <a:p>
          <a:pPr algn="ctr"/>
          <a:r>
            <a:rPr lang="en-IN" sz="1100" dirty="0" smtClean="0"/>
            <a:t>Background:</a:t>
          </a:r>
        </a:p>
        <a:p>
          <a:pPr algn="ctr"/>
          <a:r>
            <a:rPr lang="en-IN" sz="1600" dirty="0" smtClean="0"/>
            <a:t>Electronics and Communication </a:t>
          </a:r>
          <a:r>
            <a:rPr lang="en-IN" sz="1600" dirty="0" smtClean="0"/>
            <a:t>Engineer</a:t>
          </a:r>
          <a:endParaRPr lang="en-IN" sz="1600" dirty="0"/>
        </a:p>
      </dgm:t>
    </dgm:pt>
    <dgm:pt modelId="{F73BA422-731F-415B-AA61-A3C991FCC5D7}" type="parTrans" cxnId="{62E7C6D7-412B-4B81-9414-5691FC6DCC79}">
      <dgm:prSet/>
      <dgm:spPr/>
      <dgm:t>
        <a:bodyPr/>
        <a:lstStyle/>
        <a:p>
          <a:endParaRPr lang="en-IN"/>
        </a:p>
      </dgm:t>
    </dgm:pt>
    <dgm:pt modelId="{4756CDDF-76F4-48BF-8C77-196ABF3DAD7E}" type="sibTrans" cxnId="{62E7C6D7-412B-4B81-9414-5691FC6DCC79}">
      <dgm:prSet/>
      <dgm:spPr/>
      <dgm:t>
        <a:bodyPr/>
        <a:lstStyle/>
        <a:p>
          <a:endParaRPr lang="en-IN"/>
        </a:p>
      </dgm:t>
    </dgm:pt>
    <dgm:pt modelId="{DD2E4CDF-3135-4163-8B3A-2615FEBE23DB}">
      <dgm:prSet phldrT="[Text]" custT="1"/>
      <dgm:spPr/>
      <dgm:t>
        <a:bodyPr/>
        <a:lstStyle/>
        <a:p>
          <a:r>
            <a:rPr lang="en-IN" sz="1600" dirty="0" err="1" smtClean="0"/>
            <a:t>Madhu</a:t>
          </a:r>
          <a:r>
            <a:rPr lang="en-IN" sz="1600" dirty="0" smtClean="0"/>
            <a:t> Gopal </a:t>
          </a:r>
          <a:r>
            <a:rPr lang="en-IN" sz="1600" dirty="0" err="1" smtClean="0"/>
            <a:t>Sirivella</a:t>
          </a:r>
          <a:r>
            <a:rPr lang="en-IN" sz="1600" dirty="0" smtClean="0"/>
            <a:t>  </a:t>
          </a:r>
        </a:p>
        <a:p>
          <a:r>
            <a:rPr lang="en-IN" sz="1100" dirty="0" smtClean="0"/>
            <a:t>Background:</a:t>
          </a:r>
        </a:p>
        <a:p>
          <a:r>
            <a:rPr lang="en-IN" sz="1600" dirty="0" smtClean="0"/>
            <a:t>Electronics and Instrumentation   </a:t>
          </a:r>
          <a:r>
            <a:rPr lang="en-IN" sz="1600" dirty="0" smtClean="0"/>
            <a:t>Engineer     </a:t>
          </a:r>
          <a:endParaRPr lang="en-IN" sz="1600" dirty="0"/>
        </a:p>
      </dgm:t>
    </dgm:pt>
    <dgm:pt modelId="{49AE465F-4C35-49B0-B65D-43E6FA6009A2}" type="parTrans" cxnId="{0E3A82E2-ABE2-433F-9B09-4E55DD111FF7}">
      <dgm:prSet/>
      <dgm:spPr/>
      <dgm:t>
        <a:bodyPr/>
        <a:lstStyle/>
        <a:p>
          <a:endParaRPr lang="en-IN"/>
        </a:p>
      </dgm:t>
    </dgm:pt>
    <dgm:pt modelId="{1C655543-76AF-4956-A53E-D29B80F97218}" type="sibTrans" cxnId="{0E3A82E2-ABE2-433F-9B09-4E55DD111FF7}">
      <dgm:prSet/>
      <dgm:spPr/>
      <dgm:t>
        <a:bodyPr/>
        <a:lstStyle/>
        <a:p>
          <a:endParaRPr lang="en-IN"/>
        </a:p>
      </dgm:t>
    </dgm:pt>
    <dgm:pt modelId="{5D4E1AF9-70D5-4CB5-A9F2-468429DB1AFB}">
      <dgm:prSet phldrT="[Text]" custT="1"/>
      <dgm:spPr/>
      <dgm:t>
        <a:bodyPr/>
        <a:lstStyle/>
        <a:p>
          <a:r>
            <a:rPr lang="en-IN" sz="1600" dirty="0" err="1" smtClean="0"/>
            <a:t>Avinash</a:t>
          </a:r>
          <a:r>
            <a:rPr lang="en-IN" sz="1600" dirty="0" smtClean="0"/>
            <a:t> </a:t>
          </a:r>
          <a:r>
            <a:rPr lang="en-IN" sz="1600" dirty="0" err="1" smtClean="0"/>
            <a:t>Ranjan</a:t>
          </a:r>
          <a:r>
            <a:rPr lang="en-IN" sz="1600" dirty="0" smtClean="0"/>
            <a:t> </a:t>
          </a:r>
        </a:p>
        <a:p>
          <a:r>
            <a:rPr lang="en-IN" sz="1100" dirty="0" smtClean="0"/>
            <a:t>Background:</a:t>
          </a:r>
        </a:p>
        <a:p>
          <a:r>
            <a:rPr lang="en-IN" sz="1600" dirty="0" smtClean="0"/>
            <a:t>Electrical and Electronics Engineer</a:t>
          </a:r>
          <a:endParaRPr lang="en-IN" sz="1600" dirty="0"/>
        </a:p>
      </dgm:t>
    </dgm:pt>
    <dgm:pt modelId="{D02FC396-C539-4147-AAEB-39C2FD0E2C1B}" type="parTrans" cxnId="{FFADB501-0386-454A-9563-89EBE704B372}">
      <dgm:prSet/>
      <dgm:spPr/>
      <dgm:t>
        <a:bodyPr/>
        <a:lstStyle/>
        <a:p>
          <a:endParaRPr lang="en-IN"/>
        </a:p>
      </dgm:t>
    </dgm:pt>
    <dgm:pt modelId="{75913142-4F1E-470E-9A35-33B54D483C89}" type="sibTrans" cxnId="{FFADB501-0386-454A-9563-89EBE704B372}">
      <dgm:prSet/>
      <dgm:spPr/>
      <dgm:t>
        <a:bodyPr/>
        <a:lstStyle/>
        <a:p>
          <a:endParaRPr lang="en-IN"/>
        </a:p>
      </dgm:t>
    </dgm:pt>
    <dgm:pt modelId="{5D42ED90-DAC0-4738-8B7C-BF6B80FFBF2C}">
      <dgm:prSet phldrT="[Text]" custT="1"/>
      <dgm:spPr/>
      <dgm:t>
        <a:bodyPr/>
        <a:lstStyle/>
        <a:p>
          <a:r>
            <a:rPr lang="en-IN" sz="1700" dirty="0" smtClean="0"/>
            <a:t>Anitha Bhat</a:t>
          </a:r>
        </a:p>
        <a:p>
          <a:r>
            <a:rPr lang="en-IN" sz="1100" dirty="0" smtClean="0"/>
            <a:t>Background:</a:t>
          </a:r>
          <a:r>
            <a:rPr lang="en-IN" sz="1700" dirty="0" smtClean="0"/>
            <a:t>   </a:t>
          </a:r>
        </a:p>
        <a:p>
          <a:r>
            <a:rPr lang="en-IN" sz="1700" dirty="0" smtClean="0"/>
            <a:t>    Electrical and Electronics Engineer</a:t>
          </a:r>
          <a:endParaRPr lang="en-IN" sz="1700" dirty="0"/>
        </a:p>
      </dgm:t>
    </dgm:pt>
    <dgm:pt modelId="{016CA275-78F7-4E4C-A388-F46813F3E85B}" type="parTrans" cxnId="{D316FF6E-B776-4A76-8090-3586D57D58B5}">
      <dgm:prSet/>
      <dgm:spPr/>
      <dgm:t>
        <a:bodyPr/>
        <a:lstStyle/>
        <a:p>
          <a:endParaRPr lang="en-IN"/>
        </a:p>
      </dgm:t>
    </dgm:pt>
    <dgm:pt modelId="{04A85E8D-8A29-406B-A2C1-B9F5E0179B85}" type="sibTrans" cxnId="{D316FF6E-B776-4A76-8090-3586D57D58B5}">
      <dgm:prSet/>
      <dgm:spPr/>
      <dgm:t>
        <a:bodyPr/>
        <a:lstStyle/>
        <a:p>
          <a:endParaRPr lang="en-IN"/>
        </a:p>
      </dgm:t>
    </dgm:pt>
    <dgm:pt modelId="{1A4D261E-935B-4945-96D5-8CFA89D4D667}" type="pres">
      <dgm:prSet presAssocID="{8B60367E-80DD-46EE-9E81-4AFD65F58F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47E15C-348C-4FBB-AC35-E724A2A433AD}" type="pres">
      <dgm:prSet presAssocID="{5155E919-1222-4B43-864A-44DD4B114843}" presName="compNode" presStyleCnt="0"/>
      <dgm:spPr/>
    </dgm:pt>
    <dgm:pt modelId="{B3A349E8-71C2-4720-B3EB-2015E22E0243}" type="pres">
      <dgm:prSet presAssocID="{5155E919-1222-4B43-864A-44DD4B114843}" presName="pictRect" presStyleLbl="node1" presStyleIdx="0" presStyleCnt="4" custLinFactX="61024" custLinFactY="25018" custLinFactNeighborX="10000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076EEB84-A203-4C04-91BF-FE5121BE7445}" type="pres">
      <dgm:prSet presAssocID="{5155E919-1222-4B43-864A-44DD4B114843}" presName="textRect" presStyleLbl="revTx" presStyleIdx="0" presStyleCnt="4" custScaleX="102441" custLinFactY="-10796" custLinFactNeighborX="-40833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8A09BB-AE9D-425F-BB51-0895C50E69F8}" type="pres">
      <dgm:prSet presAssocID="{4756CDDF-76F4-48BF-8C77-196ABF3DAD7E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C8B59D3-7F10-4821-B347-12E41561C9C3}" type="pres">
      <dgm:prSet presAssocID="{DD2E4CDF-3135-4163-8B3A-2615FEBE23DB}" presName="compNode" presStyleCnt="0"/>
      <dgm:spPr/>
    </dgm:pt>
    <dgm:pt modelId="{54AF62F8-D5F9-45D3-8E3A-13711798C950}" type="pres">
      <dgm:prSet presAssocID="{DD2E4CDF-3135-4163-8B3A-2615FEBE23DB}" presName="pictRect" presStyleLbl="node1" presStyleIdx="1" presStyleCnt="4" custLinFactNeighborX="-49735" custLinFactNeighborY="2421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D3DF530-793F-4EFB-952A-DFD6A6DC9331}" type="pres">
      <dgm:prSet presAssocID="{DD2E4CDF-3135-4163-8B3A-2615FEBE23DB}" presName="textRect" presStyleLbl="revTx" presStyleIdx="1" presStyleCnt="4" custLinFactX="-47080" custLinFactNeighborX="-100000" custLinFactNeighborY="79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A575D-C0DC-4D5B-A953-C69CDB5D2572}" type="pres">
      <dgm:prSet presAssocID="{1C655543-76AF-4956-A53E-D29B80F9721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FC73D13-ABCD-4058-A91C-4997CFF7CC0C}" type="pres">
      <dgm:prSet presAssocID="{5D4E1AF9-70D5-4CB5-A9F2-468429DB1AFB}" presName="compNode" presStyleCnt="0"/>
      <dgm:spPr/>
    </dgm:pt>
    <dgm:pt modelId="{9FCAF4AF-13BE-4F62-B3F9-7688B01F76B9}" type="pres">
      <dgm:prSet presAssocID="{5D4E1AF9-70D5-4CB5-A9F2-468429DB1AFB}" presName="pictRect" presStyleLbl="node1" presStyleIdx="2" presStyleCnt="4" custLinFactNeighborX="-58937" custLinFactNeighborY="242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F50A4F30-20FB-49E0-9585-376CDC4D310D}" type="pres">
      <dgm:prSet presAssocID="{5D4E1AF9-70D5-4CB5-A9F2-468429DB1AFB}" presName="textRect" presStyleLbl="revTx" presStyleIdx="2" presStyleCnt="4" custLinFactNeighborX="43188" custLinFactNeighborY="-942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4B184F-DF2A-4E02-8566-C278E2D21A13}" type="pres">
      <dgm:prSet presAssocID="{75913142-4F1E-470E-9A35-33B54D483C8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0E1BA43-5737-4A36-9B0D-6400F7197540}" type="pres">
      <dgm:prSet presAssocID="{5D42ED90-DAC0-4738-8B7C-BF6B80FFBF2C}" presName="compNode" presStyleCnt="0"/>
      <dgm:spPr/>
    </dgm:pt>
    <dgm:pt modelId="{7315D1FE-5619-4789-8D1C-94325292D18D}" type="pres">
      <dgm:prSet presAssocID="{5D42ED90-DAC0-4738-8B7C-BF6B80FFBF2C}" presName="pictRect" presStyleLbl="node1" presStyleIdx="3" presStyleCnt="4" custLinFactNeighborX="-49899" custLinFactNeighborY="-4475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1E62FBB-0E4F-4F66-A6D2-5D8B2405EBCD}" type="pres">
      <dgm:prSet presAssocID="{5D42ED90-DAC0-4738-8B7C-BF6B80FFBF2C}" presName="textRect" presStyleLbl="revTx" presStyleIdx="3" presStyleCnt="4" custScaleY="130835" custLinFactX="52516" custLinFactY="-100000" custLinFactNeighborX="100000" custLinFactNeighborY="-1221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16FF6E-B776-4A76-8090-3586D57D58B5}" srcId="{8B60367E-80DD-46EE-9E81-4AFD65F58F8E}" destId="{5D42ED90-DAC0-4738-8B7C-BF6B80FFBF2C}" srcOrd="3" destOrd="0" parTransId="{016CA275-78F7-4E4C-A388-F46813F3E85B}" sibTransId="{04A85E8D-8A29-406B-A2C1-B9F5E0179B85}"/>
    <dgm:cxn modelId="{56D281D7-620E-4457-834A-4AD09ADC5CA4}" type="presOf" srcId="{5D42ED90-DAC0-4738-8B7C-BF6B80FFBF2C}" destId="{21E62FBB-0E4F-4F66-A6D2-5D8B2405EBCD}" srcOrd="0" destOrd="0" presId="urn:microsoft.com/office/officeart/2005/8/layout/pList1"/>
    <dgm:cxn modelId="{FFADB501-0386-454A-9563-89EBE704B372}" srcId="{8B60367E-80DD-46EE-9E81-4AFD65F58F8E}" destId="{5D4E1AF9-70D5-4CB5-A9F2-468429DB1AFB}" srcOrd="2" destOrd="0" parTransId="{D02FC396-C539-4147-AAEB-39C2FD0E2C1B}" sibTransId="{75913142-4F1E-470E-9A35-33B54D483C89}"/>
    <dgm:cxn modelId="{F5624E8B-8931-40A4-B343-464439220C16}" type="presOf" srcId="{DD2E4CDF-3135-4163-8B3A-2615FEBE23DB}" destId="{AD3DF530-793F-4EFB-952A-DFD6A6DC9331}" srcOrd="0" destOrd="0" presId="urn:microsoft.com/office/officeart/2005/8/layout/pList1"/>
    <dgm:cxn modelId="{0E3A82E2-ABE2-433F-9B09-4E55DD111FF7}" srcId="{8B60367E-80DD-46EE-9E81-4AFD65F58F8E}" destId="{DD2E4CDF-3135-4163-8B3A-2615FEBE23DB}" srcOrd="1" destOrd="0" parTransId="{49AE465F-4C35-49B0-B65D-43E6FA6009A2}" sibTransId="{1C655543-76AF-4956-A53E-D29B80F97218}"/>
    <dgm:cxn modelId="{64C40D20-3224-44E2-9BF9-37AC842E6F38}" type="presOf" srcId="{1C655543-76AF-4956-A53E-D29B80F97218}" destId="{6A5A575D-C0DC-4D5B-A953-C69CDB5D2572}" srcOrd="0" destOrd="0" presId="urn:microsoft.com/office/officeart/2005/8/layout/pList1"/>
    <dgm:cxn modelId="{62E7C6D7-412B-4B81-9414-5691FC6DCC79}" srcId="{8B60367E-80DD-46EE-9E81-4AFD65F58F8E}" destId="{5155E919-1222-4B43-864A-44DD4B114843}" srcOrd="0" destOrd="0" parTransId="{F73BA422-731F-415B-AA61-A3C991FCC5D7}" sibTransId="{4756CDDF-76F4-48BF-8C77-196ABF3DAD7E}"/>
    <dgm:cxn modelId="{52D91FE2-5A85-494B-8B0F-E96516B87AC2}" type="presOf" srcId="{5155E919-1222-4B43-864A-44DD4B114843}" destId="{076EEB84-A203-4C04-91BF-FE5121BE7445}" srcOrd="0" destOrd="0" presId="urn:microsoft.com/office/officeart/2005/8/layout/pList1"/>
    <dgm:cxn modelId="{9D565A71-3F9B-46B4-AFFB-72A45BC98D3E}" type="presOf" srcId="{4756CDDF-76F4-48BF-8C77-196ABF3DAD7E}" destId="{138A09BB-AE9D-425F-BB51-0895C50E69F8}" srcOrd="0" destOrd="0" presId="urn:microsoft.com/office/officeart/2005/8/layout/pList1"/>
    <dgm:cxn modelId="{8AF6E3BE-F013-4507-9D55-FA3C483CA7DB}" type="presOf" srcId="{75913142-4F1E-470E-9A35-33B54D483C89}" destId="{BD4B184F-DF2A-4E02-8566-C278E2D21A13}" srcOrd="0" destOrd="0" presId="urn:microsoft.com/office/officeart/2005/8/layout/pList1"/>
    <dgm:cxn modelId="{6D91CA2B-A905-40D6-A585-2D6444C86BFE}" type="presOf" srcId="{8B60367E-80DD-46EE-9E81-4AFD65F58F8E}" destId="{1A4D261E-935B-4945-96D5-8CFA89D4D667}" srcOrd="0" destOrd="0" presId="urn:microsoft.com/office/officeart/2005/8/layout/pList1"/>
    <dgm:cxn modelId="{B0374621-0C61-4AD3-9B75-4742EA7F7E72}" type="presOf" srcId="{5D4E1AF9-70D5-4CB5-A9F2-468429DB1AFB}" destId="{F50A4F30-20FB-49E0-9585-376CDC4D310D}" srcOrd="0" destOrd="0" presId="urn:microsoft.com/office/officeart/2005/8/layout/pList1"/>
    <dgm:cxn modelId="{D9213A30-AB9F-43F7-A3F8-D0A7EB8A51BF}" type="presParOf" srcId="{1A4D261E-935B-4945-96D5-8CFA89D4D667}" destId="{5247E15C-348C-4FBB-AC35-E724A2A433AD}" srcOrd="0" destOrd="0" presId="urn:microsoft.com/office/officeart/2005/8/layout/pList1"/>
    <dgm:cxn modelId="{0035B783-7D13-403A-A957-B9154C204FFF}" type="presParOf" srcId="{5247E15C-348C-4FBB-AC35-E724A2A433AD}" destId="{B3A349E8-71C2-4720-B3EB-2015E22E0243}" srcOrd="0" destOrd="0" presId="urn:microsoft.com/office/officeart/2005/8/layout/pList1"/>
    <dgm:cxn modelId="{F1EEEE4C-5236-4BE6-8CFB-325631032629}" type="presParOf" srcId="{5247E15C-348C-4FBB-AC35-E724A2A433AD}" destId="{076EEB84-A203-4C04-91BF-FE5121BE7445}" srcOrd="1" destOrd="0" presId="urn:microsoft.com/office/officeart/2005/8/layout/pList1"/>
    <dgm:cxn modelId="{305F5D28-FE78-4B5D-8A25-88BC9874725F}" type="presParOf" srcId="{1A4D261E-935B-4945-96D5-8CFA89D4D667}" destId="{138A09BB-AE9D-425F-BB51-0895C50E69F8}" srcOrd="1" destOrd="0" presId="urn:microsoft.com/office/officeart/2005/8/layout/pList1"/>
    <dgm:cxn modelId="{F8A9854A-C622-4178-8185-2900D00CF9AD}" type="presParOf" srcId="{1A4D261E-935B-4945-96D5-8CFA89D4D667}" destId="{4C8B59D3-7F10-4821-B347-12E41561C9C3}" srcOrd="2" destOrd="0" presId="urn:microsoft.com/office/officeart/2005/8/layout/pList1"/>
    <dgm:cxn modelId="{612AB41D-3600-4EA6-A551-305EFF1034C5}" type="presParOf" srcId="{4C8B59D3-7F10-4821-B347-12E41561C9C3}" destId="{54AF62F8-D5F9-45D3-8E3A-13711798C950}" srcOrd="0" destOrd="0" presId="urn:microsoft.com/office/officeart/2005/8/layout/pList1"/>
    <dgm:cxn modelId="{CB44B81E-20D5-48D3-957E-425031CBFC6E}" type="presParOf" srcId="{4C8B59D3-7F10-4821-B347-12E41561C9C3}" destId="{AD3DF530-793F-4EFB-952A-DFD6A6DC9331}" srcOrd="1" destOrd="0" presId="urn:microsoft.com/office/officeart/2005/8/layout/pList1"/>
    <dgm:cxn modelId="{CA0A58C6-0F31-410A-8BB6-8ED5E9DC7A9C}" type="presParOf" srcId="{1A4D261E-935B-4945-96D5-8CFA89D4D667}" destId="{6A5A575D-C0DC-4D5B-A953-C69CDB5D2572}" srcOrd="3" destOrd="0" presId="urn:microsoft.com/office/officeart/2005/8/layout/pList1"/>
    <dgm:cxn modelId="{F94DB731-BAD6-44BD-B4FA-4EB48F170D15}" type="presParOf" srcId="{1A4D261E-935B-4945-96D5-8CFA89D4D667}" destId="{4FC73D13-ABCD-4058-A91C-4997CFF7CC0C}" srcOrd="4" destOrd="0" presId="urn:microsoft.com/office/officeart/2005/8/layout/pList1"/>
    <dgm:cxn modelId="{9615E8D7-DE2C-4F4A-9B6F-C4769884236F}" type="presParOf" srcId="{4FC73D13-ABCD-4058-A91C-4997CFF7CC0C}" destId="{9FCAF4AF-13BE-4F62-B3F9-7688B01F76B9}" srcOrd="0" destOrd="0" presId="urn:microsoft.com/office/officeart/2005/8/layout/pList1"/>
    <dgm:cxn modelId="{958D4E43-1F3F-4D94-8BA9-A64D1B1760F2}" type="presParOf" srcId="{4FC73D13-ABCD-4058-A91C-4997CFF7CC0C}" destId="{F50A4F30-20FB-49E0-9585-376CDC4D310D}" srcOrd="1" destOrd="0" presId="urn:microsoft.com/office/officeart/2005/8/layout/pList1"/>
    <dgm:cxn modelId="{50C1B38C-022C-40FF-B47C-EDCDF6757C37}" type="presParOf" srcId="{1A4D261E-935B-4945-96D5-8CFA89D4D667}" destId="{BD4B184F-DF2A-4E02-8566-C278E2D21A13}" srcOrd="5" destOrd="0" presId="urn:microsoft.com/office/officeart/2005/8/layout/pList1"/>
    <dgm:cxn modelId="{11E20380-002D-4567-8697-17C4F16D0DBC}" type="presParOf" srcId="{1A4D261E-935B-4945-96D5-8CFA89D4D667}" destId="{10E1BA43-5737-4A36-9B0D-6400F7197540}" srcOrd="6" destOrd="0" presId="urn:microsoft.com/office/officeart/2005/8/layout/pList1"/>
    <dgm:cxn modelId="{067BD73A-9566-458E-BD06-ECBB89B4FEF0}" type="presParOf" srcId="{10E1BA43-5737-4A36-9B0D-6400F7197540}" destId="{7315D1FE-5619-4789-8D1C-94325292D18D}" srcOrd="0" destOrd="0" presId="urn:microsoft.com/office/officeart/2005/8/layout/pList1"/>
    <dgm:cxn modelId="{91131E64-8151-4B8B-A399-925CF5436201}" type="presParOf" srcId="{10E1BA43-5737-4A36-9B0D-6400F7197540}" destId="{21E62FBB-0E4F-4F66-A6D2-5D8B2405EBC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2A859-0240-487C-BEA4-24EDDBB849A0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F63DBD-F8A9-4C57-8FBE-E3E25BAC41C3}">
      <dgm:prSet phldrT="[Text]" custT="1"/>
      <dgm:spPr/>
      <dgm:t>
        <a:bodyPr/>
        <a:lstStyle/>
        <a:p>
          <a:pPr algn="ctr"/>
          <a:r>
            <a:rPr lang="en-IN" sz="2400" dirty="0" err="1" smtClean="0"/>
            <a:t>Kartik</a:t>
          </a:r>
          <a:r>
            <a:rPr lang="en-IN" sz="2400" dirty="0" smtClean="0"/>
            <a:t> </a:t>
          </a:r>
          <a:r>
            <a:rPr lang="en-IN" sz="2400" dirty="0" err="1" smtClean="0"/>
            <a:t>Prabhu</a:t>
          </a:r>
          <a:endParaRPr lang="en-IN" sz="2400" dirty="0" smtClean="0"/>
        </a:p>
        <a:p>
          <a:pPr algn="ctr"/>
          <a:r>
            <a:rPr lang="en-IN" sz="2400" dirty="0" smtClean="0"/>
            <a:t> Developer and Team leader</a:t>
          </a:r>
          <a:endParaRPr lang="en-IN" sz="2400" dirty="0" smtClean="0"/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Previous Experience: Member of technical staff as android developer(3 years)</a:t>
          </a:r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Technical skills: Java, Android</a:t>
          </a:r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Fast learner, Smart worker</a:t>
          </a:r>
        </a:p>
      </dgm:t>
    </dgm:pt>
    <dgm:pt modelId="{536D4C67-4BB8-40AD-A8B2-F81387C8A03B}" type="parTrans" cxnId="{02344D6A-E3CB-488B-8755-4B62471380AB}">
      <dgm:prSet/>
      <dgm:spPr/>
      <dgm:t>
        <a:bodyPr/>
        <a:lstStyle/>
        <a:p>
          <a:endParaRPr lang="en-IN"/>
        </a:p>
      </dgm:t>
    </dgm:pt>
    <dgm:pt modelId="{94D81C4F-337F-4BC2-A5A9-42B795890331}" type="sibTrans" cxnId="{02344D6A-E3CB-488B-8755-4B62471380AB}">
      <dgm:prSet/>
      <dgm:spPr/>
      <dgm:t>
        <a:bodyPr/>
        <a:lstStyle/>
        <a:p>
          <a:endParaRPr lang="en-IN"/>
        </a:p>
      </dgm:t>
    </dgm:pt>
    <dgm:pt modelId="{A2AB9806-EDD0-47C7-935B-1CC52C213B08}" type="pres">
      <dgm:prSet presAssocID="{7E72A859-0240-487C-BEA4-24EDDBB849A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A0D23512-6D98-446A-99BF-39946690401A}" type="pres">
      <dgm:prSet presAssocID="{3DF63DBD-F8A9-4C57-8FBE-E3E25BAC41C3}" presName="composite" presStyleCnt="0">
        <dgm:presLayoutVars>
          <dgm:chMax/>
          <dgm:chPref/>
        </dgm:presLayoutVars>
      </dgm:prSet>
      <dgm:spPr/>
    </dgm:pt>
    <dgm:pt modelId="{7C9BEEC4-9DE3-496B-921C-F37EC6422B4F}" type="pres">
      <dgm:prSet presAssocID="{3DF63DBD-F8A9-4C57-8FBE-E3E25BAC41C3}" presName="Image" presStyleLbl="bgImgPlace1" presStyleIdx="0" presStyleCnt="1" custScaleY="145893" custLinFactNeighborY="-5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18D52EC-D23F-4C99-9B5B-B4670FF2A00B}" type="pres">
      <dgm:prSet presAssocID="{3DF63DBD-F8A9-4C57-8FBE-E3E25BAC41C3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3C2207-F3E4-4236-9BAA-52F84DD12A67}" type="pres">
      <dgm:prSet presAssocID="{3DF63DBD-F8A9-4C57-8FBE-E3E25BAC41C3}" presName="tlFrame" presStyleLbl="node1" presStyleIdx="0" presStyleCnt="4"/>
      <dgm:spPr/>
    </dgm:pt>
    <dgm:pt modelId="{023A6F45-6AA7-4364-AA0B-DF205FB5B4DE}" type="pres">
      <dgm:prSet presAssocID="{3DF63DBD-F8A9-4C57-8FBE-E3E25BAC41C3}" presName="trFrame" presStyleLbl="node1" presStyleIdx="1" presStyleCnt="4"/>
      <dgm:spPr/>
    </dgm:pt>
    <dgm:pt modelId="{54D38988-31B7-4446-8DF2-0595BBCCA7FC}" type="pres">
      <dgm:prSet presAssocID="{3DF63DBD-F8A9-4C57-8FBE-E3E25BAC41C3}" presName="blFrame" presStyleLbl="node1" presStyleIdx="2" presStyleCnt="4"/>
      <dgm:spPr/>
    </dgm:pt>
    <dgm:pt modelId="{86B18AF4-73FE-4B43-9BA7-01E1B5E31C8D}" type="pres">
      <dgm:prSet presAssocID="{3DF63DBD-F8A9-4C57-8FBE-E3E25BAC41C3}" presName="brFrame" presStyleLbl="node1" presStyleIdx="3" presStyleCnt="4"/>
      <dgm:spPr/>
    </dgm:pt>
  </dgm:ptLst>
  <dgm:cxnLst>
    <dgm:cxn modelId="{C7FCA388-536F-450D-9375-A311E35D8CCA}" type="presOf" srcId="{7E72A859-0240-487C-BEA4-24EDDBB849A0}" destId="{A2AB9806-EDD0-47C7-935B-1CC52C213B08}" srcOrd="0" destOrd="0" presId="urn:microsoft.com/office/officeart/2009/3/layout/FramedTextPicture"/>
    <dgm:cxn modelId="{02344D6A-E3CB-488B-8755-4B62471380AB}" srcId="{7E72A859-0240-487C-BEA4-24EDDBB849A0}" destId="{3DF63DBD-F8A9-4C57-8FBE-E3E25BAC41C3}" srcOrd="0" destOrd="0" parTransId="{536D4C67-4BB8-40AD-A8B2-F81387C8A03B}" sibTransId="{94D81C4F-337F-4BC2-A5A9-42B795890331}"/>
    <dgm:cxn modelId="{8C02A93C-02FB-4052-884C-41455255D5E3}" type="presOf" srcId="{3DF63DBD-F8A9-4C57-8FBE-E3E25BAC41C3}" destId="{818D52EC-D23F-4C99-9B5B-B4670FF2A00B}" srcOrd="0" destOrd="0" presId="urn:microsoft.com/office/officeart/2009/3/layout/FramedTextPicture"/>
    <dgm:cxn modelId="{D3490D0A-783B-4B70-96A3-92EF84BAAE74}" type="presParOf" srcId="{A2AB9806-EDD0-47C7-935B-1CC52C213B08}" destId="{A0D23512-6D98-446A-99BF-39946690401A}" srcOrd="0" destOrd="0" presId="urn:microsoft.com/office/officeart/2009/3/layout/FramedTextPicture"/>
    <dgm:cxn modelId="{541FCDBE-6A61-4602-9D29-C8D16AD0824E}" type="presParOf" srcId="{A0D23512-6D98-446A-99BF-39946690401A}" destId="{7C9BEEC4-9DE3-496B-921C-F37EC6422B4F}" srcOrd="0" destOrd="0" presId="urn:microsoft.com/office/officeart/2009/3/layout/FramedTextPicture"/>
    <dgm:cxn modelId="{2C1E9CD3-40D6-4FE1-9D72-121848704811}" type="presParOf" srcId="{A0D23512-6D98-446A-99BF-39946690401A}" destId="{818D52EC-D23F-4C99-9B5B-B4670FF2A00B}" srcOrd="1" destOrd="0" presId="urn:microsoft.com/office/officeart/2009/3/layout/FramedTextPicture"/>
    <dgm:cxn modelId="{9635C6C4-E633-4447-9253-B6D3E5028187}" type="presParOf" srcId="{A0D23512-6D98-446A-99BF-39946690401A}" destId="{BE3C2207-F3E4-4236-9BAA-52F84DD12A67}" srcOrd="2" destOrd="0" presId="urn:microsoft.com/office/officeart/2009/3/layout/FramedTextPicture"/>
    <dgm:cxn modelId="{BD08A0B7-CA5E-4626-85D9-40D2FD2858DB}" type="presParOf" srcId="{A0D23512-6D98-446A-99BF-39946690401A}" destId="{023A6F45-6AA7-4364-AA0B-DF205FB5B4DE}" srcOrd="3" destOrd="0" presId="urn:microsoft.com/office/officeart/2009/3/layout/FramedTextPicture"/>
    <dgm:cxn modelId="{E0B85564-80A6-4774-A787-07D4C3CEC077}" type="presParOf" srcId="{A0D23512-6D98-446A-99BF-39946690401A}" destId="{54D38988-31B7-4446-8DF2-0595BBCCA7FC}" srcOrd="4" destOrd="0" presId="urn:microsoft.com/office/officeart/2009/3/layout/FramedTextPicture"/>
    <dgm:cxn modelId="{8C560892-F1CA-46C7-BD90-EED507428E64}" type="presParOf" srcId="{A0D23512-6D98-446A-99BF-39946690401A}" destId="{86B18AF4-73FE-4B43-9BA7-01E1B5E31C8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52DEC-0C3A-4C19-BA27-6B4F61FCE76E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EB17D1-F9D6-49D1-AC83-6F1CB1086656}">
      <dgm:prSet phldrT="[Text]" custT="1"/>
      <dgm:spPr/>
      <dgm:t>
        <a:bodyPr/>
        <a:lstStyle/>
        <a:p>
          <a:pPr algn="ctr"/>
          <a:r>
            <a:rPr lang="en-IN" sz="2400" dirty="0" err="1" smtClean="0"/>
            <a:t>Madhu</a:t>
          </a:r>
          <a:r>
            <a:rPr lang="en-IN" sz="2400" dirty="0" smtClean="0"/>
            <a:t> Gopal </a:t>
          </a:r>
          <a:r>
            <a:rPr lang="en-IN" sz="2400" dirty="0" err="1" smtClean="0"/>
            <a:t>Sirivella</a:t>
          </a:r>
          <a:r>
            <a:rPr lang="en-IN" sz="2400" dirty="0" smtClean="0"/>
            <a:t> Developer</a:t>
          </a:r>
          <a:endParaRPr lang="en-IN" sz="2400" dirty="0" smtClean="0"/>
        </a:p>
        <a:p>
          <a:pPr algn="ctr"/>
          <a:r>
            <a:rPr lang="en-IN" sz="1600" dirty="0" smtClean="0"/>
            <a:t>Previous Experience: Executive Engineer(2.5 years)</a:t>
          </a:r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Technical </a:t>
          </a:r>
          <a:r>
            <a:rPr lang="en-IN" sz="1600" dirty="0" smtClean="0"/>
            <a:t>skills: Java, </a:t>
          </a:r>
          <a:r>
            <a:rPr lang="en-IN" sz="1600" dirty="0" err="1" smtClean="0"/>
            <a:t>ProSafe</a:t>
          </a:r>
          <a:r>
            <a:rPr lang="en-IN" sz="1600" dirty="0" smtClean="0"/>
            <a:t>-RS </a:t>
          </a:r>
          <a:endParaRPr lang="en-IN" sz="1600" dirty="0" smtClean="0"/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Growth </a:t>
          </a:r>
          <a:r>
            <a:rPr lang="en-IN" sz="1600" dirty="0" smtClean="0"/>
            <a:t>mind-set, </a:t>
          </a:r>
          <a:r>
            <a:rPr lang="en-IN" sz="1600" dirty="0" smtClean="0"/>
            <a:t>Responsible  </a:t>
          </a:r>
        </a:p>
        <a:p>
          <a:pPr algn="ctr"/>
          <a:endParaRPr lang="en-IN" sz="1800" dirty="0" smtClean="0"/>
        </a:p>
      </dgm:t>
    </dgm:pt>
    <dgm:pt modelId="{3F0D0930-4AFD-47C3-9753-51AD24B4B1A1}" type="parTrans" cxnId="{88220916-AD91-4994-A6BE-AE7AD1B12E2F}">
      <dgm:prSet/>
      <dgm:spPr/>
      <dgm:t>
        <a:bodyPr/>
        <a:lstStyle/>
        <a:p>
          <a:endParaRPr lang="en-IN"/>
        </a:p>
      </dgm:t>
    </dgm:pt>
    <dgm:pt modelId="{51B00DE7-60C2-4040-8CB4-55C733BF19D6}" type="sibTrans" cxnId="{88220916-AD91-4994-A6BE-AE7AD1B12E2F}">
      <dgm:prSet/>
      <dgm:spPr/>
      <dgm:t>
        <a:bodyPr/>
        <a:lstStyle/>
        <a:p>
          <a:endParaRPr lang="en-IN"/>
        </a:p>
      </dgm:t>
    </dgm:pt>
    <dgm:pt modelId="{487747DB-A64F-4836-94B9-1522BE333C91}" type="pres">
      <dgm:prSet presAssocID="{5C752DEC-0C3A-4C19-BA27-6B4F61FCE76E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710C8528-B9E7-4B8B-970C-132904DCC6ED}" type="pres">
      <dgm:prSet presAssocID="{41EB17D1-F9D6-49D1-AC83-6F1CB1086656}" presName="composite" presStyleCnt="0">
        <dgm:presLayoutVars>
          <dgm:chMax/>
          <dgm:chPref/>
        </dgm:presLayoutVars>
      </dgm:prSet>
      <dgm:spPr/>
    </dgm:pt>
    <dgm:pt modelId="{23DB8F68-DF94-4CE9-B9D0-8F0A3964B2F5}" type="pres">
      <dgm:prSet presAssocID="{41EB17D1-F9D6-49D1-AC83-6F1CB1086656}" presName="Image" presStyleLbl="bgImgPlace1" presStyleIdx="0" presStyleCnt="1" custScaleY="134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C03D049-A73B-4E96-9F5F-54783B2AECD3}" type="pres">
      <dgm:prSet presAssocID="{41EB17D1-F9D6-49D1-AC83-6F1CB1086656}" presName="ParentText" presStyleLbl="revTx" presStyleIdx="0" presStyleCnt="1" custScaleX="90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902AF0-E9DF-4E44-AB6E-664D4C777839}" type="pres">
      <dgm:prSet presAssocID="{41EB17D1-F9D6-49D1-AC83-6F1CB1086656}" presName="tlFrame" presStyleLbl="node1" presStyleIdx="0" presStyleCnt="4"/>
      <dgm:spPr/>
    </dgm:pt>
    <dgm:pt modelId="{5851BCFD-212C-4CF0-BEDF-D76701C50C2E}" type="pres">
      <dgm:prSet presAssocID="{41EB17D1-F9D6-49D1-AC83-6F1CB1086656}" presName="trFrame" presStyleLbl="node1" presStyleIdx="1" presStyleCnt="4"/>
      <dgm:spPr/>
    </dgm:pt>
    <dgm:pt modelId="{FB519224-40AA-46A8-A4E0-C8610551531E}" type="pres">
      <dgm:prSet presAssocID="{41EB17D1-F9D6-49D1-AC83-6F1CB1086656}" presName="blFrame" presStyleLbl="node1" presStyleIdx="2" presStyleCnt="4"/>
      <dgm:spPr/>
    </dgm:pt>
    <dgm:pt modelId="{12179BFE-4A94-4203-AD25-FE9D05789955}" type="pres">
      <dgm:prSet presAssocID="{41EB17D1-F9D6-49D1-AC83-6F1CB1086656}" presName="brFrame" presStyleLbl="node1" presStyleIdx="3" presStyleCnt="4"/>
      <dgm:spPr/>
    </dgm:pt>
  </dgm:ptLst>
  <dgm:cxnLst>
    <dgm:cxn modelId="{0D798CEB-1F64-4468-BD5C-D0CD9AC0CA6E}" type="presOf" srcId="{41EB17D1-F9D6-49D1-AC83-6F1CB1086656}" destId="{1C03D049-A73B-4E96-9F5F-54783B2AECD3}" srcOrd="0" destOrd="0" presId="urn:microsoft.com/office/officeart/2009/3/layout/FramedTextPicture"/>
    <dgm:cxn modelId="{88220916-AD91-4994-A6BE-AE7AD1B12E2F}" srcId="{5C752DEC-0C3A-4C19-BA27-6B4F61FCE76E}" destId="{41EB17D1-F9D6-49D1-AC83-6F1CB1086656}" srcOrd="0" destOrd="0" parTransId="{3F0D0930-4AFD-47C3-9753-51AD24B4B1A1}" sibTransId="{51B00DE7-60C2-4040-8CB4-55C733BF19D6}"/>
    <dgm:cxn modelId="{A88C86FC-F29B-4FBB-ADA3-2C9FAC40F419}" type="presOf" srcId="{5C752DEC-0C3A-4C19-BA27-6B4F61FCE76E}" destId="{487747DB-A64F-4836-94B9-1522BE333C91}" srcOrd="0" destOrd="0" presId="urn:microsoft.com/office/officeart/2009/3/layout/FramedTextPicture"/>
    <dgm:cxn modelId="{70E476F9-6503-4B9A-AF5C-6788A0F6D1CF}" type="presParOf" srcId="{487747DB-A64F-4836-94B9-1522BE333C91}" destId="{710C8528-B9E7-4B8B-970C-132904DCC6ED}" srcOrd="0" destOrd="0" presId="urn:microsoft.com/office/officeart/2009/3/layout/FramedTextPicture"/>
    <dgm:cxn modelId="{6653A23B-185A-4588-8F22-F13046EEA466}" type="presParOf" srcId="{710C8528-B9E7-4B8B-970C-132904DCC6ED}" destId="{23DB8F68-DF94-4CE9-B9D0-8F0A3964B2F5}" srcOrd="0" destOrd="0" presId="urn:microsoft.com/office/officeart/2009/3/layout/FramedTextPicture"/>
    <dgm:cxn modelId="{9BFEEAF9-7A93-429B-BFEE-478C4473DD75}" type="presParOf" srcId="{710C8528-B9E7-4B8B-970C-132904DCC6ED}" destId="{1C03D049-A73B-4E96-9F5F-54783B2AECD3}" srcOrd="1" destOrd="0" presId="urn:microsoft.com/office/officeart/2009/3/layout/FramedTextPicture"/>
    <dgm:cxn modelId="{FE26FABA-2976-488E-B0F3-DCE06641AC9B}" type="presParOf" srcId="{710C8528-B9E7-4B8B-970C-132904DCC6ED}" destId="{62902AF0-E9DF-4E44-AB6E-664D4C777839}" srcOrd="2" destOrd="0" presId="urn:microsoft.com/office/officeart/2009/3/layout/FramedTextPicture"/>
    <dgm:cxn modelId="{4FE61FB0-99C6-4723-B247-9B4ACEEF5E1E}" type="presParOf" srcId="{710C8528-B9E7-4B8B-970C-132904DCC6ED}" destId="{5851BCFD-212C-4CF0-BEDF-D76701C50C2E}" srcOrd="3" destOrd="0" presId="urn:microsoft.com/office/officeart/2009/3/layout/FramedTextPicture"/>
    <dgm:cxn modelId="{801F3253-0C8E-45B8-A816-1CB1017552A0}" type="presParOf" srcId="{710C8528-B9E7-4B8B-970C-132904DCC6ED}" destId="{FB519224-40AA-46A8-A4E0-C8610551531E}" srcOrd="4" destOrd="0" presId="urn:microsoft.com/office/officeart/2009/3/layout/FramedTextPicture"/>
    <dgm:cxn modelId="{5E5CA49D-034E-44FD-AA56-1C24A5799DB1}" type="presParOf" srcId="{710C8528-B9E7-4B8B-970C-132904DCC6ED}" destId="{12179BFE-4A94-4203-AD25-FE9D0578995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82F7B-D25C-42CD-B9D7-73A774A6EDA6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E0EBC9-36FC-46BE-98E7-292529AEA00E}">
      <dgm:prSet phldrT="[Text]" custT="1"/>
      <dgm:spPr/>
      <dgm:t>
        <a:bodyPr/>
        <a:lstStyle/>
        <a:p>
          <a:pPr algn="ctr"/>
          <a:r>
            <a:rPr lang="en-IN" sz="2400" dirty="0" err="1" smtClean="0"/>
            <a:t>Avinash</a:t>
          </a:r>
          <a:r>
            <a:rPr lang="en-IN" sz="2400" dirty="0" smtClean="0"/>
            <a:t> </a:t>
          </a:r>
          <a:r>
            <a:rPr lang="en-IN" sz="2400" dirty="0" err="1" smtClean="0"/>
            <a:t>Ranjan</a:t>
          </a:r>
          <a:endParaRPr lang="en-IN" sz="2400" dirty="0" smtClean="0"/>
        </a:p>
        <a:p>
          <a:pPr algn="ctr"/>
          <a:r>
            <a:rPr lang="en-IN" sz="2400" dirty="0" smtClean="0"/>
            <a:t>Quality Control</a:t>
          </a:r>
        </a:p>
        <a:p>
          <a:pPr algn="ctr"/>
          <a:endParaRPr lang="en-IN" sz="2400" dirty="0" smtClean="0"/>
        </a:p>
        <a:p>
          <a:pPr algn="ctr"/>
          <a:r>
            <a:rPr lang="en-IN" sz="1600" dirty="0" smtClean="0"/>
            <a:t>Previous Experience: Software Engineer(3 years)</a:t>
          </a:r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Technical skills: Java, Unix, </a:t>
          </a:r>
          <a:r>
            <a:rPr lang="en-IN" sz="1600" dirty="0" err="1" smtClean="0"/>
            <a:t>Sql</a:t>
          </a:r>
          <a:endParaRPr lang="en-IN" sz="1600" dirty="0" smtClean="0"/>
        </a:p>
        <a:p>
          <a:pPr algn="ctr"/>
          <a:endParaRPr lang="en-IN" sz="1600" dirty="0" smtClean="0"/>
        </a:p>
        <a:p>
          <a:pPr algn="ctr"/>
          <a:r>
            <a:rPr lang="en-IN" sz="1600" dirty="0" smtClean="0"/>
            <a:t>Communicative, Resourceful </a:t>
          </a:r>
          <a:endParaRPr lang="en-IN" sz="1600" dirty="0" smtClean="0"/>
        </a:p>
      </dgm:t>
    </dgm:pt>
    <dgm:pt modelId="{85A07567-9A14-4828-B220-5719038128E1}" type="parTrans" cxnId="{4DD235F2-CC6E-46A1-9F4E-44E54BB84E82}">
      <dgm:prSet/>
      <dgm:spPr/>
      <dgm:t>
        <a:bodyPr/>
        <a:lstStyle/>
        <a:p>
          <a:endParaRPr lang="en-IN"/>
        </a:p>
      </dgm:t>
    </dgm:pt>
    <dgm:pt modelId="{483981C8-6324-40B1-A33F-209088D6E4BE}" type="sibTrans" cxnId="{4DD235F2-CC6E-46A1-9F4E-44E54BB84E82}">
      <dgm:prSet/>
      <dgm:spPr/>
      <dgm:t>
        <a:bodyPr/>
        <a:lstStyle/>
        <a:p>
          <a:endParaRPr lang="en-IN"/>
        </a:p>
      </dgm:t>
    </dgm:pt>
    <dgm:pt modelId="{4C350BC6-0FD7-4847-98C8-C9A3417FF14C}" type="pres">
      <dgm:prSet presAssocID="{31D82F7B-D25C-42CD-B9D7-73A774A6EDA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D9A46918-3E65-43E7-B98F-10E301EB9CDD}" type="pres">
      <dgm:prSet presAssocID="{62E0EBC9-36FC-46BE-98E7-292529AEA00E}" presName="composite" presStyleCnt="0">
        <dgm:presLayoutVars>
          <dgm:chMax/>
          <dgm:chPref/>
        </dgm:presLayoutVars>
      </dgm:prSet>
      <dgm:spPr/>
    </dgm:pt>
    <dgm:pt modelId="{C203A809-D5E4-4C7C-8B59-7EEFB29B1B68}" type="pres">
      <dgm:prSet presAssocID="{62E0EBC9-36FC-46BE-98E7-292529AEA00E}" presName="Image" presStyleLbl="bgImgPlace1" presStyleIdx="0" presStyleCnt="1" custScaleY="1353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2DCE012-38DC-4BEC-AF9C-6691B79C323D}" type="pres">
      <dgm:prSet presAssocID="{62E0EBC9-36FC-46BE-98E7-292529AEA00E}" presName="ParentText" presStyleLbl="revTx" presStyleIdx="0" presStyleCnt="1" custScaleX="823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54EF2C-D587-4ABB-A247-85581E180D9D}" type="pres">
      <dgm:prSet presAssocID="{62E0EBC9-36FC-46BE-98E7-292529AEA00E}" presName="tlFrame" presStyleLbl="node1" presStyleIdx="0" presStyleCnt="4"/>
      <dgm:spPr/>
    </dgm:pt>
    <dgm:pt modelId="{4FE30964-45B3-49F9-A44F-AFA700FB4777}" type="pres">
      <dgm:prSet presAssocID="{62E0EBC9-36FC-46BE-98E7-292529AEA00E}" presName="trFrame" presStyleLbl="node1" presStyleIdx="1" presStyleCnt="4"/>
      <dgm:spPr/>
    </dgm:pt>
    <dgm:pt modelId="{36D35DC5-F78F-4360-B1F1-8B11A881D2D5}" type="pres">
      <dgm:prSet presAssocID="{62E0EBC9-36FC-46BE-98E7-292529AEA00E}" presName="blFrame" presStyleLbl="node1" presStyleIdx="2" presStyleCnt="4"/>
      <dgm:spPr/>
    </dgm:pt>
    <dgm:pt modelId="{ED98A33E-4224-49AC-AF8E-8DBDDDA8FE97}" type="pres">
      <dgm:prSet presAssocID="{62E0EBC9-36FC-46BE-98E7-292529AEA00E}" presName="brFrame" presStyleLbl="node1" presStyleIdx="3" presStyleCnt="4"/>
      <dgm:spPr/>
    </dgm:pt>
  </dgm:ptLst>
  <dgm:cxnLst>
    <dgm:cxn modelId="{4DD235F2-CC6E-46A1-9F4E-44E54BB84E82}" srcId="{31D82F7B-D25C-42CD-B9D7-73A774A6EDA6}" destId="{62E0EBC9-36FC-46BE-98E7-292529AEA00E}" srcOrd="0" destOrd="0" parTransId="{85A07567-9A14-4828-B220-5719038128E1}" sibTransId="{483981C8-6324-40B1-A33F-209088D6E4BE}"/>
    <dgm:cxn modelId="{CC371008-99B9-4F57-A51A-23BB6C230C31}" type="presOf" srcId="{31D82F7B-D25C-42CD-B9D7-73A774A6EDA6}" destId="{4C350BC6-0FD7-4847-98C8-C9A3417FF14C}" srcOrd="0" destOrd="0" presId="urn:microsoft.com/office/officeart/2009/3/layout/FramedTextPicture"/>
    <dgm:cxn modelId="{97468A59-714A-4578-998F-69391C756CED}" type="presOf" srcId="{62E0EBC9-36FC-46BE-98E7-292529AEA00E}" destId="{A2DCE012-38DC-4BEC-AF9C-6691B79C323D}" srcOrd="0" destOrd="0" presId="urn:microsoft.com/office/officeart/2009/3/layout/FramedTextPicture"/>
    <dgm:cxn modelId="{AACE22D3-C813-4103-BB37-C2F06A1E6225}" type="presParOf" srcId="{4C350BC6-0FD7-4847-98C8-C9A3417FF14C}" destId="{D9A46918-3E65-43E7-B98F-10E301EB9CDD}" srcOrd="0" destOrd="0" presId="urn:microsoft.com/office/officeart/2009/3/layout/FramedTextPicture"/>
    <dgm:cxn modelId="{2CC2C6ED-5FE9-4703-A5A6-E5C48EA50D57}" type="presParOf" srcId="{D9A46918-3E65-43E7-B98F-10E301EB9CDD}" destId="{C203A809-D5E4-4C7C-8B59-7EEFB29B1B68}" srcOrd="0" destOrd="0" presId="urn:microsoft.com/office/officeart/2009/3/layout/FramedTextPicture"/>
    <dgm:cxn modelId="{6E1938C6-FED5-44FF-B5FF-6BD2438F03A0}" type="presParOf" srcId="{D9A46918-3E65-43E7-B98F-10E301EB9CDD}" destId="{A2DCE012-38DC-4BEC-AF9C-6691B79C323D}" srcOrd="1" destOrd="0" presId="urn:microsoft.com/office/officeart/2009/3/layout/FramedTextPicture"/>
    <dgm:cxn modelId="{A52EAB63-FB43-4432-963B-687BE9ACCABE}" type="presParOf" srcId="{D9A46918-3E65-43E7-B98F-10E301EB9CDD}" destId="{4454EF2C-D587-4ABB-A247-85581E180D9D}" srcOrd="2" destOrd="0" presId="urn:microsoft.com/office/officeart/2009/3/layout/FramedTextPicture"/>
    <dgm:cxn modelId="{2F9832A9-7F38-4758-B035-F8466F960480}" type="presParOf" srcId="{D9A46918-3E65-43E7-B98F-10E301EB9CDD}" destId="{4FE30964-45B3-49F9-A44F-AFA700FB4777}" srcOrd="3" destOrd="0" presId="urn:microsoft.com/office/officeart/2009/3/layout/FramedTextPicture"/>
    <dgm:cxn modelId="{6D5B6CCA-7605-4FE5-A115-F733D1B8D1BB}" type="presParOf" srcId="{D9A46918-3E65-43E7-B98F-10E301EB9CDD}" destId="{36D35DC5-F78F-4360-B1F1-8B11A881D2D5}" srcOrd="4" destOrd="0" presId="urn:microsoft.com/office/officeart/2009/3/layout/FramedTextPicture"/>
    <dgm:cxn modelId="{827952A6-2A5C-42C0-A0E1-596C884E6E2B}" type="presParOf" srcId="{D9A46918-3E65-43E7-B98F-10E301EB9CDD}" destId="{ED98A33E-4224-49AC-AF8E-8DBDDDA8FE97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D82F7B-D25C-42CD-B9D7-73A774A6EDA6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E0EBC9-36FC-46BE-98E7-292529AEA00E}">
      <dgm:prSet phldrT="[Text]" custT="1"/>
      <dgm:spPr/>
      <dgm:t>
        <a:bodyPr/>
        <a:lstStyle/>
        <a:p>
          <a:pPr algn="ctr"/>
          <a:endParaRPr lang="en-IN" sz="1500" dirty="0"/>
        </a:p>
      </dgm:t>
    </dgm:pt>
    <dgm:pt modelId="{85A07567-9A14-4828-B220-5719038128E1}" type="parTrans" cxnId="{4DD235F2-CC6E-46A1-9F4E-44E54BB84E82}">
      <dgm:prSet/>
      <dgm:spPr/>
      <dgm:t>
        <a:bodyPr/>
        <a:lstStyle/>
        <a:p>
          <a:endParaRPr lang="en-IN"/>
        </a:p>
      </dgm:t>
    </dgm:pt>
    <dgm:pt modelId="{483981C8-6324-40B1-A33F-209088D6E4BE}" type="sibTrans" cxnId="{4DD235F2-CC6E-46A1-9F4E-44E54BB84E82}">
      <dgm:prSet/>
      <dgm:spPr/>
      <dgm:t>
        <a:bodyPr/>
        <a:lstStyle/>
        <a:p>
          <a:endParaRPr lang="en-IN"/>
        </a:p>
      </dgm:t>
    </dgm:pt>
    <dgm:pt modelId="{4C350BC6-0FD7-4847-98C8-C9A3417FF14C}" type="pres">
      <dgm:prSet presAssocID="{31D82F7B-D25C-42CD-B9D7-73A774A6EDA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D9A46918-3E65-43E7-B98F-10E301EB9CDD}" type="pres">
      <dgm:prSet presAssocID="{62E0EBC9-36FC-46BE-98E7-292529AEA00E}" presName="composite" presStyleCnt="0">
        <dgm:presLayoutVars>
          <dgm:chMax/>
          <dgm:chPref/>
        </dgm:presLayoutVars>
      </dgm:prSet>
      <dgm:spPr/>
    </dgm:pt>
    <dgm:pt modelId="{C203A809-D5E4-4C7C-8B59-7EEFB29B1B68}" type="pres">
      <dgm:prSet presAssocID="{62E0EBC9-36FC-46BE-98E7-292529AEA00E}" presName="Image" presStyleLbl="bgImgPlace1" presStyleIdx="0" presStyleCnt="1" custScaleY="1401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A2DCE012-38DC-4BEC-AF9C-6691B79C323D}" type="pres">
      <dgm:prSet presAssocID="{62E0EBC9-36FC-46BE-98E7-292529AEA00E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54EF2C-D587-4ABB-A247-85581E180D9D}" type="pres">
      <dgm:prSet presAssocID="{62E0EBC9-36FC-46BE-98E7-292529AEA00E}" presName="tlFrame" presStyleLbl="node1" presStyleIdx="0" presStyleCnt="4"/>
      <dgm:spPr/>
    </dgm:pt>
    <dgm:pt modelId="{4FE30964-45B3-49F9-A44F-AFA700FB4777}" type="pres">
      <dgm:prSet presAssocID="{62E0EBC9-36FC-46BE-98E7-292529AEA00E}" presName="trFrame" presStyleLbl="node1" presStyleIdx="1" presStyleCnt="4"/>
      <dgm:spPr/>
    </dgm:pt>
    <dgm:pt modelId="{36D35DC5-F78F-4360-B1F1-8B11A881D2D5}" type="pres">
      <dgm:prSet presAssocID="{62E0EBC9-36FC-46BE-98E7-292529AEA00E}" presName="blFrame" presStyleLbl="node1" presStyleIdx="2" presStyleCnt="4"/>
      <dgm:spPr/>
    </dgm:pt>
    <dgm:pt modelId="{ED98A33E-4224-49AC-AF8E-8DBDDDA8FE97}" type="pres">
      <dgm:prSet presAssocID="{62E0EBC9-36FC-46BE-98E7-292529AEA00E}" presName="brFrame" presStyleLbl="node1" presStyleIdx="3" presStyleCnt="4"/>
      <dgm:spPr/>
    </dgm:pt>
  </dgm:ptLst>
  <dgm:cxnLst>
    <dgm:cxn modelId="{0D5963C0-3C1F-4478-A05F-92D3637B5B5F}" type="presOf" srcId="{62E0EBC9-36FC-46BE-98E7-292529AEA00E}" destId="{A2DCE012-38DC-4BEC-AF9C-6691B79C323D}" srcOrd="0" destOrd="0" presId="urn:microsoft.com/office/officeart/2009/3/layout/FramedTextPicture"/>
    <dgm:cxn modelId="{0673ED95-6F3C-4992-A92C-F256A3979A25}" type="presOf" srcId="{31D82F7B-D25C-42CD-B9D7-73A774A6EDA6}" destId="{4C350BC6-0FD7-4847-98C8-C9A3417FF14C}" srcOrd="0" destOrd="0" presId="urn:microsoft.com/office/officeart/2009/3/layout/FramedTextPicture"/>
    <dgm:cxn modelId="{4DD235F2-CC6E-46A1-9F4E-44E54BB84E82}" srcId="{31D82F7B-D25C-42CD-B9D7-73A774A6EDA6}" destId="{62E0EBC9-36FC-46BE-98E7-292529AEA00E}" srcOrd="0" destOrd="0" parTransId="{85A07567-9A14-4828-B220-5719038128E1}" sibTransId="{483981C8-6324-40B1-A33F-209088D6E4BE}"/>
    <dgm:cxn modelId="{EDD064FC-06EA-415B-9C29-22A8F4674245}" type="presParOf" srcId="{4C350BC6-0FD7-4847-98C8-C9A3417FF14C}" destId="{D9A46918-3E65-43E7-B98F-10E301EB9CDD}" srcOrd="0" destOrd="0" presId="urn:microsoft.com/office/officeart/2009/3/layout/FramedTextPicture"/>
    <dgm:cxn modelId="{658775BB-2565-4F2E-AF50-FFEF06C689FE}" type="presParOf" srcId="{D9A46918-3E65-43E7-B98F-10E301EB9CDD}" destId="{C203A809-D5E4-4C7C-8B59-7EEFB29B1B68}" srcOrd="0" destOrd="0" presId="urn:microsoft.com/office/officeart/2009/3/layout/FramedTextPicture"/>
    <dgm:cxn modelId="{4B7003F8-4DB0-4AD9-987B-E0BEC387A10A}" type="presParOf" srcId="{D9A46918-3E65-43E7-B98F-10E301EB9CDD}" destId="{A2DCE012-38DC-4BEC-AF9C-6691B79C323D}" srcOrd="1" destOrd="0" presId="urn:microsoft.com/office/officeart/2009/3/layout/FramedTextPicture"/>
    <dgm:cxn modelId="{176FD2BB-97FF-4556-A714-1C78B71B003E}" type="presParOf" srcId="{D9A46918-3E65-43E7-B98F-10E301EB9CDD}" destId="{4454EF2C-D587-4ABB-A247-85581E180D9D}" srcOrd="2" destOrd="0" presId="urn:microsoft.com/office/officeart/2009/3/layout/FramedTextPicture"/>
    <dgm:cxn modelId="{A7F261BA-B20E-419C-A6BC-2FAD8CCD91E0}" type="presParOf" srcId="{D9A46918-3E65-43E7-B98F-10E301EB9CDD}" destId="{4FE30964-45B3-49F9-A44F-AFA700FB4777}" srcOrd="3" destOrd="0" presId="urn:microsoft.com/office/officeart/2009/3/layout/FramedTextPicture"/>
    <dgm:cxn modelId="{1D8E1B5B-2D90-4285-9DA8-85D8A4CA69A5}" type="presParOf" srcId="{D9A46918-3E65-43E7-B98F-10E301EB9CDD}" destId="{36D35DC5-F78F-4360-B1F1-8B11A881D2D5}" srcOrd="4" destOrd="0" presId="urn:microsoft.com/office/officeart/2009/3/layout/FramedTextPicture"/>
    <dgm:cxn modelId="{07CF13C4-C803-4DEE-B028-BB157D8FC69D}" type="presParOf" srcId="{D9A46918-3E65-43E7-B98F-10E301EB9CDD}" destId="{ED98A33E-4224-49AC-AF8E-8DBDDDA8FE97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49E8-71C2-4720-B3EB-2015E22E0243}">
      <dsp:nvSpPr>
        <dsp:cNvPr id="0" name=""/>
        <dsp:cNvSpPr/>
      </dsp:nvSpPr>
      <dsp:spPr>
        <a:xfrm>
          <a:off x="5125368" y="2120474"/>
          <a:ext cx="2459456" cy="16945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6EEB84-A203-4C04-91BF-FE5121BE7445}">
      <dsp:nvSpPr>
        <dsp:cNvPr id="0" name=""/>
        <dsp:cNvSpPr/>
      </dsp:nvSpPr>
      <dsp:spPr>
        <a:xfrm>
          <a:off x="130765" y="685560"/>
          <a:ext cx="2519491" cy="91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Kartik</a:t>
          </a:r>
          <a:r>
            <a:rPr lang="en-IN" sz="1800" kern="1200" dirty="0" smtClean="0"/>
            <a:t> </a:t>
          </a:r>
          <a:r>
            <a:rPr lang="en-IN" sz="1800" kern="1200" dirty="0" err="1" smtClean="0"/>
            <a:t>Prabhu</a:t>
          </a:r>
          <a:endParaRPr lang="en-I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Background: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Electronics and Communication </a:t>
          </a:r>
          <a:r>
            <a:rPr lang="en-IN" sz="1600" kern="1200" dirty="0" smtClean="0"/>
            <a:t>Engineer</a:t>
          </a:r>
          <a:endParaRPr lang="en-IN" sz="1600" kern="1200" dirty="0"/>
        </a:p>
      </dsp:txBody>
      <dsp:txXfrm>
        <a:off x="130765" y="685560"/>
        <a:ext cx="2519491" cy="912458"/>
      </dsp:txXfrm>
    </dsp:sp>
    <dsp:sp modelId="{54AF62F8-D5F9-45D3-8E3A-13711798C950}">
      <dsp:nvSpPr>
        <dsp:cNvPr id="0" name=""/>
        <dsp:cNvSpPr/>
      </dsp:nvSpPr>
      <dsp:spPr>
        <a:xfrm>
          <a:off x="2677365" y="412267"/>
          <a:ext cx="2459456" cy="169456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3DF530-793F-4EFB-952A-DFD6A6DC9331}">
      <dsp:nvSpPr>
        <dsp:cNvPr id="0" name=""/>
        <dsp:cNvSpPr/>
      </dsp:nvSpPr>
      <dsp:spPr>
        <a:xfrm>
          <a:off x="283207" y="2419824"/>
          <a:ext cx="2459456" cy="91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Madhu</a:t>
          </a:r>
          <a:r>
            <a:rPr lang="en-IN" sz="1600" kern="1200" dirty="0" smtClean="0"/>
            <a:t> Gopal </a:t>
          </a:r>
          <a:r>
            <a:rPr lang="en-IN" sz="1600" kern="1200" dirty="0" err="1" smtClean="0"/>
            <a:t>Sirivella</a:t>
          </a:r>
          <a:r>
            <a:rPr lang="en-IN" sz="1600" kern="1200" dirty="0" smtClean="0"/>
            <a:t> 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Background: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Electronics and Instrumentation   </a:t>
          </a:r>
          <a:r>
            <a:rPr lang="en-IN" sz="1600" kern="1200" dirty="0" smtClean="0"/>
            <a:t>Engineer     </a:t>
          </a:r>
          <a:endParaRPr lang="en-IN" sz="1600" kern="1200" dirty="0"/>
        </a:p>
      </dsp:txBody>
      <dsp:txXfrm>
        <a:off x="283207" y="2419824"/>
        <a:ext cx="2459456" cy="912458"/>
      </dsp:txXfrm>
    </dsp:sp>
    <dsp:sp modelId="{9FCAF4AF-13BE-4F62-B3F9-7688B01F76B9}">
      <dsp:nvSpPr>
        <dsp:cNvPr id="0" name=""/>
        <dsp:cNvSpPr/>
      </dsp:nvSpPr>
      <dsp:spPr>
        <a:xfrm>
          <a:off x="5156552" y="412267"/>
          <a:ext cx="2459456" cy="169456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0A4F30-20FB-49E0-9585-376CDC4D310D}">
      <dsp:nvSpPr>
        <dsp:cNvPr id="0" name=""/>
        <dsp:cNvSpPr/>
      </dsp:nvSpPr>
      <dsp:spPr>
        <a:xfrm>
          <a:off x="7668272" y="836708"/>
          <a:ext cx="2459456" cy="91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Avinash</a:t>
          </a:r>
          <a:r>
            <a:rPr lang="en-IN" sz="1600" kern="1200" dirty="0" smtClean="0"/>
            <a:t> </a:t>
          </a:r>
          <a:r>
            <a:rPr lang="en-IN" sz="1600" kern="1200" dirty="0" err="1" smtClean="0"/>
            <a:t>Ranjan</a:t>
          </a:r>
          <a:r>
            <a:rPr lang="en-IN" sz="1600" kern="1200" dirty="0" smtClean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Background: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Electrical and Electronics Engineer</a:t>
          </a:r>
          <a:endParaRPr lang="en-IN" sz="1600" kern="1200" dirty="0"/>
        </a:p>
      </dsp:txBody>
      <dsp:txXfrm>
        <a:off x="7668272" y="836708"/>
        <a:ext cx="2459456" cy="912458"/>
      </dsp:txXfrm>
    </dsp:sp>
    <dsp:sp modelId="{7315D1FE-5619-4789-8D1C-94325292D18D}">
      <dsp:nvSpPr>
        <dsp:cNvPr id="0" name=""/>
        <dsp:cNvSpPr/>
      </dsp:nvSpPr>
      <dsp:spPr>
        <a:xfrm>
          <a:off x="2643314" y="2096579"/>
          <a:ext cx="2459456" cy="169456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62FBB-0E4F-4F66-A6D2-5D8B2405EBCD}">
      <dsp:nvSpPr>
        <dsp:cNvPr id="0" name=""/>
        <dsp:cNvSpPr/>
      </dsp:nvSpPr>
      <dsp:spPr>
        <a:xfrm>
          <a:off x="7621623" y="2381354"/>
          <a:ext cx="2459456" cy="11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Anitha Bhat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Background:</a:t>
          </a:r>
          <a:r>
            <a:rPr lang="en-IN" sz="1700" kern="1200" dirty="0" smtClean="0"/>
            <a:t>  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    Electrical and Electronics Engineer</a:t>
          </a:r>
          <a:endParaRPr lang="en-IN" sz="1700" kern="1200" dirty="0"/>
        </a:p>
      </dsp:txBody>
      <dsp:txXfrm>
        <a:off x="7621623" y="2381354"/>
        <a:ext cx="2459456" cy="1193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EEC4-9DE3-496B-921C-F37EC6422B4F}">
      <dsp:nvSpPr>
        <dsp:cNvPr id="0" name=""/>
        <dsp:cNvSpPr/>
      </dsp:nvSpPr>
      <dsp:spPr>
        <a:xfrm>
          <a:off x="296144" y="0"/>
          <a:ext cx="2975288" cy="2893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2EC-D23F-4C99-9B5B-B4670FF2A00B}">
      <dsp:nvSpPr>
        <dsp:cNvPr id="0" name=""/>
        <dsp:cNvSpPr/>
      </dsp:nvSpPr>
      <dsp:spPr>
        <a:xfrm>
          <a:off x="3395660" y="2563494"/>
          <a:ext cx="4215248" cy="26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 smtClean="0"/>
            <a:t>Kartik</a:t>
          </a:r>
          <a:r>
            <a:rPr lang="en-IN" sz="2400" kern="1200" dirty="0" smtClean="0"/>
            <a:t> </a:t>
          </a:r>
          <a:r>
            <a:rPr lang="en-IN" sz="2400" kern="1200" dirty="0" err="1" smtClean="0"/>
            <a:t>Prabhu</a:t>
          </a:r>
          <a:endParaRPr lang="en-I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 Developer and Team leader</a:t>
          </a:r>
          <a:endParaRPr lang="en-I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Previous Experience: Member of technical staff as android developer(3 years)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Technical skills: Java, Android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Fast learner, Smart worker</a:t>
          </a:r>
        </a:p>
      </dsp:txBody>
      <dsp:txXfrm>
        <a:off x="3395660" y="2563494"/>
        <a:ext cx="4215248" cy="2603684"/>
      </dsp:txXfrm>
    </dsp:sp>
    <dsp:sp modelId="{BE3C2207-F3E4-4236-9BAA-52F84DD12A67}">
      <dsp:nvSpPr>
        <dsp:cNvPr id="0" name=""/>
        <dsp:cNvSpPr/>
      </dsp:nvSpPr>
      <dsp:spPr>
        <a:xfrm>
          <a:off x="3023749" y="2191902"/>
          <a:ext cx="1012338" cy="101260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6F45-6AA7-4364-AA0B-DF205FB5B4DE}">
      <dsp:nvSpPr>
        <dsp:cNvPr id="0" name=""/>
        <dsp:cNvSpPr/>
      </dsp:nvSpPr>
      <dsp:spPr>
        <a:xfrm rot="5400000">
          <a:off x="6999671" y="2192033"/>
          <a:ext cx="1012600" cy="101233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38988-31B7-4446-8DF2-0595BBCCA7FC}">
      <dsp:nvSpPr>
        <dsp:cNvPr id="0" name=""/>
        <dsp:cNvSpPr/>
      </dsp:nvSpPr>
      <dsp:spPr>
        <a:xfrm rot="16200000">
          <a:off x="3023618" y="4526809"/>
          <a:ext cx="1012600" cy="101233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18AF4-73FE-4B43-9BA7-01E1B5E31C8D}">
      <dsp:nvSpPr>
        <dsp:cNvPr id="0" name=""/>
        <dsp:cNvSpPr/>
      </dsp:nvSpPr>
      <dsp:spPr>
        <a:xfrm rot="10800000">
          <a:off x="6999802" y="4526678"/>
          <a:ext cx="1012338" cy="101260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B8F68-DF94-4CE9-B9D0-8F0A3964B2F5}">
      <dsp:nvSpPr>
        <dsp:cNvPr id="0" name=""/>
        <dsp:cNvSpPr/>
      </dsp:nvSpPr>
      <dsp:spPr>
        <a:xfrm>
          <a:off x="210343" y="150"/>
          <a:ext cx="2971939" cy="2662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3D049-A73B-4E96-9F5F-54783B2AECD3}">
      <dsp:nvSpPr>
        <dsp:cNvPr id="0" name=""/>
        <dsp:cNvSpPr/>
      </dsp:nvSpPr>
      <dsp:spPr>
        <a:xfrm>
          <a:off x="3497528" y="2446080"/>
          <a:ext cx="3828190" cy="2600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 smtClean="0"/>
            <a:t>Madhu</a:t>
          </a:r>
          <a:r>
            <a:rPr lang="en-IN" sz="2400" kern="1200" dirty="0" smtClean="0"/>
            <a:t> Gopal </a:t>
          </a:r>
          <a:r>
            <a:rPr lang="en-IN" sz="2400" kern="1200" dirty="0" err="1" smtClean="0"/>
            <a:t>Sirivella</a:t>
          </a:r>
          <a:r>
            <a:rPr lang="en-IN" sz="2400" kern="1200" dirty="0" smtClean="0"/>
            <a:t> Developer</a:t>
          </a:r>
          <a:endParaRPr lang="en-I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Previous Experience: Executive Engineer(2.5 years)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Technical </a:t>
          </a:r>
          <a:r>
            <a:rPr lang="en-IN" sz="1600" kern="1200" dirty="0" smtClean="0"/>
            <a:t>skills: Java, </a:t>
          </a:r>
          <a:r>
            <a:rPr lang="en-IN" sz="1600" kern="1200" dirty="0" err="1" smtClean="0"/>
            <a:t>ProSafe</a:t>
          </a:r>
          <a:r>
            <a:rPr lang="en-IN" sz="1600" kern="1200" dirty="0" smtClean="0"/>
            <a:t>-RS </a:t>
          </a: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Growth </a:t>
          </a:r>
          <a:r>
            <a:rPr lang="en-IN" sz="1600" kern="1200" dirty="0" smtClean="0"/>
            <a:t>mind-set, </a:t>
          </a:r>
          <a:r>
            <a:rPr lang="en-IN" sz="1600" kern="1200" dirty="0" smtClean="0"/>
            <a:t>Responsible 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 smtClean="0"/>
        </a:p>
      </dsp:txBody>
      <dsp:txXfrm>
        <a:off x="3497528" y="2446080"/>
        <a:ext cx="3828190" cy="2600754"/>
      </dsp:txXfrm>
    </dsp:sp>
    <dsp:sp modelId="{62902AF0-E9DF-4E44-AB6E-664D4C777839}">
      <dsp:nvSpPr>
        <dsp:cNvPr id="0" name=""/>
        <dsp:cNvSpPr/>
      </dsp:nvSpPr>
      <dsp:spPr>
        <a:xfrm>
          <a:off x="2934878" y="2074907"/>
          <a:ext cx="1011199" cy="101146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1BCFD-212C-4CF0-BEDF-D76701C50C2E}">
      <dsp:nvSpPr>
        <dsp:cNvPr id="0" name=""/>
        <dsp:cNvSpPr/>
      </dsp:nvSpPr>
      <dsp:spPr>
        <a:xfrm rot="5400000">
          <a:off x="6906326" y="2075037"/>
          <a:ext cx="1011460" cy="101119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19224-40AA-46A8-A4E0-C8610551531E}">
      <dsp:nvSpPr>
        <dsp:cNvPr id="0" name=""/>
        <dsp:cNvSpPr/>
      </dsp:nvSpPr>
      <dsp:spPr>
        <a:xfrm rot="16200000">
          <a:off x="2934747" y="4407186"/>
          <a:ext cx="1011460" cy="101119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79BFE-4A94-4203-AD25-FE9D05789955}">
      <dsp:nvSpPr>
        <dsp:cNvPr id="0" name=""/>
        <dsp:cNvSpPr/>
      </dsp:nvSpPr>
      <dsp:spPr>
        <a:xfrm rot="10800000">
          <a:off x="6906456" y="4407055"/>
          <a:ext cx="1011199" cy="1011460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3A809-D5E4-4C7C-8B59-7EEFB29B1B68}">
      <dsp:nvSpPr>
        <dsp:cNvPr id="0" name=""/>
        <dsp:cNvSpPr/>
      </dsp:nvSpPr>
      <dsp:spPr>
        <a:xfrm>
          <a:off x="218281" y="1222"/>
          <a:ext cx="2965818" cy="2675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CE012-38DC-4BEC-AF9C-6691B79C323D}">
      <dsp:nvSpPr>
        <dsp:cNvPr id="0" name=""/>
        <dsp:cNvSpPr/>
      </dsp:nvSpPr>
      <dsp:spPr>
        <a:xfrm>
          <a:off x="3678680" y="2451131"/>
          <a:ext cx="3460334" cy="25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 smtClean="0"/>
            <a:t>Avinash</a:t>
          </a:r>
          <a:r>
            <a:rPr lang="en-IN" sz="2400" kern="1200" dirty="0" smtClean="0"/>
            <a:t> </a:t>
          </a:r>
          <a:r>
            <a:rPr lang="en-IN" sz="2400" kern="1200" dirty="0" err="1" smtClean="0"/>
            <a:t>Ranjan</a:t>
          </a:r>
          <a:endParaRPr lang="en-I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Quality Control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Previous Experience: Software Engineer(3 years)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Technical skills: Java, Unix, </a:t>
          </a:r>
          <a:r>
            <a:rPr lang="en-IN" sz="1600" kern="1200" dirty="0" err="1" smtClean="0"/>
            <a:t>Sql</a:t>
          </a: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Communicative, Resourceful </a:t>
          </a:r>
          <a:endParaRPr lang="en-IN" sz="1600" kern="1200" dirty="0" smtClean="0"/>
        </a:p>
      </dsp:txBody>
      <dsp:txXfrm>
        <a:off x="3678680" y="2451131"/>
        <a:ext cx="3460334" cy="2595397"/>
      </dsp:txXfrm>
    </dsp:sp>
    <dsp:sp modelId="{4454EF2C-D587-4ABB-A247-85581E180D9D}">
      <dsp:nvSpPr>
        <dsp:cNvPr id="0" name=""/>
        <dsp:cNvSpPr/>
      </dsp:nvSpPr>
      <dsp:spPr>
        <a:xfrm>
          <a:off x="2937204" y="2080721"/>
          <a:ext cx="1009116" cy="100937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30964-45B3-49F9-A44F-AFA700FB4777}">
      <dsp:nvSpPr>
        <dsp:cNvPr id="0" name=""/>
        <dsp:cNvSpPr/>
      </dsp:nvSpPr>
      <dsp:spPr>
        <a:xfrm rot="5400000">
          <a:off x="6900471" y="2080852"/>
          <a:ext cx="1009377" cy="100911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35DC5-F78F-4360-B1F1-8B11A881D2D5}">
      <dsp:nvSpPr>
        <dsp:cNvPr id="0" name=""/>
        <dsp:cNvSpPr/>
      </dsp:nvSpPr>
      <dsp:spPr>
        <a:xfrm rot="16200000">
          <a:off x="2937073" y="4408197"/>
          <a:ext cx="1009377" cy="100911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A33E-4224-49AC-AF8E-8DBDDDA8FE97}">
      <dsp:nvSpPr>
        <dsp:cNvPr id="0" name=""/>
        <dsp:cNvSpPr/>
      </dsp:nvSpPr>
      <dsp:spPr>
        <a:xfrm rot="10800000">
          <a:off x="6900602" y="4408067"/>
          <a:ext cx="1009116" cy="1009377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3A809-D5E4-4C7C-8B59-7EEFB29B1B68}">
      <dsp:nvSpPr>
        <dsp:cNvPr id="0" name=""/>
        <dsp:cNvSpPr/>
      </dsp:nvSpPr>
      <dsp:spPr>
        <a:xfrm>
          <a:off x="253999" y="2496"/>
          <a:ext cx="2938272" cy="2746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CE012-38DC-4BEC-AF9C-6691B79C323D}">
      <dsp:nvSpPr>
        <dsp:cNvPr id="0" name=""/>
        <dsp:cNvSpPr/>
      </dsp:nvSpPr>
      <dsp:spPr>
        <a:xfrm>
          <a:off x="3314953" y="2477407"/>
          <a:ext cx="4162806" cy="257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3314953" y="2477407"/>
        <a:ext cx="4162806" cy="2571291"/>
      </dsp:txXfrm>
    </dsp:sp>
    <dsp:sp modelId="{4454EF2C-D587-4ABB-A247-85581E180D9D}">
      <dsp:nvSpPr>
        <dsp:cNvPr id="0" name=""/>
        <dsp:cNvSpPr/>
      </dsp:nvSpPr>
      <dsp:spPr>
        <a:xfrm>
          <a:off x="2947669" y="2110438"/>
          <a:ext cx="999744" cy="10000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30964-45B3-49F9-A44F-AFA700FB4777}">
      <dsp:nvSpPr>
        <dsp:cNvPr id="0" name=""/>
        <dsp:cNvSpPr/>
      </dsp:nvSpPr>
      <dsp:spPr>
        <a:xfrm rot="5400000">
          <a:off x="6874126" y="2110568"/>
          <a:ext cx="1000002" cy="99974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35DC5-F78F-4360-B1F1-8B11A881D2D5}">
      <dsp:nvSpPr>
        <dsp:cNvPr id="0" name=""/>
        <dsp:cNvSpPr/>
      </dsp:nvSpPr>
      <dsp:spPr>
        <a:xfrm rot="16200000">
          <a:off x="2947540" y="4416296"/>
          <a:ext cx="1000002" cy="99974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A33E-4224-49AC-AF8E-8DBDDDA8FE97}">
      <dsp:nvSpPr>
        <dsp:cNvPr id="0" name=""/>
        <dsp:cNvSpPr/>
      </dsp:nvSpPr>
      <dsp:spPr>
        <a:xfrm rot="10800000">
          <a:off x="6874256" y="4416167"/>
          <a:ext cx="999744" cy="10000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6166-1B53-446B-B409-AFC79DF683DD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F4943-C010-43FD-A6B7-50D7B4018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F4943-C010-43FD-A6B7-50D7B40182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AE96-D8CC-4343-9F5E-E0DEDB59C83B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C8CF-D6A3-4839-AB1F-6AEE5DAFA473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8EB3-50FC-45AC-B7C8-685B7FDC1846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2E83-2161-47C8-97A1-67B842BC3E73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9BD7-E37D-4967-83A1-1F0E5EA0E9A2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6966-BB38-47F1-B08C-840DA3631C3D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758A-30D0-402F-90A1-F97DA3C2AA8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6014-9486-4054-BB5C-65B0D9484D9C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03FE-05FA-47A8-83A6-F515D009D869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5D07-1F4F-4B1E-96F7-41E1AEF0E601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2649-A670-4AA2-A925-66897C5926CE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AEEF-3232-4F15-BF7D-7127F00C6F48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9608-0FF1-43BE-895A-E6B793DC451E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7A71-8082-446C-90AB-3D5325B54751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A38D-5CC6-43EB-A58F-6F18B92AA56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29B6-BBFC-4DA2-B41D-E642E8E31E33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A67B-EB7D-4C6B-BF24-CA4766D786E6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537" y="2533097"/>
            <a:ext cx="7766936" cy="1646302"/>
          </a:xfrm>
        </p:spPr>
        <p:txBody>
          <a:bodyPr/>
          <a:lstStyle/>
          <a:p>
            <a:r>
              <a:rPr lang="en-IN" dirty="0" err="1" smtClean="0"/>
              <a:t>ARTexceptionals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120" y="4179399"/>
            <a:ext cx="7766936" cy="109689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Team Presentation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72" y="412717"/>
            <a:ext cx="4457700" cy="23646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0791645" y="6072996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40347" y="4727848"/>
            <a:ext cx="558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Software Engineering for Engineers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2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Organisation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through SCRUM and communication tools</a:t>
            </a:r>
          </a:p>
          <a:p>
            <a:endParaRPr lang="en-US" dirty="0"/>
          </a:p>
          <a:p>
            <a:r>
              <a:rPr lang="en-US" dirty="0"/>
              <a:t>Either team leader or Scrum master will adapt changes </a:t>
            </a:r>
          </a:p>
          <a:p>
            <a:endParaRPr lang="en-US" dirty="0"/>
          </a:p>
          <a:p>
            <a:r>
              <a:rPr lang="en-US" dirty="0"/>
              <a:t>Scrum master informs the team </a:t>
            </a:r>
          </a:p>
          <a:p>
            <a:endParaRPr lang="en-US" dirty="0"/>
          </a:p>
          <a:p>
            <a:r>
              <a:rPr lang="en-US" dirty="0"/>
              <a:t>Team leader will stay calm push the team spirit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5819" y="6041362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5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Conclusion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ighly </a:t>
            </a:r>
            <a:r>
              <a:rPr lang="en-US" dirty="0" smtClean="0"/>
              <a:t>motivated </a:t>
            </a:r>
            <a:r>
              <a:rPr lang="en-US" dirty="0"/>
              <a:t>to create an awesome </a:t>
            </a:r>
            <a:r>
              <a:rPr lang="en-US" dirty="0" smtClean="0"/>
              <a:t>product.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to </a:t>
            </a:r>
            <a:r>
              <a:rPr lang="en-US" dirty="0" smtClean="0"/>
              <a:t>implement our </a:t>
            </a:r>
            <a:r>
              <a:rPr lang="en-US" dirty="0" smtClean="0"/>
              <a:t>ideas </a:t>
            </a:r>
            <a:r>
              <a:rPr lang="en-US" dirty="0" smtClean="0"/>
              <a:t>to solve </a:t>
            </a:r>
            <a:r>
              <a:rPr lang="en-US" dirty="0"/>
              <a:t>real world </a:t>
            </a:r>
            <a:r>
              <a:rPr lang="en-US" dirty="0" smtClean="0"/>
              <a:t>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Looking </a:t>
            </a:r>
            <a:r>
              <a:rPr lang="en-US" dirty="0"/>
              <a:t>forward kickoff meeting with the customer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31260" y="6041362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3300" y="2476500"/>
            <a:ext cx="588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926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868"/>
          </a:xfrm>
        </p:spPr>
        <p:txBody>
          <a:bodyPr/>
          <a:lstStyle/>
          <a:p>
            <a:r>
              <a:rPr lang="en-IN" dirty="0" smtClean="0"/>
              <a:t>Our Project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328468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Money Control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 Android App which helps in tracking your </a:t>
            </a:r>
            <a:r>
              <a:rPr lang="en-US" sz="2400" dirty="0" smtClean="0"/>
              <a:t>money</a:t>
            </a:r>
            <a:r>
              <a:rPr lang="en-US" sz="2400" dirty="0"/>
              <a:t> </a:t>
            </a:r>
            <a:r>
              <a:rPr lang="en-US" sz="2400" dirty="0" smtClean="0"/>
              <a:t>and give statistical preview.</a:t>
            </a: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</a:endParaRPr>
          </a:p>
          <a:p>
            <a:r>
              <a:rPr lang="en-IN" sz="2400" dirty="0" smtClean="0">
                <a:solidFill>
                  <a:srgbClr val="92D050"/>
                </a:solidFill>
              </a:rPr>
              <a:t>Motivation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Saving the money.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Tracking the money flow.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Helps to make sense of where your money goes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1042" y="6150634"/>
            <a:ext cx="5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8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70" cy="710242"/>
          </a:xfrm>
        </p:spPr>
        <p:txBody>
          <a:bodyPr/>
          <a:lstStyle/>
          <a:p>
            <a:r>
              <a:rPr lang="en-IN" dirty="0" smtClean="0"/>
              <a:t>App name: YOUREURO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77334" y="1319842"/>
            <a:ext cx="4184035" cy="4721519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logo</a:t>
            </a:r>
            <a:endParaRPr lang="en-IN" sz="2800" dirty="0">
              <a:solidFill>
                <a:srgbClr val="92D05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296619" y="1315708"/>
            <a:ext cx="4914181" cy="4721520"/>
          </a:xfrm>
          <a:ln>
            <a:noFill/>
          </a:ln>
          <a:effectLst/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Moto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t</a:t>
            </a:r>
            <a:r>
              <a:rPr lang="en-IN" sz="2400" dirty="0" smtClean="0">
                <a:solidFill>
                  <a:schemeClr val="tx1"/>
                </a:solidFill>
              </a:rPr>
              <a:t>ry{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</a:t>
            </a:r>
            <a:r>
              <a:rPr lang="en-IN" sz="2400" dirty="0" err="1" smtClean="0">
                <a:solidFill>
                  <a:schemeClr val="tx1"/>
                </a:solidFill>
              </a:rPr>
              <a:t>rintf</a:t>
            </a:r>
            <a:r>
              <a:rPr lang="en-IN" sz="2400" dirty="0" smtClean="0">
                <a:solidFill>
                  <a:schemeClr val="tx1"/>
                </a:solidFill>
              </a:rPr>
              <a:t>(“Making </a:t>
            </a:r>
            <a:r>
              <a:rPr lang="en-IN" sz="2400" dirty="0">
                <a:solidFill>
                  <a:schemeClr val="tx1"/>
                </a:solidFill>
              </a:rPr>
              <a:t>innovative </a:t>
            </a:r>
            <a:r>
              <a:rPr lang="en-IN" sz="2400" dirty="0" smtClean="0">
                <a:solidFill>
                  <a:schemeClr val="tx1"/>
                </a:solidFill>
              </a:rPr>
              <a:t>apps”);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}catch{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</a:rPr>
              <a:t>(“Market needs”);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}finally{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</a:rPr>
              <a:t>(“Deliver </a:t>
            </a:r>
            <a:r>
              <a:rPr lang="en-IN" sz="2400" dirty="0">
                <a:solidFill>
                  <a:schemeClr val="tx1"/>
                </a:solidFill>
              </a:rPr>
              <a:t>Awesome </a:t>
            </a:r>
            <a:r>
              <a:rPr lang="en-IN" sz="2400" dirty="0" smtClean="0">
                <a:solidFill>
                  <a:schemeClr val="tx1"/>
                </a:solidFill>
              </a:rPr>
              <a:t>apps”);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}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55" y="2502014"/>
            <a:ext cx="3599392" cy="1808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4558" y="6228272"/>
            <a:ext cx="4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0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51" y="290423"/>
            <a:ext cx="8596668" cy="1320800"/>
          </a:xfrm>
        </p:spPr>
        <p:txBody>
          <a:bodyPr/>
          <a:lstStyle/>
          <a:p>
            <a:r>
              <a:rPr lang="en-IN" dirty="0" smtClean="0"/>
              <a:t>Our Team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822147"/>
              </p:ext>
            </p:extLst>
          </p:nvPr>
        </p:nvGraphicFramePr>
        <p:xfrm>
          <a:off x="780852" y="1162051"/>
          <a:ext cx="10200574" cy="560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08898" y="6107502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3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4121539"/>
              </p:ext>
            </p:extLst>
          </p:nvPr>
        </p:nvGraphicFramePr>
        <p:xfrm>
          <a:off x="1983028" y="670944"/>
          <a:ext cx="8308286" cy="554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44996" y="6211019"/>
            <a:ext cx="4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7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308124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808898" y="6138333"/>
            <a:ext cx="42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2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81460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12415" y="6202392"/>
            <a:ext cx="370936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6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90280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9917" y="3105509"/>
            <a:ext cx="4045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Anitha </a:t>
            </a:r>
            <a:r>
              <a:rPr lang="en-IN" sz="2400" dirty="0" smtClean="0"/>
              <a:t>Bhat</a:t>
            </a:r>
          </a:p>
          <a:p>
            <a:pPr algn="ctr"/>
            <a:r>
              <a:rPr lang="en-IN" sz="2400" dirty="0" smtClean="0"/>
              <a:t>Scrum Master</a:t>
            </a:r>
            <a:endParaRPr lang="en-IN" sz="2400" dirty="0" smtClean="0"/>
          </a:p>
          <a:p>
            <a:pPr algn="ctr"/>
            <a:endParaRPr lang="en-IN" dirty="0" smtClean="0"/>
          </a:p>
          <a:p>
            <a:pPr algn="ctr"/>
            <a:r>
              <a:rPr lang="en-IN" sz="1600" dirty="0" smtClean="0"/>
              <a:t>Previous Experience: Software Engineer(1.6 years)</a:t>
            </a:r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/>
              <a:t>Technical skills: Python, </a:t>
            </a:r>
            <a:r>
              <a:rPr lang="en-IN" sz="1600" dirty="0" err="1" smtClean="0"/>
              <a:t>Bigdata</a:t>
            </a:r>
            <a:r>
              <a:rPr lang="en-IN" sz="1600" dirty="0" smtClean="0"/>
              <a:t>, Linux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 smtClean="0"/>
              <a:t>Optimist and Creative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817525" y="597810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525" y="676275"/>
            <a:ext cx="6677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92D050"/>
                </a:solidFill>
              </a:rPr>
              <a:t>Team Communication</a:t>
            </a:r>
            <a:endParaRPr lang="en-IN" sz="4400" dirty="0">
              <a:solidFill>
                <a:srgbClr val="92D050"/>
              </a:solidFill>
            </a:endParaRPr>
          </a:p>
        </p:txBody>
      </p:sp>
      <p:pic>
        <p:nvPicPr>
          <p:cNvPr id="4" name="Grafik 6">
            <a:extLst>
              <a:ext uri="{FF2B5EF4-FFF2-40B4-BE49-F238E27FC236}">
                <a16:creationId xmlns:a16="http://schemas.microsoft.com/office/drawing/2014/main" xmlns="" id="{775D59FB-E542-4822-A164-42598487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54" y="2123796"/>
            <a:ext cx="1059782" cy="1059782"/>
          </a:xfrm>
          <a:prstGeom prst="rect">
            <a:avLst/>
          </a:prstGeom>
        </p:spPr>
      </p:pic>
      <p:pic>
        <p:nvPicPr>
          <p:cNvPr id="6" name="Grafik 21" descr="Besprechung">
            <a:extLst>
              <a:ext uri="{FF2B5EF4-FFF2-40B4-BE49-F238E27FC236}">
                <a16:creationId xmlns:a16="http://schemas.microsoft.com/office/drawing/2014/main" xmlns="" id="{05CDB293-F5D1-45E4-A19A-10E74189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681775" y="1779118"/>
            <a:ext cx="1590450" cy="1590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575" y="3438525"/>
            <a:ext cx="203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Github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Code upload 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7525" y="3369568"/>
            <a:ext cx="210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Whatsapp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Daily </a:t>
            </a:r>
            <a:r>
              <a:rPr lang="de-DE" dirty="0"/>
              <a:t>communication 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14950" y="3367286"/>
            <a:ext cx="232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Weekly meetings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Sprint review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40083" y="3438525"/>
            <a:ext cx="186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Tello</a:t>
            </a:r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dirty="0" smtClean="0"/>
              <a:t>Scrum Management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04" y="2018620"/>
            <a:ext cx="1315128" cy="13151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83019" y="6098875"/>
            <a:ext cx="4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062721"/>
            <a:ext cx="1211361" cy="11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878</TotalTime>
  <Words>298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ARTexceptionals</vt:lpstr>
      <vt:lpstr>Our Project</vt:lpstr>
      <vt:lpstr>App name: YOUREURO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Organisation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ARTexceptionals</dc:title>
  <dc:creator>Anitha Bhat</dc:creator>
  <cp:lastModifiedBy>Anitha Bhat</cp:lastModifiedBy>
  <cp:revision>35</cp:revision>
  <dcterms:created xsi:type="dcterms:W3CDTF">2019-04-14T22:15:45Z</dcterms:created>
  <dcterms:modified xsi:type="dcterms:W3CDTF">2019-04-15T23:35:01Z</dcterms:modified>
</cp:coreProperties>
</file>