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6" r:id="rId3"/>
  </p:sldIdLst>
  <p:sldSz cx="25192038" cy="35999738"/>
  <p:notesSz cx="6858000" cy="9144000"/>
  <p:defaultTextStyle>
    <a:defPPr>
      <a:defRPr lang="en-US"/>
    </a:defPPr>
    <a:lvl1pPr marL="0" algn="l" defTabSz="3599776" rtl="0" eaLnBrk="1" latinLnBrk="0" hangingPunct="1">
      <a:defRPr sz="7100" kern="1200">
        <a:solidFill>
          <a:schemeClr val="tx1"/>
        </a:solidFill>
        <a:latin typeface="+mn-lt"/>
        <a:ea typeface="+mn-ea"/>
        <a:cs typeface="+mn-cs"/>
      </a:defRPr>
    </a:lvl1pPr>
    <a:lvl2pPr marL="1799889" algn="l" defTabSz="3599776" rtl="0" eaLnBrk="1" latinLnBrk="0" hangingPunct="1">
      <a:defRPr sz="7100" kern="1200">
        <a:solidFill>
          <a:schemeClr val="tx1"/>
        </a:solidFill>
        <a:latin typeface="+mn-lt"/>
        <a:ea typeface="+mn-ea"/>
        <a:cs typeface="+mn-cs"/>
      </a:defRPr>
    </a:lvl2pPr>
    <a:lvl3pPr marL="3599776" algn="l" defTabSz="3599776" rtl="0" eaLnBrk="1" latinLnBrk="0" hangingPunct="1">
      <a:defRPr sz="7100" kern="1200">
        <a:solidFill>
          <a:schemeClr val="tx1"/>
        </a:solidFill>
        <a:latin typeface="+mn-lt"/>
        <a:ea typeface="+mn-ea"/>
        <a:cs typeface="+mn-cs"/>
      </a:defRPr>
    </a:lvl3pPr>
    <a:lvl4pPr marL="5399664" algn="l" defTabSz="3599776" rtl="0" eaLnBrk="1" latinLnBrk="0" hangingPunct="1">
      <a:defRPr sz="7100" kern="1200">
        <a:solidFill>
          <a:schemeClr val="tx1"/>
        </a:solidFill>
        <a:latin typeface="+mn-lt"/>
        <a:ea typeface="+mn-ea"/>
        <a:cs typeface="+mn-cs"/>
      </a:defRPr>
    </a:lvl4pPr>
    <a:lvl5pPr marL="7199552" algn="l" defTabSz="3599776" rtl="0" eaLnBrk="1" latinLnBrk="0" hangingPunct="1">
      <a:defRPr sz="7100" kern="1200">
        <a:solidFill>
          <a:schemeClr val="tx1"/>
        </a:solidFill>
        <a:latin typeface="+mn-lt"/>
        <a:ea typeface="+mn-ea"/>
        <a:cs typeface="+mn-cs"/>
      </a:defRPr>
    </a:lvl5pPr>
    <a:lvl6pPr marL="8999441" algn="l" defTabSz="3599776" rtl="0" eaLnBrk="1" latinLnBrk="0" hangingPunct="1">
      <a:defRPr sz="7100" kern="1200">
        <a:solidFill>
          <a:schemeClr val="tx1"/>
        </a:solidFill>
        <a:latin typeface="+mn-lt"/>
        <a:ea typeface="+mn-ea"/>
        <a:cs typeface="+mn-cs"/>
      </a:defRPr>
    </a:lvl6pPr>
    <a:lvl7pPr marL="10799330" algn="l" defTabSz="3599776" rtl="0" eaLnBrk="1" latinLnBrk="0" hangingPunct="1">
      <a:defRPr sz="7100" kern="1200">
        <a:solidFill>
          <a:schemeClr val="tx1"/>
        </a:solidFill>
        <a:latin typeface="+mn-lt"/>
        <a:ea typeface="+mn-ea"/>
        <a:cs typeface="+mn-cs"/>
      </a:defRPr>
    </a:lvl7pPr>
    <a:lvl8pPr marL="12599217" algn="l" defTabSz="3599776" rtl="0" eaLnBrk="1" latinLnBrk="0" hangingPunct="1">
      <a:defRPr sz="7100" kern="1200">
        <a:solidFill>
          <a:schemeClr val="tx1"/>
        </a:solidFill>
        <a:latin typeface="+mn-lt"/>
        <a:ea typeface="+mn-ea"/>
        <a:cs typeface="+mn-cs"/>
      </a:defRPr>
    </a:lvl8pPr>
    <a:lvl9pPr marL="14399106" algn="l" defTabSz="3599776" rtl="0" eaLnBrk="1" latinLnBrk="0" hangingPunct="1">
      <a:defRPr sz="71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629">
          <p15:clr>
            <a:srgbClr val="A4A3A4"/>
          </p15:clr>
        </p15:guide>
        <p15:guide id="2" orient="horz" pos="315">
          <p15:clr>
            <a:srgbClr val="A4A3A4"/>
          </p15:clr>
        </p15:guide>
        <p15:guide id="3" orient="horz" pos="22047">
          <p15:clr>
            <a:srgbClr val="A4A3A4"/>
          </p15:clr>
        </p15:guide>
        <p15:guide id="4" orient="horz">
          <p15:clr>
            <a:srgbClr val="A4A3A4"/>
          </p15:clr>
        </p15:guide>
        <p15:guide id="5" pos="334">
          <p15:clr>
            <a:srgbClr val="A4A3A4"/>
          </p15:clr>
        </p15:guide>
        <p15:guide id="6" pos="15537">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4701" autoAdjust="0"/>
  </p:normalViewPr>
  <p:slideViewPr>
    <p:cSldViewPr snapToGrid="0" snapToObjects="1" showGuides="1">
      <p:cViewPr>
        <p:scale>
          <a:sx n="40" d="100"/>
          <a:sy n="40" d="100"/>
        </p:scale>
        <p:origin x="-3228" y="1902"/>
      </p:cViewPr>
      <p:guideLst>
        <p:guide orient="horz" pos="3629"/>
        <p:guide orient="horz" pos="315"/>
        <p:guide orient="horz" pos="22047"/>
        <p:guide orient="horz"/>
        <p:guide pos="334"/>
        <p:guide pos="1553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273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4/8/2017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15330066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4/8/2017</a:t>
            </a:fld>
            <a:endParaRPr lang="en-US" dirty="0"/>
          </a:p>
        </p:txBody>
      </p:sp>
      <p:sp>
        <p:nvSpPr>
          <p:cNvPr id="4" name="Slide Image Placeholder 3"/>
          <p:cNvSpPr>
            <a:spLocks noGrp="1" noRot="1" noChangeAspect="1"/>
          </p:cNvSpPr>
          <p:nvPr>
            <p:ph type="sldImg" idx="2"/>
          </p:nvPr>
        </p:nvSpPr>
        <p:spPr>
          <a:xfrm>
            <a:off x="2228850" y="685800"/>
            <a:ext cx="24003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675050545"/>
      </p:ext>
    </p:extLst>
  </p:cSld>
  <p:clrMap bg1="lt1" tx1="dk1" bg2="lt2" tx2="dk2" accent1="accent1" accent2="accent2" accent3="accent3" accent4="accent4" accent5="accent5" accent6="accent6" hlink="hlink" folHlink="folHlink"/>
  <p:notesStyle>
    <a:lvl1pPr marL="0" algn="l" defTabSz="3599776" rtl="0" eaLnBrk="1" latinLnBrk="0" hangingPunct="1">
      <a:defRPr sz="4800" kern="1200">
        <a:solidFill>
          <a:schemeClr val="tx1"/>
        </a:solidFill>
        <a:latin typeface="+mn-lt"/>
        <a:ea typeface="+mn-ea"/>
        <a:cs typeface="+mn-cs"/>
      </a:defRPr>
    </a:lvl1pPr>
    <a:lvl2pPr marL="1799889" algn="l" defTabSz="3599776" rtl="0" eaLnBrk="1" latinLnBrk="0" hangingPunct="1">
      <a:defRPr sz="4800" kern="1200">
        <a:solidFill>
          <a:schemeClr val="tx1"/>
        </a:solidFill>
        <a:latin typeface="+mn-lt"/>
        <a:ea typeface="+mn-ea"/>
        <a:cs typeface="+mn-cs"/>
      </a:defRPr>
    </a:lvl2pPr>
    <a:lvl3pPr marL="3599776" algn="l" defTabSz="3599776" rtl="0" eaLnBrk="1" latinLnBrk="0" hangingPunct="1">
      <a:defRPr sz="4800" kern="1200">
        <a:solidFill>
          <a:schemeClr val="tx1"/>
        </a:solidFill>
        <a:latin typeface="+mn-lt"/>
        <a:ea typeface="+mn-ea"/>
        <a:cs typeface="+mn-cs"/>
      </a:defRPr>
    </a:lvl3pPr>
    <a:lvl4pPr marL="5399664" algn="l" defTabSz="3599776" rtl="0" eaLnBrk="1" latinLnBrk="0" hangingPunct="1">
      <a:defRPr sz="4800" kern="1200">
        <a:solidFill>
          <a:schemeClr val="tx1"/>
        </a:solidFill>
        <a:latin typeface="+mn-lt"/>
        <a:ea typeface="+mn-ea"/>
        <a:cs typeface="+mn-cs"/>
      </a:defRPr>
    </a:lvl4pPr>
    <a:lvl5pPr marL="7199552" algn="l" defTabSz="3599776" rtl="0" eaLnBrk="1" latinLnBrk="0" hangingPunct="1">
      <a:defRPr sz="4800" kern="1200">
        <a:solidFill>
          <a:schemeClr val="tx1"/>
        </a:solidFill>
        <a:latin typeface="+mn-lt"/>
        <a:ea typeface="+mn-ea"/>
        <a:cs typeface="+mn-cs"/>
      </a:defRPr>
    </a:lvl5pPr>
    <a:lvl6pPr marL="8999441" algn="l" defTabSz="3599776" rtl="0" eaLnBrk="1" latinLnBrk="0" hangingPunct="1">
      <a:defRPr sz="4800" kern="1200">
        <a:solidFill>
          <a:schemeClr val="tx1"/>
        </a:solidFill>
        <a:latin typeface="+mn-lt"/>
        <a:ea typeface="+mn-ea"/>
        <a:cs typeface="+mn-cs"/>
      </a:defRPr>
    </a:lvl6pPr>
    <a:lvl7pPr marL="10799330" algn="l" defTabSz="3599776" rtl="0" eaLnBrk="1" latinLnBrk="0" hangingPunct="1">
      <a:defRPr sz="4800" kern="1200">
        <a:solidFill>
          <a:schemeClr val="tx1"/>
        </a:solidFill>
        <a:latin typeface="+mn-lt"/>
        <a:ea typeface="+mn-ea"/>
        <a:cs typeface="+mn-cs"/>
      </a:defRPr>
    </a:lvl7pPr>
    <a:lvl8pPr marL="12599217" algn="l" defTabSz="3599776" rtl="0" eaLnBrk="1" latinLnBrk="0" hangingPunct="1">
      <a:defRPr sz="4800" kern="1200">
        <a:solidFill>
          <a:schemeClr val="tx1"/>
        </a:solidFill>
        <a:latin typeface="+mn-lt"/>
        <a:ea typeface="+mn-ea"/>
        <a:cs typeface="+mn-cs"/>
      </a:defRPr>
    </a:lvl8pPr>
    <a:lvl9pPr marL="14399106" algn="l" defTabSz="3599776" rtl="0" eaLnBrk="1" latinLnBrk="0" hangingPunct="1">
      <a:defRPr sz="4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2801087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18974" y="5789719"/>
            <a:ext cx="11898341" cy="747972"/>
          </a:xfrm>
          <a:prstGeom prst="rect">
            <a:avLst/>
          </a:prstGeom>
        </p:spPr>
        <p:txBody>
          <a:bodyPr wrap="square" lIns="187489" tIns="187489" rIns="187489" bIns="187489">
            <a:spAutoFit/>
          </a:bodyPr>
          <a:lstStyle>
            <a:lvl1pPr marL="0" indent="0">
              <a:buNone/>
              <a:defRPr sz="2400">
                <a:solidFill>
                  <a:schemeClr val="tx1"/>
                </a:solidFill>
                <a:latin typeface="Times New Roman" panose="02020603050405020304" pitchFamily="18"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529393" y="5168253"/>
            <a:ext cx="11888949" cy="656336"/>
          </a:xfrm>
          <a:prstGeom prst="rect">
            <a:avLst/>
          </a:prstGeom>
          <a:noFill/>
        </p:spPr>
        <p:txBody>
          <a:bodyPr wrap="square" lIns="74996" tIns="74996" rIns="74996" bIns="74996" anchor="ctr" anchorCtr="0">
            <a:spAutoFit/>
          </a:bodyPr>
          <a:lstStyle>
            <a:lvl1pPr marL="0" indent="0" algn="ctr">
              <a:buNone/>
              <a:defRPr sz="3300" b="1" u="sng" baseline="0">
                <a:solidFill>
                  <a:schemeClr val="tx1"/>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529391" y="14952493"/>
            <a:ext cx="11891854" cy="656336"/>
          </a:xfrm>
          <a:prstGeom prst="rect">
            <a:avLst/>
          </a:prstGeom>
          <a:noFill/>
        </p:spPr>
        <p:txBody>
          <a:bodyPr wrap="square" lIns="74996" tIns="74996" rIns="74996" bIns="74996" anchor="ctr" anchorCtr="0">
            <a:spAutoFit/>
          </a:bodyPr>
          <a:lstStyle>
            <a:lvl1pPr marL="0" indent="0" algn="ctr">
              <a:buNone/>
              <a:defRPr sz="3300" b="1" u="sng" baseline="0">
                <a:solidFill>
                  <a:schemeClr val="tx1"/>
                </a:solidFill>
              </a:defRPr>
            </a:lvl1pPr>
          </a:lstStyle>
          <a:p>
            <a:pPr lvl="0"/>
            <a:r>
              <a:rPr lang="en-US" dirty="0" smtClean="0"/>
              <a:t>(click to edit)  OBJECTIVES</a:t>
            </a:r>
            <a:endParaRPr lang="en-US" dirty="0"/>
          </a:p>
        </p:txBody>
      </p:sp>
      <p:sp>
        <p:nvSpPr>
          <p:cNvPr id="25" name="Text Placeholder 5"/>
          <p:cNvSpPr>
            <a:spLocks noGrp="1"/>
          </p:cNvSpPr>
          <p:nvPr>
            <p:ph type="body" sz="quarter" idx="25" hasCustomPrompt="1"/>
          </p:nvPr>
        </p:nvSpPr>
        <p:spPr>
          <a:xfrm>
            <a:off x="12725245" y="5168253"/>
            <a:ext cx="11888795" cy="656336"/>
          </a:xfrm>
          <a:prstGeom prst="rect">
            <a:avLst/>
          </a:prstGeom>
          <a:noFill/>
        </p:spPr>
        <p:txBody>
          <a:bodyPr wrap="square" lIns="74996" tIns="74996" rIns="74996" bIns="74996" anchor="ctr" anchorCtr="0">
            <a:spAutoFit/>
          </a:bodyPr>
          <a:lstStyle>
            <a:lvl1pPr marL="0" indent="0" algn="ctr">
              <a:buNone/>
              <a:defRPr sz="3300" b="1" u="sng" baseline="0">
                <a:solidFill>
                  <a:schemeClr val="tx1"/>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12725245" y="5789719"/>
            <a:ext cx="11888795" cy="747972"/>
          </a:xfrm>
          <a:prstGeom prst="rect">
            <a:avLst/>
          </a:prstGeom>
        </p:spPr>
        <p:txBody>
          <a:bodyPr wrap="square" lIns="187489" tIns="187489" rIns="187489" bIns="187489">
            <a:spAutoFit/>
          </a:bodyPr>
          <a:lstStyle>
            <a:lvl1pPr marL="0" indent="0">
              <a:buNone/>
              <a:defRPr sz="2400">
                <a:solidFill>
                  <a:schemeClr val="tx1"/>
                </a:solidFill>
                <a:latin typeface="Times New Roman" panose="02020603050405020304" pitchFamily="18"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12725245" y="14971481"/>
            <a:ext cx="11885529" cy="656336"/>
          </a:xfrm>
          <a:prstGeom prst="rect">
            <a:avLst/>
          </a:prstGeom>
          <a:noFill/>
        </p:spPr>
        <p:txBody>
          <a:bodyPr wrap="square" lIns="74996" tIns="74996" rIns="74996" bIns="74996" anchor="ctr" anchorCtr="0">
            <a:spAutoFit/>
          </a:bodyPr>
          <a:lstStyle>
            <a:lvl1pPr marL="0" indent="0" algn="ctr">
              <a:buNone/>
              <a:defRPr sz="3300" b="1" u="sng" baseline="0">
                <a:solidFill>
                  <a:schemeClr val="tx1"/>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12725245" y="15638664"/>
            <a:ext cx="11890085" cy="747972"/>
          </a:xfrm>
          <a:prstGeom prst="rect">
            <a:avLst/>
          </a:prstGeom>
        </p:spPr>
        <p:txBody>
          <a:bodyPr wrap="square" lIns="187489" tIns="187489" rIns="187489" bIns="187489">
            <a:spAutoFit/>
          </a:bodyPr>
          <a:lstStyle>
            <a:lvl1pPr marL="0" indent="0">
              <a:buNone/>
              <a:defRPr sz="2400">
                <a:solidFill>
                  <a:schemeClr val="tx1"/>
                </a:solidFill>
                <a:latin typeface="Times New Roman" panose="02020603050405020304" pitchFamily="18"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12725245" y="27447023"/>
            <a:ext cx="11879579" cy="656336"/>
          </a:xfrm>
          <a:prstGeom prst="rect">
            <a:avLst/>
          </a:prstGeom>
          <a:noFill/>
        </p:spPr>
        <p:txBody>
          <a:bodyPr wrap="square" lIns="74996" tIns="74996" rIns="74996" bIns="74996" anchor="ctr" anchorCtr="0">
            <a:spAutoFit/>
          </a:bodyPr>
          <a:lstStyle>
            <a:lvl1pPr marL="0" indent="0" algn="ctr">
              <a:buNone/>
              <a:defRPr sz="3300" b="1" u="sng" baseline="0">
                <a:solidFill>
                  <a:schemeClr val="tx1"/>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12725245" y="28131027"/>
            <a:ext cx="11885529" cy="747972"/>
          </a:xfrm>
          <a:prstGeom prst="rect">
            <a:avLst/>
          </a:prstGeom>
        </p:spPr>
        <p:txBody>
          <a:bodyPr wrap="square" lIns="187489" tIns="187489" rIns="187489" bIns="187489">
            <a:spAutoFit/>
          </a:bodyPr>
          <a:lstStyle>
            <a:lvl1pPr marL="0" indent="0">
              <a:buNone/>
              <a:defRPr sz="2400">
                <a:solidFill>
                  <a:schemeClr val="tx1"/>
                </a:solidFill>
                <a:latin typeface="Times New Roman" panose="02020603050405020304" pitchFamily="18"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518974" y="15621241"/>
            <a:ext cx="11899368" cy="747972"/>
          </a:xfrm>
          <a:prstGeom prst="rect">
            <a:avLst/>
          </a:prstGeom>
        </p:spPr>
        <p:txBody>
          <a:bodyPr wrap="square" lIns="187489" tIns="187489" rIns="187489" bIns="187489">
            <a:spAutoFit/>
          </a:bodyPr>
          <a:lstStyle>
            <a:lvl1pPr marL="0" indent="0">
              <a:buNone/>
              <a:defRPr sz="2400">
                <a:solidFill>
                  <a:schemeClr val="tx1"/>
                </a:solidFill>
                <a:latin typeface="Times New Roman" panose="02020603050405020304" pitchFamily="18"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smtClean="0"/>
              <a:t>Type in or paste your text here</a:t>
            </a:r>
            <a:endParaRPr lang="en-US" dirty="0"/>
          </a:p>
        </p:txBody>
      </p:sp>
      <p:sp>
        <p:nvSpPr>
          <p:cNvPr id="76" name="Text Placeholder 76"/>
          <p:cNvSpPr>
            <a:spLocks noGrp="1"/>
          </p:cNvSpPr>
          <p:nvPr>
            <p:ph type="body" sz="quarter" idx="150" hasCustomPrompt="1"/>
          </p:nvPr>
        </p:nvSpPr>
        <p:spPr>
          <a:xfrm>
            <a:off x="3219687" y="3782130"/>
            <a:ext cx="18752664" cy="893086"/>
          </a:xfrm>
          <a:prstGeom prst="rect">
            <a:avLst/>
          </a:prstGeom>
        </p:spPr>
        <p:txBody>
          <a:bodyPr>
            <a:normAutofit/>
          </a:bodyPr>
          <a:lstStyle>
            <a:lvl1pPr marL="0" indent="0" algn="ctr">
              <a:buFontTx/>
              <a:buNone/>
              <a:defRPr sz="4800">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9" name="Text Placeholder 76"/>
          <p:cNvSpPr>
            <a:spLocks noGrp="1"/>
          </p:cNvSpPr>
          <p:nvPr>
            <p:ph type="body" sz="quarter" idx="151" hasCustomPrompt="1"/>
          </p:nvPr>
        </p:nvSpPr>
        <p:spPr>
          <a:xfrm>
            <a:off x="3219687" y="2787276"/>
            <a:ext cx="18752664" cy="1280160"/>
          </a:xfrm>
          <a:prstGeom prst="rect">
            <a:avLst/>
          </a:prstGeom>
        </p:spPr>
        <p:txBody>
          <a:bodyPr anchor="t" anchorCtr="1">
            <a:noAutofit/>
          </a:bodyPr>
          <a:lstStyle>
            <a:lvl1pPr marL="0" indent="0" algn="ctr">
              <a:buFontTx/>
              <a:buNone/>
              <a:defRPr sz="6600" b="1">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80" name="Text Placeholder 76"/>
          <p:cNvSpPr>
            <a:spLocks noGrp="1"/>
          </p:cNvSpPr>
          <p:nvPr>
            <p:ph type="body" sz="quarter" idx="153" hasCustomPrompt="1"/>
          </p:nvPr>
        </p:nvSpPr>
        <p:spPr>
          <a:xfrm>
            <a:off x="3219687" y="748466"/>
            <a:ext cx="18752664" cy="1637973"/>
          </a:xfrm>
          <a:prstGeom prst="rect">
            <a:avLst/>
          </a:prstGeom>
        </p:spPr>
        <p:txBody>
          <a:bodyPr anchor="t" anchorCtr="1">
            <a:noAutofit/>
          </a:bodyPr>
          <a:lstStyle>
            <a:lvl1pPr marL="0" indent="0" algn="ctr">
              <a:buFontTx/>
              <a:buNone/>
              <a:defRPr sz="96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18974" y="5912234"/>
            <a:ext cx="5772264" cy="747972"/>
          </a:xfrm>
          <a:prstGeom prst="rect">
            <a:avLst/>
          </a:prstGeom>
        </p:spPr>
        <p:txBody>
          <a:bodyPr wrap="square" lIns="187489" tIns="187489" rIns="187489" bIns="187489">
            <a:spAutoFit/>
          </a:bodyPr>
          <a:lstStyle>
            <a:lvl1pPr marL="0" indent="0">
              <a:buNone/>
              <a:defRPr sz="2400">
                <a:solidFill>
                  <a:schemeClr val="tx1"/>
                </a:solidFill>
                <a:latin typeface="Times New Roman" panose="02020603050405020304" pitchFamily="18"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529393" y="5162289"/>
            <a:ext cx="5767709" cy="659288"/>
          </a:xfrm>
          <a:prstGeom prst="rect">
            <a:avLst/>
          </a:prstGeom>
          <a:noFill/>
        </p:spPr>
        <p:txBody>
          <a:bodyPr lIns="74996" tIns="74996" rIns="74996" bIns="74996" anchor="ctr" anchorCtr="0">
            <a:spAutoFit/>
          </a:bodyPr>
          <a:lstStyle>
            <a:lvl1pPr marL="0" indent="0" algn="ctr">
              <a:buNone/>
              <a:defRPr sz="3300" b="1" u="sng" baseline="0">
                <a:solidFill>
                  <a:schemeClr val="tx1"/>
                </a:solidFill>
              </a:defRPr>
            </a:lvl1pPr>
          </a:lstStyle>
          <a:p>
            <a:pPr lvl="0"/>
            <a:r>
              <a:rPr lang="en-US" dirty="0" smtClean="0"/>
              <a:t>(click to add) INTRODUCTION</a:t>
            </a:r>
            <a:endParaRPr lang="en-US" dirty="0"/>
          </a:p>
        </p:txBody>
      </p:sp>
      <p:sp>
        <p:nvSpPr>
          <p:cNvPr id="19" name="Text Placeholder 3"/>
          <p:cNvSpPr>
            <a:spLocks noGrp="1"/>
          </p:cNvSpPr>
          <p:nvPr>
            <p:ph type="body" sz="quarter" idx="19" hasCustomPrompt="1"/>
          </p:nvPr>
        </p:nvSpPr>
        <p:spPr>
          <a:xfrm>
            <a:off x="518060" y="16174952"/>
            <a:ext cx="5773175" cy="747972"/>
          </a:xfrm>
          <a:prstGeom prst="rect">
            <a:avLst/>
          </a:prstGeom>
        </p:spPr>
        <p:txBody>
          <a:bodyPr wrap="square" lIns="187489" tIns="187489" rIns="187489" bIns="187489">
            <a:spAutoFit/>
          </a:bodyPr>
          <a:lstStyle>
            <a:lvl1pPr marL="0" indent="0">
              <a:buNone/>
              <a:defRPr sz="2400">
                <a:solidFill>
                  <a:schemeClr val="tx1"/>
                </a:solidFill>
                <a:latin typeface="Times New Roman" panose="02020603050405020304" pitchFamily="18"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529391" y="15542881"/>
            <a:ext cx="5768619" cy="656336"/>
          </a:xfrm>
          <a:prstGeom prst="rect">
            <a:avLst/>
          </a:prstGeom>
          <a:noFill/>
        </p:spPr>
        <p:txBody>
          <a:bodyPr wrap="square" lIns="74996" tIns="74996" rIns="74996" bIns="74996" anchor="ctr" anchorCtr="0">
            <a:spAutoFit/>
          </a:bodyPr>
          <a:lstStyle>
            <a:lvl1pPr marL="0" indent="0" algn="ctr">
              <a:buNone/>
              <a:defRPr sz="3300" b="1" u="sng" baseline="0">
                <a:solidFill>
                  <a:schemeClr val="tx1"/>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6650633" y="5912234"/>
            <a:ext cx="11892594" cy="747972"/>
          </a:xfrm>
          <a:prstGeom prst="rect">
            <a:avLst/>
          </a:prstGeom>
        </p:spPr>
        <p:txBody>
          <a:bodyPr wrap="square" lIns="187489" tIns="187489" rIns="187489" bIns="187489">
            <a:spAutoFit/>
          </a:bodyPr>
          <a:lstStyle>
            <a:lvl1pPr marL="0" indent="0">
              <a:buNone/>
              <a:defRPr sz="2400">
                <a:solidFill>
                  <a:schemeClr val="tx1"/>
                </a:solidFill>
                <a:latin typeface="Times New Roman" panose="02020603050405020304" pitchFamily="18"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6650633" y="5162289"/>
            <a:ext cx="11892595" cy="656336"/>
          </a:xfrm>
          <a:prstGeom prst="rect">
            <a:avLst/>
          </a:prstGeom>
          <a:noFill/>
        </p:spPr>
        <p:txBody>
          <a:bodyPr wrap="square" lIns="74996" tIns="74996" rIns="74996" bIns="74996" anchor="ctr" anchorCtr="0">
            <a:spAutoFit/>
          </a:bodyPr>
          <a:lstStyle>
            <a:lvl1pPr marL="0" indent="0" algn="ctr">
              <a:buNone/>
              <a:defRPr sz="3300" b="1" u="sng" baseline="0">
                <a:solidFill>
                  <a:schemeClr val="tx1"/>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6650633" y="23714639"/>
            <a:ext cx="11892595" cy="747972"/>
          </a:xfrm>
          <a:prstGeom prst="rect">
            <a:avLst/>
          </a:prstGeom>
        </p:spPr>
        <p:txBody>
          <a:bodyPr wrap="square" lIns="187489" tIns="187489" rIns="187489" bIns="187489">
            <a:spAutoFit/>
          </a:bodyPr>
          <a:lstStyle>
            <a:lvl1pPr marL="0" indent="0">
              <a:buNone/>
              <a:defRPr sz="2400">
                <a:solidFill>
                  <a:schemeClr val="tx1"/>
                </a:solidFill>
                <a:latin typeface="Times New Roman" panose="02020603050405020304" pitchFamily="18"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6650633" y="23047456"/>
            <a:ext cx="11892595" cy="656336"/>
          </a:xfrm>
          <a:prstGeom prst="rect">
            <a:avLst/>
          </a:prstGeom>
          <a:noFill/>
        </p:spPr>
        <p:txBody>
          <a:bodyPr wrap="square" lIns="74996" tIns="74996" rIns="74996" bIns="74996" anchor="ctr" anchorCtr="0">
            <a:spAutoFit/>
          </a:bodyPr>
          <a:lstStyle>
            <a:lvl1pPr marL="0" indent="0" algn="ctr">
              <a:buNone/>
              <a:defRPr sz="3300" b="1" u="sng" baseline="0">
                <a:solidFill>
                  <a:schemeClr val="tx1"/>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18892159" y="5162289"/>
            <a:ext cx="5766642" cy="656336"/>
          </a:xfrm>
          <a:prstGeom prst="rect">
            <a:avLst/>
          </a:prstGeom>
          <a:noFill/>
        </p:spPr>
        <p:txBody>
          <a:bodyPr wrap="square" lIns="74996" tIns="74996" rIns="74996" bIns="74996" anchor="ctr" anchorCtr="0">
            <a:spAutoFit/>
          </a:bodyPr>
          <a:lstStyle>
            <a:lvl1pPr marL="0" indent="0" algn="ctr">
              <a:buNone/>
              <a:defRPr sz="3300" b="1" u="sng" baseline="0">
                <a:solidFill>
                  <a:schemeClr val="tx1"/>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18892159" y="5912234"/>
            <a:ext cx="5766642" cy="747972"/>
          </a:xfrm>
          <a:prstGeom prst="rect">
            <a:avLst/>
          </a:prstGeom>
        </p:spPr>
        <p:txBody>
          <a:bodyPr wrap="square" lIns="187489" tIns="187489" rIns="187489" bIns="187489">
            <a:spAutoFit/>
          </a:bodyPr>
          <a:lstStyle>
            <a:lvl1pPr marL="0" indent="0">
              <a:buNone/>
              <a:defRPr sz="2400">
                <a:solidFill>
                  <a:schemeClr val="tx1"/>
                </a:solidFill>
                <a:latin typeface="Times New Roman" panose="02020603050405020304" pitchFamily="18"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18892159" y="15608744"/>
            <a:ext cx="5766642" cy="656336"/>
          </a:xfrm>
          <a:prstGeom prst="rect">
            <a:avLst/>
          </a:prstGeom>
          <a:noFill/>
        </p:spPr>
        <p:txBody>
          <a:bodyPr wrap="square" lIns="74996" tIns="74996" rIns="74996" bIns="74996" anchor="ctr" anchorCtr="0">
            <a:spAutoFit/>
          </a:bodyPr>
          <a:lstStyle>
            <a:lvl1pPr marL="0" indent="0" algn="ctr">
              <a:buNone/>
              <a:defRPr sz="3300" b="1" u="sng" baseline="0">
                <a:solidFill>
                  <a:schemeClr val="tx1"/>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18913086" y="16275927"/>
            <a:ext cx="5724789" cy="747972"/>
          </a:xfrm>
          <a:prstGeom prst="rect">
            <a:avLst/>
          </a:prstGeom>
        </p:spPr>
        <p:txBody>
          <a:bodyPr wrap="square" lIns="187489" tIns="187489" rIns="187489" bIns="187489">
            <a:spAutoFit/>
          </a:bodyPr>
          <a:lstStyle>
            <a:lvl1pPr marL="0" indent="0">
              <a:buNone/>
              <a:defRPr sz="2400">
                <a:solidFill>
                  <a:schemeClr val="tx1"/>
                </a:solidFill>
                <a:latin typeface="Times New Roman" panose="02020603050405020304" pitchFamily="18"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18892159" y="28580547"/>
            <a:ext cx="5766642" cy="659288"/>
          </a:xfrm>
          <a:prstGeom prst="rect">
            <a:avLst/>
          </a:prstGeom>
          <a:noFill/>
        </p:spPr>
        <p:txBody>
          <a:bodyPr wrap="square" lIns="74996" tIns="74996" rIns="74996" bIns="74996" anchor="ctr" anchorCtr="0">
            <a:spAutoFit/>
          </a:bodyPr>
          <a:lstStyle>
            <a:lvl1pPr marL="0" indent="0" algn="ctr">
              <a:buNone/>
              <a:defRPr sz="3300" b="1" u="sng" baseline="0">
                <a:solidFill>
                  <a:schemeClr val="tx1"/>
                </a:solidFill>
              </a:defRPr>
            </a:lvl1pPr>
          </a:lstStyle>
          <a:p>
            <a:pPr lvl="0"/>
            <a:r>
              <a:rPr lang="en-US" dirty="0" smtClean="0"/>
              <a:t>(click to add) CONTACT</a:t>
            </a:r>
            <a:endParaRPr lang="en-US" dirty="0"/>
          </a:p>
        </p:txBody>
      </p:sp>
      <p:sp>
        <p:nvSpPr>
          <p:cNvPr id="30" name="Text Placeholder 3"/>
          <p:cNvSpPr>
            <a:spLocks noGrp="1"/>
          </p:cNvSpPr>
          <p:nvPr>
            <p:ph type="body" sz="quarter" idx="30" hasCustomPrompt="1"/>
          </p:nvPr>
        </p:nvSpPr>
        <p:spPr>
          <a:xfrm>
            <a:off x="18890715" y="29330961"/>
            <a:ext cx="5769531" cy="747972"/>
          </a:xfrm>
          <a:prstGeom prst="rect">
            <a:avLst/>
          </a:prstGeom>
        </p:spPr>
        <p:txBody>
          <a:bodyPr wrap="square" lIns="187489" tIns="187489" rIns="187489" bIns="187489">
            <a:spAutoFit/>
          </a:bodyPr>
          <a:lstStyle>
            <a:lvl1pPr marL="0" indent="0">
              <a:buNone/>
              <a:defRPr sz="2400">
                <a:solidFill>
                  <a:schemeClr val="tx1"/>
                </a:solidFill>
                <a:latin typeface="Times New Roman" panose="02020603050405020304" pitchFamily="18"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smtClean="0"/>
              <a:t>Enter your text here</a:t>
            </a:r>
            <a:endParaRPr lang="en-US" dirty="0"/>
          </a:p>
        </p:txBody>
      </p:sp>
      <p:sp>
        <p:nvSpPr>
          <p:cNvPr id="31" name="Text Placeholder 76"/>
          <p:cNvSpPr>
            <a:spLocks noGrp="1"/>
          </p:cNvSpPr>
          <p:nvPr>
            <p:ph type="body" sz="quarter" idx="150" hasCustomPrompt="1"/>
          </p:nvPr>
        </p:nvSpPr>
        <p:spPr>
          <a:xfrm>
            <a:off x="3219687" y="3782130"/>
            <a:ext cx="18752664" cy="893086"/>
          </a:xfrm>
          <a:prstGeom prst="rect">
            <a:avLst/>
          </a:prstGeom>
        </p:spPr>
        <p:txBody>
          <a:bodyPr>
            <a:normAutofit/>
          </a:bodyPr>
          <a:lstStyle>
            <a:lvl1pPr marL="0" indent="0" algn="ctr">
              <a:buFontTx/>
              <a:buNone/>
              <a:defRPr sz="4800">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32" name="Text Placeholder 76"/>
          <p:cNvSpPr>
            <a:spLocks noGrp="1"/>
          </p:cNvSpPr>
          <p:nvPr>
            <p:ph type="body" sz="quarter" idx="151" hasCustomPrompt="1"/>
          </p:nvPr>
        </p:nvSpPr>
        <p:spPr>
          <a:xfrm>
            <a:off x="3219687" y="2787276"/>
            <a:ext cx="18752664" cy="1280160"/>
          </a:xfrm>
          <a:prstGeom prst="rect">
            <a:avLst/>
          </a:prstGeom>
        </p:spPr>
        <p:txBody>
          <a:bodyPr anchor="t" anchorCtr="1">
            <a:noAutofit/>
          </a:bodyPr>
          <a:lstStyle>
            <a:lvl1pPr marL="0" indent="0" algn="ctr">
              <a:buFontTx/>
              <a:buNone/>
              <a:defRPr sz="6600" b="1">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33" name="Text Placeholder 76"/>
          <p:cNvSpPr>
            <a:spLocks noGrp="1"/>
          </p:cNvSpPr>
          <p:nvPr>
            <p:ph type="body" sz="quarter" idx="153" hasCustomPrompt="1"/>
          </p:nvPr>
        </p:nvSpPr>
        <p:spPr>
          <a:xfrm>
            <a:off x="3219687" y="748466"/>
            <a:ext cx="18752664" cy="1637973"/>
          </a:xfrm>
          <a:prstGeom prst="rect">
            <a:avLst/>
          </a:prstGeom>
        </p:spPr>
        <p:txBody>
          <a:bodyPr anchor="t" anchorCtr="1">
            <a:noAutofit/>
          </a:bodyPr>
          <a:lstStyle>
            <a:lvl1pPr marL="0" indent="0" algn="ctr">
              <a:buFontTx/>
              <a:buNone/>
              <a:defRPr sz="96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extLst>
    <p:ext uri="{DCECCB84-F9BA-43D5-87BE-67443E8EF086}">
      <p15:sldGuideLst xmlns:p15="http://schemas.microsoft.com/office/powerpoint/2012/main" xmlns="">
        <p15:guide id="1" orient="horz" pos="2915"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2.vml"/><Relationship Id="rId7" Type="http://schemas.openxmlformats.org/officeDocument/2006/relationships/image" Target="../media/image8.png"/><Relationship Id="rId12" Type="http://schemas.openxmlformats.org/officeDocument/2006/relationships/oleObject" Target="../embeddings/oleObject7.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2.xml"/><Relationship Id="rId16" Type="http://schemas.openxmlformats.org/officeDocument/2006/relationships/image" Target="../media/image4.wmf"/><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8.bin"/><Relationship Id="rId10" Type="http://schemas.openxmlformats.org/officeDocument/2006/relationships/oleObject" Target="../embeddings/oleObject6.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3" name="Group 22"/>
          <p:cNvGrpSpPr/>
          <p:nvPr userDrawn="1"/>
        </p:nvGrpSpPr>
        <p:grpSpPr>
          <a:xfrm>
            <a:off x="-12658121" y="-48127"/>
            <a:ext cx="12259293" cy="36047865"/>
            <a:chOff x="-11225189" y="-1"/>
            <a:chExt cx="11018865" cy="32918401"/>
          </a:xfrm>
        </p:grpSpPr>
        <p:sp>
          <p:nvSpPr>
            <p:cNvPr id="24" name="Rectangle 2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70cmx100cm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2527300" indent="-650875" algn="l" defTabSz="850900">
                <a:tabLst/>
              </a:pPr>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25" name="Straight Connector 24"/>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userDrawn="1"/>
          </p:nvPicPr>
          <p:blipFill>
            <a:blip r:embed="rId4"/>
            <a:stretch>
              <a:fillRect/>
            </a:stretch>
          </p:blipFill>
          <p:spPr>
            <a:xfrm>
              <a:off x="-10479105" y="8864712"/>
              <a:ext cx="1597666" cy="1201935"/>
            </a:xfrm>
            <a:prstGeom prst="rect">
              <a:avLst/>
            </a:prstGeom>
          </p:spPr>
        </p:pic>
        <p:pic>
          <p:nvPicPr>
            <p:cNvPr id="30" name="Picture 29"/>
            <p:cNvPicPr>
              <a:picLocks noChangeAspect="1"/>
            </p:cNvPicPr>
            <p:nvPr userDrawn="1"/>
          </p:nvPicPr>
          <p:blipFill>
            <a:blip r:embed="rId5"/>
            <a:stretch>
              <a:fillRect/>
            </a:stretch>
          </p:blipFill>
          <p:spPr>
            <a:xfrm>
              <a:off x="-10732765" y="13164079"/>
              <a:ext cx="9986808" cy="1053596"/>
            </a:xfrm>
            <a:prstGeom prst="rect">
              <a:avLst/>
            </a:prstGeom>
          </p:spPr>
        </p:pic>
        <p:grpSp>
          <p:nvGrpSpPr>
            <p:cNvPr id="32" name="Group 31"/>
            <p:cNvGrpSpPr/>
            <p:nvPr userDrawn="1"/>
          </p:nvGrpSpPr>
          <p:grpSpPr>
            <a:xfrm>
              <a:off x="-9744993" y="19956177"/>
              <a:ext cx="7531182" cy="2120441"/>
              <a:chOff x="-4470427" y="9369659"/>
              <a:chExt cx="3470785" cy="974221"/>
            </a:xfrm>
          </p:grpSpPr>
          <p:grpSp>
            <p:nvGrpSpPr>
              <p:cNvPr id="46" name="Group 45"/>
              <p:cNvGrpSpPr/>
              <p:nvPr userDrawn="1"/>
            </p:nvGrpSpPr>
            <p:grpSpPr>
              <a:xfrm>
                <a:off x="-2783495" y="9413884"/>
                <a:ext cx="624431" cy="898923"/>
                <a:chOff x="-3958697" y="8757291"/>
                <a:chExt cx="779338" cy="1288150"/>
              </a:xfrm>
            </p:grpSpPr>
            <p:pic>
              <p:nvPicPr>
                <p:cNvPr id="52" name="Picture 51"/>
                <p:cNvPicPr>
                  <a:picLocks noChangeAspect="1"/>
                </p:cNvPicPr>
                <p:nvPr userDrawn="1"/>
              </p:nvPicPr>
              <p:blipFill>
                <a:blip r:embed="rId6"/>
                <a:stretch>
                  <a:fillRect/>
                </a:stretch>
              </p:blipFill>
              <p:spPr>
                <a:xfrm>
                  <a:off x="-3948160" y="8757291"/>
                  <a:ext cx="768801" cy="1090857"/>
                </a:xfrm>
                <a:prstGeom prst="rect">
                  <a:avLst/>
                </a:prstGeom>
              </p:spPr>
            </p:pic>
            <p:sp>
              <p:nvSpPr>
                <p:cNvPr id="53" name="TextBox 52"/>
                <p:cNvSpPr txBox="1"/>
                <p:nvPr userDrawn="1"/>
              </p:nvSpPr>
              <p:spPr>
                <a:xfrm>
                  <a:off x="-3958697" y="9754032"/>
                  <a:ext cx="779337" cy="291409"/>
                </a:xfrm>
                <a:prstGeom prst="rect">
                  <a:avLst/>
                </a:prstGeom>
                <a:solidFill>
                  <a:schemeClr val="accent1"/>
                </a:solidFill>
                <a:ln>
                  <a:noFill/>
                </a:ln>
              </p:spPr>
              <p:txBody>
                <a:bodyPr wrap="square" lIns="91440" tIns="91440" rIns="91440" bIns="91440" rtlCol="0">
                  <a:spAutoFit/>
                </a:bodyPr>
                <a:lstStyle/>
                <a:p>
                  <a:pPr algn="ctr"/>
                  <a:r>
                    <a:rPr lang="en-US" sz="2000" b="1" dirty="0" smtClean="0">
                      <a:solidFill>
                        <a:schemeClr val="tx1"/>
                      </a:solidFill>
                    </a:rPr>
                    <a:t>ORIGINAL</a:t>
                  </a:r>
                  <a:endParaRPr lang="en-US" sz="2000" b="1" dirty="0">
                    <a:solidFill>
                      <a:schemeClr val="tx1"/>
                    </a:solidFill>
                  </a:endParaRPr>
                </a:p>
              </p:txBody>
            </p:sp>
          </p:grpSp>
          <p:grpSp>
            <p:nvGrpSpPr>
              <p:cNvPr id="47" name="Group 46"/>
              <p:cNvGrpSpPr/>
              <p:nvPr userDrawn="1"/>
            </p:nvGrpSpPr>
            <p:grpSpPr>
              <a:xfrm>
                <a:off x="-2033159" y="9413897"/>
                <a:ext cx="1033517" cy="898915"/>
                <a:chOff x="-2921738" y="8936792"/>
                <a:chExt cx="1420279" cy="1235304"/>
              </a:xfrm>
            </p:grpSpPr>
            <p:pic>
              <p:nvPicPr>
                <p:cNvPr id="50" name="Picture 49"/>
                <p:cNvPicPr>
                  <a:picLocks noChangeAspect="1"/>
                </p:cNvPicPr>
                <p:nvPr userDrawn="1"/>
              </p:nvPicPr>
              <p:blipFill>
                <a:blip r:embed="rId6"/>
                <a:stretch>
                  <a:fillRect/>
                </a:stretch>
              </p:blipFill>
              <p:spPr>
                <a:xfrm>
                  <a:off x="-2921738" y="8936792"/>
                  <a:ext cx="1420279" cy="1029694"/>
                </a:xfrm>
                <a:prstGeom prst="rect">
                  <a:avLst/>
                </a:prstGeom>
              </p:spPr>
            </p:pic>
            <p:sp>
              <p:nvSpPr>
                <p:cNvPr id="51" name="TextBox 50"/>
                <p:cNvSpPr txBox="1"/>
                <p:nvPr userDrawn="1"/>
              </p:nvSpPr>
              <p:spPr>
                <a:xfrm>
                  <a:off x="-2918991" y="9892640"/>
                  <a:ext cx="1417532" cy="279456"/>
                </a:xfrm>
                <a:prstGeom prst="rect">
                  <a:avLst/>
                </a:prstGeom>
                <a:solidFill>
                  <a:srgbClr val="FF0000"/>
                </a:solidFill>
              </p:spPr>
              <p:txBody>
                <a:bodyPr wrap="square" lIns="457200" tIns="91440" rIns="457200" bIns="91440" rtlCol="0">
                  <a:spAutoFit/>
                </a:bodyPr>
                <a:lstStyle/>
                <a:p>
                  <a:pPr algn="ctr"/>
                  <a:r>
                    <a:rPr lang="en-US" sz="2000" b="1" dirty="0" smtClean="0">
                      <a:solidFill>
                        <a:schemeClr val="bg1"/>
                      </a:solidFill>
                    </a:rPr>
                    <a:t>DISTORTED</a:t>
                  </a:r>
                  <a:endParaRPr lang="en-US" sz="9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9369659"/>
                <a:ext cx="1098742" cy="847761"/>
              </a:xfrm>
              <a:prstGeom prst="rect">
                <a:avLst/>
              </a:prstGeom>
            </p:spPr>
          </p:pic>
          <p:sp>
            <p:nvSpPr>
              <p:cNvPr id="49" name="TextBox 48"/>
              <p:cNvSpPr txBox="1"/>
              <p:nvPr userDrawn="1"/>
            </p:nvSpPr>
            <p:spPr>
              <a:xfrm>
                <a:off x="-4440600" y="10018647"/>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37" name="Group 36"/>
            <p:cNvGrpSpPr/>
            <p:nvPr userDrawn="1"/>
          </p:nvGrpSpPr>
          <p:grpSpPr>
            <a:xfrm>
              <a:off x="-10409330" y="24221626"/>
              <a:ext cx="9344084" cy="2453249"/>
              <a:chOff x="-4759852" y="11112402"/>
              <a:chExt cx="4306270" cy="1127127"/>
            </a:xfrm>
          </p:grpSpPr>
          <p:graphicFrame>
            <p:nvGraphicFramePr>
              <p:cNvPr id="38" name="Object 37"/>
              <p:cNvGraphicFramePr>
                <a:graphicFrameLocks noChangeAspect="1"/>
              </p:cNvGraphicFramePr>
              <p:nvPr userDrawn="1">
                <p:extLst>
                  <p:ext uri="{D42A27DB-BD31-4B8C-83A1-F6EECF244321}">
                    <p14:modId xmlns:p14="http://schemas.microsoft.com/office/powerpoint/2010/main" val="788361304"/>
                  </p:ext>
                </p:extLst>
              </p:nvPr>
            </p:nvGraphicFramePr>
            <p:xfrm>
              <a:off x="-4533347" y="11112407"/>
              <a:ext cx="1828800" cy="1117600"/>
            </p:xfrm>
            <a:graphic>
              <a:graphicData uri="http://schemas.openxmlformats.org/presentationml/2006/ole">
                <mc:AlternateContent xmlns:mc="http://schemas.openxmlformats.org/markup-compatibility/2006">
                  <mc:Choice xmlns:v="urn:schemas-microsoft-com:vml" Requires="v">
                    <p:oleObj spid="_x0000_s1094"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1112407"/>
                            <a:ext cx="1828800" cy="1117600"/>
                          </a:xfrm>
                          <a:prstGeom prst="rect">
                            <a:avLst/>
                          </a:prstGeom>
                        </p:spPr>
                      </p:pic>
                    </p:oleObj>
                  </mc:Fallback>
                </mc:AlternateContent>
              </a:graphicData>
            </a:graphic>
          </p:graphicFrame>
          <p:graphicFrame>
            <p:nvGraphicFramePr>
              <p:cNvPr id="39" name="Object 38"/>
              <p:cNvGraphicFramePr>
                <a:graphicFrameLocks noChangeAspect="1"/>
              </p:cNvGraphicFramePr>
              <p:nvPr userDrawn="1">
                <p:extLst>
                  <p:ext uri="{D42A27DB-BD31-4B8C-83A1-F6EECF244321}">
                    <p14:modId xmlns:p14="http://schemas.microsoft.com/office/powerpoint/2010/main" val="4269981894"/>
                  </p:ext>
                </p:extLst>
              </p:nvPr>
            </p:nvGraphicFramePr>
            <p:xfrm>
              <a:off x="-2456641" y="11116100"/>
              <a:ext cx="1828800" cy="1117600"/>
            </p:xfrm>
            <a:graphic>
              <a:graphicData uri="http://schemas.openxmlformats.org/presentationml/2006/ole">
                <mc:AlternateContent xmlns:mc="http://schemas.openxmlformats.org/markup-compatibility/2006">
                  <mc:Choice xmlns:v="urn:schemas-microsoft-com:vml" Requires="v">
                    <p:oleObj spid="_x0000_s1095"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1116100"/>
                            <a:ext cx="1828800" cy="1117600"/>
                          </a:xfrm>
                          <a:prstGeom prst="rect">
                            <a:avLst/>
                          </a:prstGeom>
                        </p:spPr>
                      </p:pic>
                    </p:oleObj>
                  </mc:Fallback>
                </mc:AlternateContent>
              </a:graphicData>
            </a:graphic>
          </p:graphicFrame>
          <p:sp>
            <p:nvSpPr>
              <p:cNvPr id="41" name="TextBox 40"/>
              <p:cNvSpPr txBox="1"/>
              <p:nvPr userDrawn="1"/>
            </p:nvSpPr>
            <p:spPr>
              <a:xfrm rot="16200000">
                <a:off x="-5235785" y="11588335"/>
                <a:ext cx="1117601" cy="165735"/>
              </a:xfrm>
              <a:prstGeom prst="rect">
                <a:avLst/>
              </a:prstGeom>
              <a:noFill/>
            </p:spPr>
            <p:txBody>
              <a:bodyPr wrap="square" lIns="91440" tIns="91440" rIns="91440" bIns="0" rtlCol="0">
                <a:spAutoFit/>
              </a:bodyPr>
              <a:lstStyle/>
              <a:p>
                <a:pPr algn="ctr"/>
                <a:r>
                  <a:rPr lang="en-US" sz="2000" dirty="0" smtClean="0">
                    <a:solidFill>
                      <a:srgbClr val="92D050"/>
                    </a:solidFill>
                  </a:rPr>
                  <a:t>Good</a:t>
                </a:r>
                <a:r>
                  <a:rPr lang="en-US" sz="2000" baseline="0" dirty="0" smtClean="0">
                    <a:solidFill>
                      <a:srgbClr val="92D050"/>
                    </a:solidFill>
                  </a:rPr>
                  <a:t> </a:t>
                </a:r>
                <a:r>
                  <a:rPr lang="en-US" sz="2000" baseline="0" dirty="0" smtClean="0">
                    <a:solidFill>
                      <a:schemeClr val="bg1"/>
                    </a:solidFill>
                  </a:rPr>
                  <a:t>printing quality</a:t>
                </a:r>
                <a:endParaRPr lang="en-US" sz="2000" dirty="0">
                  <a:solidFill>
                    <a:schemeClr val="bg1"/>
                  </a:solidFill>
                </a:endParaRPr>
              </a:p>
            </p:txBody>
          </p:sp>
          <p:sp>
            <p:nvSpPr>
              <p:cNvPr id="45" name="TextBox 44"/>
              <p:cNvSpPr txBox="1"/>
              <p:nvPr userDrawn="1"/>
            </p:nvSpPr>
            <p:spPr>
              <a:xfrm rot="16200000">
                <a:off x="-1095250" y="11597861"/>
                <a:ext cx="1117601" cy="165735"/>
              </a:xfrm>
              <a:prstGeom prst="rect">
                <a:avLst/>
              </a:prstGeom>
              <a:noFill/>
            </p:spPr>
            <p:txBody>
              <a:bodyPr wrap="square" lIns="91440" tIns="91440" rIns="91440" bIns="0" rtlCol="0">
                <a:spAutoFit/>
              </a:bodyPr>
              <a:lstStyle/>
              <a:p>
                <a:pPr algn="ctr"/>
                <a:r>
                  <a:rPr lang="en-US" sz="2000" dirty="0" smtClean="0">
                    <a:solidFill>
                      <a:srgbClr val="FF0000"/>
                    </a:solidFill>
                  </a:rPr>
                  <a:t>Bad </a:t>
                </a:r>
                <a:r>
                  <a:rPr lang="en-US" sz="2000" dirty="0" smtClean="0">
                    <a:solidFill>
                      <a:schemeClr val="bg1"/>
                    </a:solidFill>
                  </a:rPr>
                  <a:t>printing quality</a:t>
                </a:r>
                <a:endParaRPr lang="en-US" sz="2000" dirty="0">
                  <a:solidFill>
                    <a:schemeClr val="bg1"/>
                  </a:solidFill>
                </a:endParaRPr>
              </a:p>
            </p:txBody>
          </p:sp>
        </p:grpSp>
      </p:grpSp>
      <p:grpSp>
        <p:nvGrpSpPr>
          <p:cNvPr id="54" name="Group 53"/>
          <p:cNvGrpSpPr/>
          <p:nvPr userDrawn="1"/>
        </p:nvGrpSpPr>
        <p:grpSpPr>
          <a:xfrm>
            <a:off x="25590866" y="1"/>
            <a:ext cx="12284832" cy="35999737"/>
            <a:chOff x="44157839" y="-55064"/>
            <a:chExt cx="11062139" cy="32416731"/>
          </a:xfrm>
        </p:grpSpPr>
        <p:sp>
          <p:nvSpPr>
            <p:cNvPr id="55" name="Rectangle 54"/>
            <p:cNvSpPr/>
            <p:nvPr userDrawn="1"/>
          </p:nvSpPr>
          <p:spPr>
            <a:xfrm>
              <a:off x="44157839" y="-55064"/>
              <a:ext cx="11062139" cy="3241673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429000"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b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2000250"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864352138"/>
                </p:ext>
              </p:extLst>
            </p:nvPr>
          </p:nvGraphicFramePr>
          <p:xfrm>
            <a:off x="46871237" y="3286607"/>
            <a:ext cx="5586150" cy="2063772"/>
          </p:xfrm>
          <a:graphic>
            <a:graphicData uri="http://schemas.openxmlformats.org/presentationml/2006/ole">
              <mc:AlternateContent xmlns:mc="http://schemas.openxmlformats.org/markup-compatibility/2006">
                <mc:Choice xmlns:v="urn:schemas-microsoft-com:vml" Requires="v">
                  <p:oleObj spid="_x0000_s1096"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871237" y="3286607"/>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487207" y="7579895"/>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3826150514"/>
                </p:ext>
              </p:extLst>
            </p:nvPr>
          </p:nvGraphicFramePr>
          <p:xfrm>
            <a:off x="44629619" y="11328671"/>
            <a:ext cx="1482266" cy="992162"/>
          </p:xfrm>
          <a:graphic>
            <a:graphicData uri="http://schemas.openxmlformats.org/presentationml/2006/ole">
              <mc:AlternateContent xmlns:mc="http://schemas.openxmlformats.org/markup-compatibility/2006">
                <mc:Choice xmlns:v="urn:schemas-microsoft-com:vml" Requires="v">
                  <p:oleObj spid="_x0000_s1097"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1328671"/>
                          <a:ext cx="1482266" cy="992162"/>
                        </a:xfrm>
                        <a:prstGeom prst="rect">
                          <a:avLst/>
                        </a:prstGeom>
                      </p:spPr>
                    </p:pic>
                  </p:oleObj>
                </mc:Fallback>
              </mc:AlternateContent>
            </a:graphicData>
          </a:graphic>
        </p:graphicFrame>
        <p:grpSp>
          <p:nvGrpSpPr>
            <p:cNvPr id="59" name="Group 58"/>
            <p:cNvGrpSpPr/>
            <p:nvPr userDrawn="1"/>
          </p:nvGrpSpPr>
          <p:grpSpPr>
            <a:xfrm>
              <a:off x="44487207" y="28453033"/>
              <a:ext cx="10354213" cy="1265612"/>
              <a:chOff x="44200453" y="27533806"/>
              <a:chExt cx="9771399" cy="1090622"/>
            </a:xfrm>
          </p:grpSpPr>
          <p:sp>
            <p:nvSpPr>
              <p:cNvPr id="61" name="Rounded Rectangle 60"/>
              <p:cNvSpPr/>
              <p:nvPr userDrawn="1"/>
            </p:nvSpPr>
            <p:spPr>
              <a:xfrm>
                <a:off x="44200453" y="2753380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7632138"/>
                <a:ext cx="914401" cy="914399"/>
              </a:xfrm>
              <a:prstGeom prst="rect">
                <a:avLst/>
              </a:prstGeom>
              <a:noFill/>
              <a:ln>
                <a:noFill/>
              </a:ln>
            </p:spPr>
          </p:pic>
          <p:sp>
            <p:nvSpPr>
              <p:cNvPr id="63" name="TextBox 62"/>
              <p:cNvSpPr txBox="1"/>
              <p:nvPr userDrawn="1"/>
            </p:nvSpPr>
            <p:spPr>
              <a:xfrm>
                <a:off x="45300663" y="27723728"/>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487207" y="30490315"/>
              <a:ext cx="6870215" cy="1260334"/>
            </a:xfrm>
            <a:prstGeom prst="rect">
              <a:avLst/>
            </a:prstGeom>
            <a:noFill/>
          </p:spPr>
          <p:txBody>
            <a:bodyPr wrap="square" lIns="65304" tIns="32651" rIns="65304" bIns="32651" rtlCol="0">
              <a:spAutoFit/>
            </a:bodyPr>
            <a:lstStyle/>
            <a:p>
              <a:pPr marL="400050" indent="-400050">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400" dirty="0" smtClean="0">
                  <a:solidFill>
                    <a:schemeClr val="bg1"/>
                  </a:solidFill>
                </a:rPr>
                <a:t>2117 Fourth Street ,</a:t>
              </a:r>
              <a:r>
                <a:rPr lang="en-US" sz="2400" baseline="0" dirty="0" smtClean="0">
                  <a:solidFill>
                    <a:schemeClr val="bg1"/>
                  </a:solidFill>
                </a:rPr>
                <a:t> Unit C        </a:t>
              </a:r>
            </a:p>
            <a:p>
              <a:pPr marL="400050" indent="0">
                <a:lnSpc>
                  <a:spcPts val="2600"/>
                </a:lnSpc>
              </a:pPr>
              <a:r>
                <a:rPr lang="en-US" sz="2400" baseline="0" dirty="0" smtClean="0">
                  <a:solidFill>
                    <a:schemeClr val="bg1"/>
                  </a:solidFill>
                </a:rPr>
                <a:t>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1" baseline="0" dirty="0" smtClean="0">
                  <a:solidFill>
                    <a:srgbClr val="FFFF00"/>
                  </a:solidFill>
                </a:rPr>
                <a:t>posterpresenter@gmail.com</a:t>
              </a:r>
              <a:endParaRPr lang="en-US" sz="2800" b="1" dirty="0">
                <a:solidFill>
                  <a:srgbClr val="FFFF00"/>
                </a:solidFill>
              </a:endParaRPr>
            </a:p>
          </p:txBody>
        </p:sp>
      </p:grpSp>
      <p:sp>
        <p:nvSpPr>
          <p:cNvPr id="36" name="Rounded Rectangle 35"/>
          <p:cNvSpPr/>
          <p:nvPr userDrawn="1"/>
        </p:nvSpPr>
        <p:spPr>
          <a:xfrm>
            <a:off x="572140" y="5113714"/>
            <a:ext cx="11844967" cy="29154138"/>
          </a:xfrm>
          <a:prstGeom prst="roundRect">
            <a:avLst>
              <a:gd name="adj" fmla="val 3559"/>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userDrawn="1"/>
        </p:nvSpPr>
        <p:spPr>
          <a:xfrm>
            <a:off x="12706849" y="5113714"/>
            <a:ext cx="11844967" cy="29154138"/>
          </a:xfrm>
          <a:prstGeom prst="roundRect">
            <a:avLst>
              <a:gd name="adj" fmla="val 3355"/>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p:cNvGrpSpPr/>
          <p:nvPr userDrawn="1"/>
        </p:nvGrpSpPr>
        <p:grpSpPr>
          <a:xfrm>
            <a:off x="-14192" y="1382"/>
            <a:ext cx="25206230" cy="4572641"/>
            <a:chOff x="-14192" y="1382"/>
            <a:chExt cx="27451941" cy="4572641"/>
          </a:xfrm>
        </p:grpSpPr>
        <p:sp>
          <p:nvSpPr>
            <p:cNvPr id="43" name="Rectangle 16"/>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Rectangle 15"/>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grpSp>
        <p:nvGrpSpPr>
          <p:cNvPr id="73" name="Group 72"/>
          <p:cNvGrpSpPr/>
          <p:nvPr userDrawn="1"/>
        </p:nvGrpSpPr>
        <p:grpSpPr>
          <a:xfrm rot="10800000">
            <a:off x="-33705" y="34498494"/>
            <a:ext cx="25265430" cy="1502229"/>
            <a:chOff x="-14192" y="1382"/>
            <a:chExt cx="27451941" cy="4572641"/>
          </a:xfrm>
        </p:grpSpPr>
        <p:sp>
          <p:nvSpPr>
            <p:cNvPr id="74"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77" name="Text Box 14"/>
          <p:cNvSpPr txBox="1">
            <a:spLocks noChangeArrowheads="1"/>
          </p:cNvSpPr>
          <p:nvPr userDrawn="1"/>
        </p:nvSpPr>
        <p:spPr bwMode="auto">
          <a:xfrm>
            <a:off x="726893" y="35321184"/>
            <a:ext cx="3786383" cy="324883"/>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dirty="0" smtClean="0">
                <a:solidFill>
                  <a:schemeClr val="bg1">
                    <a:lumMod val="75000"/>
                  </a:schemeClr>
                </a:solidFill>
                <a:latin typeface="Arial" charset="0"/>
              </a:rPr>
              <a:t>RESEARCH POSTER PRESENTATION </a:t>
            </a:r>
            <a:r>
              <a:rPr lang="en-US" sz="600" b="1" dirty="0">
                <a:solidFill>
                  <a:schemeClr val="bg1">
                    <a:lumMod val="75000"/>
                  </a:schemeClr>
                </a:solidFill>
                <a:latin typeface="Arial" charset="0"/>
              </a:rPr>
              <a:t>DESIGN © </a:t>
            </a:r>
            <a:r>
              <a:rPr lang="en-US" sz="600" b="1" dirty="0" smtClean="0">
                <a:solidFill>
                  <a:schemeClr val="bg1">
                    <a:lumMod val="75000"/>
                  </a:schemeClr>
                </a:solidFill>
                <a:latin typeface="Arial" charset="0"/>
              </a:rPr>
              <a:t>2015</a:t>
            </a:r>
            <a:endParaRPr lang="en-US" sz="600" b="1" dirty="0">
              <a:solidFill>
                <a:schemeClr val="bg1">
                  <a:lumMod val="75000"/>
                </a:schemeClr>
              </a:solidFill>
              <a:latin typeface="Arial" charset="0"/>
            </a:endParaRPr>
          </a:p>
          <a:p>
            <a:pPr eaLnBrk="0" hangingPunct="0">
              <a:lnSpc>
                <a:spcPct val="65000"/>
              </a:lnSpc>
              <a:spcBef>
                <a:spcPct val="50000"/>
              </a:spcBef>
              <a:defRPr/>
            </a:pPr>
            <a:r>
              <a:rPr lang="en-US" sz="105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9" r:id="rId1"/>
  </p:sldLayoutIdLst>
  <p:timing>
    <p:tnLst>
      <p:par>
        <p:cTn id="1" dur="indefinite" restart="never" nodeType="tmRoot"/>
      </p:par>
    </p:tnLst>
  </p:timing>
  <p:txStyles>
    <p:titleStyle>
      <a:lvl1pPr algn="ctr" defTabSz="3599776" rtl="0" eaLnBrk="1" latinLnBrk="0" hangingPunct="1">
        <a:spcBef>
          <a:spcPct val="0"/>
        </a:spcBef>
        <a:buNone/>
        <a:defRPr sz="7200" kern="1200">
          <a:solidFill>
            <a:schemeClr val="bg1"/>
          </a:solidFill>
          <a:latin typeface="Trebuchet MS" pitchFamily="34" charset="0"/>
          <a:ea typeface="+mj-ea"/>
          <a:cs typeface="+mj-cs"/>
        </a:defRPr>
      </a:lvl1pPr>
    </p:titleStyle>
    <p:bodyStyle>
      <a:lvl1pPr marL="1349916" indent="-1349916" algn="l" defTabSz="3599776" rtl="0" eaLnBrk="1" latinLnBrk="0" hangingPunct="1">
        <a:spcBef>
          <a:spcPct val="20000"/>
        </a:spcBef>
        <a:buFont typeface="Arial" pitchFamily="34" charset="0"/>
        <a:buChar char="•"/>
        <a:defRPr sz="12600" kern="1200">
          <a:solidFill>
            <a:schemeClr val="tx1"/>
          </a:solidFill>
          <a:latin typeface="+mn-lt"/>
          <a:ea typeface="+mn-ea"/>
          <a:cs typeface="+mn-cs"/>
        </a:defRPr>
      </a:lvl1pPr>
      <a:lvl2pPr marL="2924818" indent="-1124930" algn="l" defTabSz="3599776" rtl="0" eaLnBrk="1" latinLnBrk="0" hangingPunct="1">
        <a:spcBef>
          <a:spcPct val="20000"/>
        </a:spcBef>
        <a:buFont typeface="Arial" pitchFamily="34" charset="0"/>
        <a:buChar char="–"/>
        <a:defRPr sz="11100" kern="1200">
          <a:solidFill>
            <a:schemeClr val="tx1"/>
          </a:solidFill>
          <a:latin typeface="+mn-lt"/>
          <a:ea typeface="+mn-ea"/>
          <a:cs typeface="+mn-cs"/>
        </a:defRPr>
      </a:lvl2pPr>
      <a:lvl3pPr marL="4499721" indent="-899945" algn="l" defTabSz="3599776" rtl="0" eaLnBrk="1" latinLnBrk="0" hangingPunct="1">
        <a:spcBef>
          <a:spcPct val="20000"/>
        </a:spcBef>
        <a:buFont typeface="Arial" pitchFamily="34" charset="0"/>
        <a:buChar char="•"/>
        <a:defRPr sz="9500" kern="1200">
          <a:solidFill>
            <a:schemeClr val="tx1"/>
          </a:solidFill>
          <a:latin typeface="+mn-lt"/>
          <a:ea typeface="+mn-ea"/>
          <a:cs typeface="+mn-cs"/>
        </a:defRPr>
      </a:lvl3pPr>
      <a:lvl4pPr marL="6299609"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4pPr>
      <a:lvl5pPr marL="8099496"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5pPr>
      <a:lvl6pPr marL="9899385"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6pPr>
      <a:lvl7pPr marL="11699272"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7pPr>
      <a:lvl8pPr marL="13499161"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8pPr>
      <a:lvl9pPr marL="15299049"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9pPr>
    </p:bodyStyle>
    <p:otherStyle>
      <a:defPPr>
        <a:defRPr lang="en-US"/>
      </a:defPPr>
      <a:lvl1pPr marL="0" algn="l" defTabSz="3599776" rtl="0" eaLnBrk="1" latinLnBrk="0" hangingPunct="1">
        <a:defRPr sz="7100" kern="1200">
          <a:solidFill>
            <a:schemeClr val="tx1"/>
          </a:solidFill>
          <a:latin typeface="+mn-lt"/>
          <a:ea typeface="+mn-ea"/>
          <a:cs typeface="+mn-cs"/>
        </a:defRPr>
      </a:lvl1pPr>
      <a:lvl2pPr marL="1799889" algn="l" defTabSz="3599776" rtl="0" eaLnBrk="1" latinLnBrk="0" hangingPunct="1">
        <a:defRPr sz="7100" kern="1200">
          <a:solidFill>
            <a:schemeClr val="tx1"/>
          </a:solidFill>
          <a:latin typeface="+mn-lt"/>
          <a:ea typeface="+mn-ea"/>
          <a:cs typeface="+mn-cs"/>
        </a:defRPr>
      </a:lvl2pPr>
      <a:lvl3pPr marL="3599776" algn="l" defTabSz="3599776" rtl="0" eaLnBrk="1" latinLnBrk="0" hangingPunct="1">
        <a:defRPr sz="7100" kern="1200">
          <a:solidFill>
            <a:schemeClr val="tx1"/>
          </a:solidFill>
          <a:latin typeface="+mn-lt"/>
          <a:ea typeface="+mn-ea"/>
          <a:cs typeface="+mn-cs"/>
        </a:defRPr>
      </a:lvl3pPr>
      <a:lvl4pPr marL="5399664" algn="l" defTabSz="3599776" rtl="0" eaLnBrk="1" latinLnBrk="0" hangingPunct="1">
        <a:defRPr sz="7100" kern="1200">
          <a:solidFill>
            <a:schemeClr val="tx1"/>
          </a:solidFill>
          <a:latin typeface="+mn-lt"/>
          <a:ea typeface="+mn-ea"/>
          <a:cs typeface="+mn-cs"/>
        </a:defRPr>
      </a:lvl4pPr>
      <a:lvl5pPr marL="7199552" algn="l" defTabSz="3599776" rtl="0" eaLnBrk="1" latinLnBrk="0" hangingPunct="1">
        <a:defRPr sz="7100" kern="1200">
          <a:solidFill>
            <a:schemeClr val="tx1"/>
          </a:solidFill>
          <a:latin typeface="+mn-lt"/>
          <a:ea typeface="+mn-ea"/>
          <a:cs typeface="+mn-cs"/>
        </a:defRPr>
      </a:lvl5pPr>
      <a:lvl6pPr marL="8999441" algn="l" defTabSz="3599776" rtl="0" eaLnBrk="1" latinLnBrk="0" hangingPunct="1">
        <a:defRPr sz="7100" kern="1200">
          <a:solidFill>
            <a:schemeClr val="tx1"/>
          </a:solidFill>
          <a:latin typeface="+mn-lt"/>
          <a:ea typeface="+mn-ea"/>
          <a:cs typeface="+mn-cs"/>
        </a:defRPr>
      </a:lvl6pPr>
      <a:lvl7pPr marL="10799330" algn="l" defTabSz="3599776" rtl="0" eaLnBrk="1" latinLnBrk="0" hangingPunct="1">
        <a:defRPr sz="7100" kern="1200">
          <a:solidFill>
            <a:schemeClr val="tx1"/>
          </a:solidFill>
          <a:latin typeface="+mn-lt"/>
          <a:ea typeface="+mn-ea"/>
          <a:cs typeface="+mn-cs"/>
        </a:defRPr>
      </a:lvl7pPr>
      <a:lvl8pPr marL="12599217" algn="l" defTabSz="3599776" rtl="0" eaLnBrk="1" latinLnBrk="0" hangingPunct="1">
        <a:defRPr sz="7100" kern="1200">
          <a:solidFill>
            <a:schemeClr val="tx1"/>
          </a:solidFill>
          <a:latin typeface="+mn-lt"/>
          <a:ea typeface="+mn-ea"/>
          <a:cs typeface="+mn-cs"/>
        </a:defRPr>
      </a:lvl8pPr>
      <a:lvl9pPr marL="14399106" algn="l" defTabSz="3599776" rtl="0" eaLnBrk="1" latinLnBrk="0" hangingPunct="1">
        <a:defRPr sz="71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89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3" name="Group 22"/>
          <p:cNvGrpSpPr/>
          <p:nvPr userDrawn="1"/>
        </p:nvGrpSpPr>
        <p:grpSpPr>
          <a:xfrm>
            <a:off x="-12658121" y="-48127"/>
            <a:ext cx="12259293" cy="36047865"/>
            <a:chOff x="-11225189" y="-1"/>
            <a:chExt cx="11018865" cy="32918401"/>
          </a:xfrm>
        </p:grpSpPr>
        <p:sp>
          <p:nvSpPr>
            <p:cNvPr id="24" name="Rectangle 2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70cmx100cm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2527300" indent="-650875" algn="l" defTabSz="850900">
                <a:tabLst/>
              </a:pPr>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27" name="Straight Connector 26"/>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8" name="Picture 27"/>
            <p:cNvPicPr>
              <a:picLocks noChangeAspect="1"/>
            </p:cNvPicPr>
            <p:nvPr userDrawn="1"/>
          </p:nvPicPr>
          <p:blipFill>
            <a:blip r:embed="rId4"/>
            <a:stretch>
              <a:fillRect/>
            </a:stretch>
          </p:blipFill>
          <p:spPr>
            <a:xfrm>
              <a:off x="-10479105" y="8864712"/>
              <a:ext cx="1597666" cy="1201935"/>
            </a:xfrm>
            <a:prstGeom prst="rect">
              <a:avLst/>
            </a:prstGeom>
          </p:spPr>
        </p:pic>
        <p:pic>
          <p:nvPicPr>
            <p:cNvPr id="29" name="Picture 28"/>
            <p:cNvPicPr>
              <a:picLocks noChangeAspect="1"/>
            </p:cNvPicPr>
            <p:nvPr userDrawn="1"/>
          </p:nvPicPr>
          <p:blipFill>
            <a:blip r:embed="rId5"/>
            <a:stretch>
              <a:fillRect/>
            </a:stretch>
          </p:blipFill>
          <p:spPr>
            <a:xfrm>
              <a:off x="-10732765" y="13164079"/>
              <a:ext cx="9986808" cy="1053596"/>
            </a:xfrm>
            <a:prstGeom prst="rect">
              <a:avLst/>
            </a:prstGeom>
          </p:spPr>
        </p:pic>
        <p:grpSp>
          <p:nvGrpSpPr>
            <p:cNvPr id="30" name="Group 29"/>
            <p:cNvGrpSpPr/>
            <p:nvPr userDrawn="1"/>
          </p:nvGrpSpPr>
          <p:grpSpPr>
            <a:xfrm>
              <a:off x="-9744993" y="19956177"/>
              <a:ext cx="7531182" cy="2120441"/>
              <a:chOff x="-4470427" y="9369659"/>
              <a:chExt cx="3470785" cy="974221"/>
            </a:xfrm>
          </p:grpSpPr>
          <p:grpSp>
            <p:nvGrpSpPr>
              <p:cNvPr id="45" name="Group 44"/>
              <p:cNvGrpSpPr/>
              <p:nvPr userDrawn="1"/>
            </p:nvGrpSpPr>
            <p:grpSpPr>
              <a:xfrm>
                <a:off x="-2783495" y="9413884"/>
                <a:ext cx="624431" cy="898923"/>
                <a:chOff x="-3958697" y="8757291"/>
                <a:chExt cx="779338" cy="1288150"/>
              </a:xfrm>
            </p:grpSpPr>
            <p:pic>
              <p:nvPicPr>
                <p:cNvPr id="54" name="Picture 53"/>
                <p:cNvPicPr>
                  <a:picLocks noChangeAspect="1"/>
                </p:cNvPicPr>
                <p:nvPr userDrawn="1"/>
              </p:nvPicPr>
              <p:blipFill>
                <a:blip r:embed="rId6"/>
                <a:stretch>
                  <a:fillRect/>
                </a:stretch>
              </p:blipFill>
              <p:spPr>
                <a:xfrm>
                  <a:off x="-3948160" y="8757291"/>
                  <a:ext cx="768801" cy="1090857"/>
                </a:xfrm>
                <a:prstGeom prst="rect">
                  <a:avLst/>
                </a:prstGeom>
              </p:spPr>
            </p:pic>
            <p:sp>
              <p:nvSpPr>
                <p:cNvPr id="55" name="TextBox 54"/>
                <p:cNvSpPr txBox="1"/>
                <p:nvPr userDrawn="1"/>
              </p:nvSpPr>
              <p:spPr>
                <a:xfrm>
                  <a:off x="-3958697" y="9754032"/>
                  <a:ext cx="779337" cy="291409"/>
                </a:xfrm>
                <a:prstGeom prst="rect">
                  <a:avLst/>
                </a:prstGeom>
                <a:solidFill>
                  <a:schemeClr val="accent1"/>
                </a:solidFill>
                <a:ln>
                  <a:noFill/>
                </a:ln>
              </p:spPr>
              <p:txBody>
                <a:bodyPr wrap="square" lIns="91440" tIns="91440" rIns="91440" bIns="91440" rtlCol="0">
                  <a:spAutoFit/>
                </a:bodyPr>
                <a:lstStyle/>
                <a:p>
                  <a:pPr algn="ctr"/>
                  <a:r>
                    <a:rPr lang="en-US" sz="2000" b="1" dirty="0" smtClean="0">
                      <a:solidFill>
                        <a:schemeClr val="tx1"/>
                      </a:solidFill>
                    </a:rPr>
                    <a:t>ORIGINAL</a:t>
                  </a:r>
                  <a:endParaRPr lang="en-US" sz="2000" b="1" dirty="0">
                    <a:solidFill>
                      <a:schemeClr val="tx1"/>
                    </a:solidFill>
                  </a:endParaRPr>
                </a:p>
              </p:txBody>
            </p:sp>
          </p:grpSp>
          <p:grpSp>
            <p:nvGrpSpPr>
              <p:cNvPr id="48" name="Group 47"/>
              <p:cNvGrpSpPr/>
              <p:nvPr userDrawn="1"/>
            </p:nvGrpSpPr>
            <p:grpSpPr>
              <a:xfrm>
                <a:off x="-2033159" y="9413897"/>
                <a:ext cx="1033517" cy="898915"/>
                <a:chOff x="-2921738" y="8936792"/>
                <a:chExt cx="1420279" cy="1235304"/>
              </a:xfrm>
            </p:grpSpPr>
            <p:pic>
              <p:nvPicPr>
                <p:cNvPr id="52" name="Picture 51"/>
                <p:cNvPicPr>
                  <a:picLocks noChangeAspect="1"/>
                </p:cNvPicPr>
                <p:nvPr userDrawn="1"/>
              </p:nvPicPr>
              <p:blipFill>
                <a:blip r:embed="rId6"/>
                <a:stretch>
                  <a:fillRect/>
                </a:stretch>
              </p:blipFill>
              <p:spPr>
                <a:xfrm>
                  <a:off x="-2921738" y="8936792"/>
                  <a:ext cx="1420279" cy="1029694"/>
                </a:xfrm>
                <a:prstGeom prst="rect">
                  <a:avLst/>
                </a:prstGeom>
              </p:spPr>
            </p:pic>
            <p:sp>
              <p:nvSpPr>
                <p:cNvPr id="53" name="TextBox 52"/>
                <p:cNvSpPr txBox="1"/>
                <p:nvPr userDrawn="1"/>
              </p:nvSpPr>
              <p:spPr>
                <a:xfrm>
                  <a:off x="-2918991" y="9892640"/>
                  <a:ext cx="1417532" cy="279456"/>
                </a:xfrm>
                <a:prstGeom prst="rect">
                  <a:avLst/>
                </a:prstGeom>
                <a:solidFill>
                  <a:srgbClr val="FF0000"/>
                </a:solidFill>
              </p:spPr>
              <p:txBody>
                <a:bodyPr wrap="square" lIns="457200" tIns="91440" rIns="457200" bIns="91440" rtlCol="0">
                  <a:spAutoFit/>
                </a:bodyPr>
                <a:lstStyle/>
                <a:p>
                  <a:pPr algn="ctr"/>
                  <a:r>
                    <a:rPr lang="en-US" sz="2000" b="1" dirty="0" smtClean="0">
                      <a:solidFill>
                        <a:schemeClr val="bg1"/>
                      </a:solidFill>
                    </a:rPr>
                    <a:t>DISTORTED</a:t>
                  </a:r>
                  <a:endParaRPr lang="en-US" sz="900" b="1" dirty="0">
                    <a:solidFill>
                      <a:schemeClr val="bg1"/>
                    </a:solidFill>
                  </a:endParaRPr>
                </a:p>
              </p:txBody>
            </p:sp>
          </p:grpSp>
          <p:pic>
            <p:nvPicPr>
              <p:cNvPr id="50" name="Picture 49"/>
              <p:cNvPicPr>
                <a:picLocks noChangeAspect="1"/>
              </p:cNvPicPr>
              <p:nvPr userDrawn="1"/>
            </p:nvPicPr>
            <p:blipFill>
              <a:blip r:embed="rId7"/>
              <a:stretch>
                <a:fillRect/>
              </a:stretch>
            </p:blipFill>
            <p:spPr>
              <a:xfrm>
                <a:off x="-4470427" y="9369659"/>
                <a:ext cx="1098742" cy="847761"/>
              </a:xfrm>
              <a:prstGeom prst="rect">
                <a:avLst/>
              </a:prstGeom>
            </p:spPr>
          </p:pic>
          <p:sp>
            <p:nvSpPr>
              <p:cNvPr id="51" name="TextBox 50"/>
              <p:cNvSpPr txBox="1"/>
              <p:nvPr userDrawn="1"/>
            </p:nvSpPr>
            <p:spPr>
              <a:xfrm>
                <a:off x="-4440600" y="10018647"/>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31" name="Group 30"/>
            <p:cNvGrpSpPr/>
            <p:nvPr userDrawn="1"/>
          </p:nvGrpSpPr>
          <p:grpSpPr>
            <a:xfrm>
              <a:off x="-10409330" y="24221626"/>
              <a:ext cx="9344084" cy="2453249"/>
              <a:chOff x="-4759852" y="11112402"/>
              <a:chExt cx="4306270" cy="1127127"/>
            </a:xfrm>
          </p:grpSpPr>
          <p:graphicFrame>
            <p:nvGraphicFramePr>
              <p:cNvPr id="32" name="Object 31"/>
              <p:cNvGraphicFramePr>
                <a:graphicFrameLocks noChangeAspect="1"/>
              </p:cNvGraphicFramePr>
              <p:nvPr userDrawn="1">
                <p:extLst>
                  <p:ext uri="{D42A27DB-BD31-4B8C-83A1-F6EECF244321}">
                    <p14:modId xmlns:p14="http://schemas.microsoft.com/office/powerpoint/2010/main" val="4273021887"/>
                  </p:ext>
                </p:extLst>
              </p:nvPr>
            </p:nvGraphicFramePr>
            <p:xfrm>
              <a:off x="-4533347" y="11112407"/>
              <a:ext cx="1828800" cy="1117600"/>
            </p:xfrm>
            <a:graphic>
              <a:graphicData uri="http://schemas.openxmlformats.org/presentationml/2006/ole">
                <mc:AlternateContent xmlns:mc="http://schemas.openxmlformats.org/markup-compatibility/2006">
                  <mc:Choice xmlns:v="urn:schemas-microsoft-com:vml" Requires="v">
                    <p:oleObj spid="_x0000_s2118"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1112407"/>
                            <a:ext cx="1828800" cy="1117600"/>
                          </a:xfrm>
                          <a:prstGeom prst="rect">
                            <a:avLst/>
                          </a:prstGeom>
                        </p:spPr>
                      </p:pic>
                    </p:oleObj>
                  </mc:Fallback>
                </mc:AlternateContent>
              </a:graphicData>
            </a:graphic>
          </p:graphicFrame>
          <p:graphicFrame>
            <p:nvGraphicFramePr>
              <p:cNvPr id="33" name="Object 32"/>
              <p:cNvGraphicFramePr>
                <a:graphicFrameLocks noChangeAspect="1"/>
              </p:cNvGraphicFramePr>
              <p:nvPr userDrawn="1">
                <p:extLst>
                  <p:ext uri="{D42A27DB-BD31-4B8C-83A1-F6EECF244321}">
                    <p14:modId xmlns:p14="http://schemas.microsoft.com/office/powerpoint/2010/main" val="832500685"/>
                  </p:ext>
                </p:extLst>
              </p:nvPr>
            </p:nvGraphicFramePr>
            <p:xfrm>
              <a:off x="-2456641" y="11116100"/>
              <a:ext cx="1828800" cy="1117600"/>
            </p:xfrm>
            <a:graphic>
              <a:graphicData uri="http://schemas.openxmlformats.org/presentationml/2006/ole">
                <mc:AlternateContent xmlns:mc="http://schemas.openxmlformats.org/markup-compatibility/2006">
                  <mc:Choice xmlns:v="urn:schemas-microsoft-com:vml" Requires="v">
                    <p:oleObj spid="_x0000_s2119"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1116100"/>
                            <a:ext cx="1828800" cy="1117600"/>
                          </a:xfrm>
                          <a:prstGeom prst="rect">
                            <a:avLst/>
                          </a:prstGeom>
                        </p:spPr>
                      </p:pic>
                    </p:oleObj>
                  </mc:Fallback>
                </mc:AlternateContent>
              </a:graphicData>
            </a:graphic>
          </p:graphicFrame>
          <p:sp>
            <p:nvSpPr>
              <p:cNvPr id="34" name="TextBox 33"/>
              <p:cNvSpPr txBox="1"/>
              <p:nvPr userDrawn="1"/>
            </p:nvSpPr>
            <p:spPr>
              <a:xfrm rot="16200000">
                <a:off x="-5235785" y="11588335"/>
                <a:ext cx="1117601" cy="165735"/>
              </a:xfrm>
              <a:prstGeom prst="rect">
                <a:avLst/>
              </a:prstGeom>
              <a:noFill/>
            </p:spPr>
            <p:txBody>
              <a:bodyPr wrap="square" lIns="91440" tIns="91440" rIns="91440" bIns="0" rtlCol="0">
                <a:spAutoFit/>
              </a:bodyPr>
              <a:lstStyle/>
              <a:p>
                <a:pPr algn="ctr"/>
                <a:r>
                  <a:rPr lang="en-US" sz="2000" dirty="0" smtClean="0">
                    <a:solidFill>
                      <a:srgbClr val="92D050"/>
                    </a:solidFill>
                  </a:rPr>
                  <a:t>Good</a:t>
                </a:r>
                <a:r>
                  <a:rPr lang="en-US" sz="2000" baseline="0" dirty="0" smtClean="0">
                    <a:solidFill>
                      <a:srgbClr val="92D050"/>
                    </a:solidFill>
                  </a:rPr>
                  <a:t> </a:t>
                </a:r>
                <a:r>
                  <a:rPr lang="en-US" sz="2000" baseline="0" dirty="0" smtClean="0">
                    <a:solidFill>
                      <a:schemeClr val="bg1"/>
                    </a:solidFill>
                  </a:rPr>
                  <a:t>printing quality</a:t>
                </a:r>
                <a:endParaRPr lang="en-US" sz="2000" dirty="0">
                  <a:solidFill>
                    <a:schemeClr val="bg1"/>
                  </a:solidFill>
                </a:endParaRPr>
              </a:p>
            </p:txBody>
          </p:sp>
          <p:sp>
            <p:nvSpPr>
              <p:cNvPr id="35" name="TextBox 34"/>
              <p:cNvSpPr txBox="1"/>
              <p:nvPr userDrawn="1"/>
            </p:nvSpPr>
            <p:spPr>
              <a:xfrm rot="16200000">
                <a:off x="-1095250" y="11597861"/>
                <a:ext cx="1117601" cy="165735"/>
              </a:xfrm>
              <a:prstGeom prst="rect">
                <a:avLst/>
              </a:prstGeom>
              <a:noFill/>
            </p:spPr>
            <p:txBody>
              <a:bodyPr wrap="square" lIns="91440" tIns="91440" rIns="91440" bIns="0" rtlCol="0">
                <a:spAutoFit/>
              </a:bodyPr>
              <a:lstStyle/>
              <a:p>
                <a:pPr algn="ctr"/>
                <a:r>
                  <a:rPr lang="en-US" sz="2000" dirty="0" smtClean="0">
                    <a:solidFill>
                      <a:srgbClr val="FF0000"/>
                    </a:solidFill>
                  </a:rPr>
                  <a:t>Bad </a:t>
                </a:r>
                <a:r>
                  <a:rPr lang="en-US" sz="2000" dirty="0" smtClean="0">
                    <a:solidFill>
                      <a:schemeClr val="bg1"/>
                    </a:solidFill>
                  </a:rPr>
                  <a:t>printing quality</a:t>
                </a:r>
                <a:endParaRPr lang="en-US" sz="2000" dirty="0">
                  <a:solidFill>
                    <a:schemeClr val="bg1"/>
                  </a:solidFill>
                </a:endParaRPr>
              </a:p>
            </p:txBody>
          </p:sp>
        </p:grpSp>
      </p:grpSp>
      <p:grpSp>
        <p:nvGrpSpPr>
          <p:cNvPr id="56" name="Group 55"/>
          <p:cNvGrpSpPr/>
          <p:nvPr userDrawn="1"/>
        </p:nvGrpSpPr>
        <p:grpSpPr>
          <a:xfrm>
            <a:off x="25590866" y="1"/>
            <a:ext cx="12284832" cy="35999737"/>
            <a:chOff x="44157839" y="-55064"/>
            <a:chExt cx="11062139" cy="32416731"/>
          </a:xfrm>
        </p:grpSpPr>
        <p:sp>
          <p:nvSpPr>
            <p:cNvPr id="57" name="Rectangle 56"/>
            <p:cNvSpPr/>
            <p:nvPr userDrawn="1"/>
          </p:nvSpPr>
          <p:spPr>
            <a:xfrm>
              <a:off x="44157839" y="-55064"/>
              <a:ext cx="11062139" cy="3241673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429000"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b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2000250"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8" name="Object 57"/>
            <p:cNvGraphicFramePr>
              <a:graphicFrameLocks noChangeAspect="1"/>
            </p:cNvGraphicFramePr>
            <p:nvPr userDrawn="1">
              <p:extLst>
                <p:ext uri="{D42A27DB-BD31-4B8C-83A1-F6EECF244321}">
                  <p14:modId xmlns:p14="http://schemas.microsoft.com/office/powerpoint/2010/main" val="690506542"/>
                </p:ext>
              </p:extLst>
            </p:nvPr>
          </p:nvGraphicFramePr>
          <p:xfrm>
            <a:off x="46871237" y="3286607"/>
            <a:ext cx="5586150" cy="2063772"/>
          </p:xfrm>
          <a:graphic>
            <a:graphicData uri="http://schemas.openxmlformats.org/presentationml/2006/ole">
              <mc:AlternateContent xmlns:mc="http://schemas.openxmlformats.org/markup-compatibility/2006">
                <mc:Choice xmlns:v="urn:schemas-microsoft-com:vml" Requires="v">
                  <p:oleObj spid="_x0000_s2120"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871237" y="3286607"/>
                          <a:ext cx="5586150" cy="2063772"/>
                        </a:xfrm>
                        <a:prstGeom prst="rect">
                          <a:avLst/>
                        </a:prstGeom>
                      </p:spPr>
                    </p:pic>
                  </p:oleObj>
                </mc:Fallback>
              </mc:AlternateContent>
            </a:graphicData>
          </a:graphic>
        </p:graphicFrame>
        <p:pic>
          <p:nvPicPr>
            <p:cNvPr id="59" name="Picture 58"/>
            <p:cNvPicPr>
              <a:picLocks noChangeAspect="1"/>
            </p:cNvPicPr>
            <p:nvPr userDrawn="1"/>
          </p:nvPicPr>
          <p:blipFill>
            <a:blip r:embed="rId14"/>
            <a:stretch>
              <a:fillRect/>
            </a:stretch>
          </p:blipFill>
          <p:spPr>
            <a:xfrm>
              <a:off x="44487207" y="7579895"/>
              <a:ext cx="2969584" cy="1370577"/>
            </a:xfrm>
            <a:prstGeom prst="rect">
              <a:avLst/>
            </a:prstGeom>
            <a:ln>
              <a:noFill/>
            </a:ln>
          </p:spPr>
        </p:pic>
        <p:graphicFrame>
          <p:nvGraphicFramePr>
            <p:cNvPr id="60" name="Object 59"/>
            <p:cNvGraphicFramePr>
              <a:graphicFrameLocks noChangeAspect="1"/>
            </p:cNvGraphicFramePr>
            <p:nvPr userDrawn="1">
              <p:extLst>
                <p:ext uri="{D42A27DB-BD31-4B8C-83A1-F6EECF244321}">
                  <p14:modId xmlns:p14="http://schemas.microsoft.com/office/powerpoint/2010/main" val="2182652891"/>
                </p:ext>
              </p:extLst>
            </p:nvPr>
          </p:nvGraphicFramePr>
          <p:xfrm>
            <a:off x="44629619" y="11328671"/>
            <a:ext cx="1482266" cy="992162"/>
          </p:xfrm>
          <a:graphic>
            <a:graphicData uri="http://schemas.openxmlformats.org/presentationml/2006/ole">
              <mc:AlternateContent xmlns:mc="http://schemas.openxmlformats.org/markup-compatibility/2006">
                <mc:Choice xmlns:v="urn:schemas-microsoft-com:vml" Requires="v">
                  <p:oleObj spid="_x0000_s2121"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1328671"/>
                          <a:ext cx="1482266" cy="992162"/>
                        </a:xfrm>
                        <a:prstGeom prst="rect">
                          <a:avLst/>
                        </a:prstGeom>
                      </p:spPr>
                    </p:pic>
                  </p:oleObj>
                </mc:Fallback>
              </mc:AlternateContent>
            </a:graphicData>
          </a:graphic>
        </p:graphicFrame>
      </p:grpSp>
      <p:sp>
        <p:nvSpPr>
          <p:cNvPr id="39" name="Rounded Rectangle 38"/>
          <p:cNvSpPr/>
          <p:nvPr userDrawn="1"/>
        </p:nvSpPr>
        <p:spPr>
          <a:xfrm>
            <a:off x="25956639" y="31659085"/>
            <a:ext cx="11498658" cy="140549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26104841" y="31785807"/>
            <a:ext cx="1076037" cy="1178398"/>
          </a:xfrm>
          <a:prstGeom prst="rect">
            <a:avLst/>
          </a:prstGeom>
          <a:noFill/>
          <a:ln>
            <a:noFill/>
          </a:ln>
        </p:spPr>
      </p:pic>
      <p:sp>
        <p:nvSpPr>
          <p:cNvPr id="41" name="TextBox 40"/>
          <p:cNvSpPr txBox="1"/>
          <p:nvPr userDrawn="1"/>
        </p:nvSpPr>
        <p:spPr>
          <a:xfrm>
            <a:off x="27251330" y="31903840"/>
            <a:ext cx="10203968" cy="922846"/>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sp>
        <p:nvSpPr>
          <p:cNvPr id="42" name="TextBox 41"/>
          <p:cNvSpPr txBox="1"/>
          <p:nvPr userDrawn="1"/>
        </p:nvSpPr>
        <p:spPr>
          <a:xfrm>
            <a:off x="25956639" y="33921546"/>
            <a:ext cx="7629577" cy="1399638"/>
          </a:xfrm>
          <a:prstGeom prst="rect">
            <a:avLst/>
          </a:prstGeom>
          <a:noFill/>
        </p:spPr>
        <p:txBody>
          <a:bodyPr wrap="square" lIns="65304" tIns="32651" rIns="65304" bIns="32651" rtlCol="0">
            <a:spAutoFit/>
          </a:bodyPr>
          <a:lstStyle/>
          <a:p>
            <a:pPr marL="400050" indent="-400050">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400" dirty="0" smtClean="0">
                <a:solidFill>
                  <a:schemeClr val="bg1"/>
                </a:solidFill>
              </a:rPr>
              <a:t>2117 Fourth Street ,</a:t>
            </a:r>
            <a:r>
              <a:rPr lang="en-US" sz="2400" baseline="0" dirty="0" smtClean="0">
                <a:solidFill>
                  <a:schemeClr val="bg1"/>
                </a:solidFill>
              </a:rPr>
              <a:t> Unit C        </a:t>
            </a:r>
          </a:p>
          <a:p>
            <a:pPr marL="400050" indent="0">
              <a:lnSpc>
                <a:spcPts val="2600"/>
              </a:lnSpc>
            </a:pPr>
            <a:r>
              <a:rPr lang="en-US" sz="2400" baseline="0" dirty="0" smtClean="0">
                <a:solidFill>
                  <a:schemeClr val="bg1"/>
                </a:solidFill>
              </a:rPr>
              <a:t>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1" baseline="0" dirty="0" smtClean="0">
                <a:solidFill>
                  <a:srgbClr val="FFFF00"/>
                </a:solidFill>
              </a:rPr>
              <a:t>posterpresenter@gmail.com</a:t>
            </a:r>
            <a:endParaRPr lang="en-US" sz="2800" b="1" dirty="0">
              <a:solidFill>
                <a:srgbClr val="FFFF00"/>
              </a:solidFill>
            </a:endParaRPr>
          </a:p>
        </p:txBody>
      </p:sp>
      <p:sp>
        <p:nvSpPr>
          <p:cNvPr id="43" name="Rounded Rectangle 42"/>
          <p:cNvSpPr/>
          <p:nvPr userDrawn="1"/>
        </p:nvSpPr>
        <p:spPr>
          <a:xfrm>
            <a:off x="572140" y="5113720"/>
            <a:ext cx="24063113" cy="29154132"/>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5"/>
          <p:cNvGrpSpPr/>
          <p:nvPr userDrawn="1"/>
        </p:nvGrpSpPr>
        <p:grpSpPr>
          <a:xfrm>
            <a:off x="-14192" y="1382"/>
            <a:ext cx="25206230" cy="4572641"/>
            <a:chOff x="-14192" y="1382"/>
            <a:chExt cx="27451941" cy="4572641"/>
          </a:xfrm>
        </p:grpSpPr>
        <p:sp>
          <p:nvSpPr>
            <p:cNvPr id="47" name="Rectangle 16"/>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15"/>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grpSp>
        <p:nvGrpSpPr>
          <p:cNvPr id="69" name="Group 68"/>
          <p:cNvGrpSpPr/>
          <p:nvPr userDrawn="1"/>
        </p:nvGrpSpPr>
        <p:grpSpPr>
          <a:xfrm rot="10800000">
            <a:off x="-33705" y="34498494"/>
            <a:ext cx="25265430" cy="1502229"/>
            <a:chOff x="-14192" y="1382"/>
            <a:chExt cx="27451941" cy="4572641"/>
          </a:xfrm>
        </p:grpSpPr>
        <p:sp>
          <p:nvSpPr>
            <p:cNvPr id="70"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73" name="Text Box 14"/>
          <p:cNvSpPr txBox="1">
            <a:spLocks noChangeArrowheads="1"/>
          </p:cNvSpPr>
          <p:nvPr userDrawn="1"/>
        </p:nvSpPr>
        <p:spPr bwMode="auto">
          <a:xfrm>
            <a:off x="726893" y="35321184"/>
            <a:ext cx="3786383" cy="324883"/>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dirty="0" smtClean="0">
                <a:solidFill>
                  <a:schemeClr val="bg1">
                    <a:lumMod val="75000"/>
                  </a:schemeClr>
                </a:solidFill>
                <a:latin typeface="Arial" charset="0"/>
              </a:rPr>
              <a:t>RESEARCH POSTER PRESENTATION </a:t>
            </a:r>
            <a:r>
              <a:rPr lang="en-US" sz="600" b="1" dirty="0">
                <a:solidFill>
                  <a:schemeClr val="bg1">
                    <a:lumMod val="75000"/>
                  </a:schemeClr>
                </a:solidFill>
                <a:latin typeface="Arial" charset="0"/>
              </a:rPr>
              <a:t>DESIGN © </a:t>
            </a:r>
            <a:r>
              <a:rPr lang="en-US" sz="600" b="1" dirty="0" smtClean="0">
                <a:solidFill>
                  <a:schemeClr val="bg1">
                    <a:lumMod val="75000"/>
                  </a:schemeClr>
                </a:solidFill>
                <a:latin typeface="Arial" charset="0"/>
              </a:rPr>
              <a:t>2015</a:t>
            </a:r>
            <a:endParaRPr lang="en-US" sz="600" b="1" dirty="0">
              <a:solidFill>
                <a:schemeClr val="bg1">
                  <a:lumMod val="75000"/>
                </a:schemeClr>
              </a:solidFill>
              <a:latin typeface="Arial" charset="0"/>
            </a:endParaRPr>
          </a:p>
          <a:p>
            <a:pPr eaLnBrk="0" hangingPunct="0">
              <a:lnSpc>
                <a:spcPct val="65000"/>
              </a:lnSpc>
              <a:spcBef>
                <a:spcPct val="50000"/>
              </a:spcBef>
              <a:defRPr/>
            </a:pPr>
            <a:r>
              <a:rPr lang="en-US" sz="105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iming>
    <p:tnLst>
      <p:par>
        <p:cTn id="1" dur="indefinite" restart="never" nodeType="tmRoot"/>
      </p:par>
    </p:tnLst>
  </p:timing>
  <p:txStyles>
    <p:titleStyle>
      <a:lvl1pPr algn="ctr" defTabSz="3599776" rtl="0" eaLnBrk="1" latinLnBrk="0" hangingPunct="1">
        <a:spcBef>
          <a:spcPct val="0"/>
        </a:spcBef>
        <a:buNone/>
        <a:defRPr sz="7200" kern="1200">
          <a:solidFill>
            <a:schemeClr val="bg1"/>
          </a:solidFill>
          <a:latin typeface="Trebuchet MS" pitchFamily="34" charset="0"/>
          <a:ea typeface="+mj-ea"/>
          <a:cs typeface="+mj-cs"/>
        </a:defRPr>
      </a:lvl1pPr>
    </p:titleStyle>
    <p:bodyStyle>
      <a:lvl1pPr marL="1349916" indent="-1349916" algn="l" defTabSz="3599776" rtl="0" eaLnBrk="1" latinLnBrk="0" hangingPunct="1">
        <a:spcBef>
          <a:spcPct val="20000"/>
        </a:spcBef>
        <a:buFont typeface="Arial" pitchFamily="34" charset="0"/>
        <a:buChar char="•"/>
        <a:defRPr sz="12600" kern="1200">
          <a:solidFill>
            <a:schemeClr val="tx1"/>
          </a:solidFill>
          <a:latin typeface="+mn-lt"/>
          <a:ea typeface="+mn-ea"/>
          <a:cs typeface="+mn-cs"/>
        </a:defRPr>
      </a:lvl1pPr>
      <a:lvl2pPr marL="2924818" indent="-1124930" algn="l" defTabSz="3599776" rtl="0" eaLnBrk="1" latinLnBrk="0" hangingPunct="1">
        <a:spcBef>
          <a:spcPct val="20000"/>
        </a:spcBef>
        <a:buFont typeface="Arial" pitchFamily="34" charset="0"/>
        <a:buChar char="–"/>
        <a:defRPr sz="11100" kern="1200">
          <a:solidFill>
            <a:schemeClr val="tx1"/>
          </a:solidFill>
          <a:latin typeface="+mn-lt"/>
          <a:ea typeface="+mn-ea"/>
          <a:cs typeface="+mn-cs"/>
        </a:defRPr>
      </a:lvl2pPr>
      <a:lvl3pPr marL="4499721" indent="-899945" algn="l" defTabSz="3599776" rtl="0" eaLnBrk="1" latinLnBrk="0" hangingPunct="1">
        <a:spcBef>
          <a:spcPct val="20000"/>
        </a:spcBef>
        <a:buFont typeface="Arial" pitchFamily="34" charset="0"/>
        <a:buChar char="•"/>
        <a:defRPr sz="9500" kern="1200">
          <a:solidFill>
            <a:schemeClr val="tx1"/>
          </a:solidFill>
          <a:latin typeface="+mn-lt"/>
          <a:ea typeface="+mn-ea"/>
          <a:cs typeface="+mn-cs"/>
        </a:defRPr>
      </a:lvl3pPr>
      <a:lvl4pPr marL="6299609"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4pPr>
      <a:lvl5pPr marL="8099496"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5pPr>
      <a:lvl6pPr marL="9899385"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6pPr>
      <a:lvl7pPr marL="11699272"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7pPr>
      <a:lvl8pPr marL="13499161"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8pPr>
      <a:lvl9pPr marL="15299049"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9pPr>
    </p:bodyStyle>
    <p:otherStyle>
      <a:defPPr>
        <a:defRPr lang="en-US"/>
      </a:defPPr>
      <a:lvl1pPr marL="0" algn="l" defTabSz="3599776" rtl="0" eaLnBrk="1" latinLnBrk="0" hangingPunct="1">
        <a:defRPr sz="7100" kern="1200">
          <a:solidFill>
            <a:schemeClr val="tx1"/>
          </a:solidFill>
          <a:latin typeface="+mn-lt"/>
          <a:ea typeface="+mn-ea"/>
          <a:cs typeface="+mn-cs"/>
        </a:defRPr>
      </a:lvl1pPr>
      <a:lvl2pPr marL="1799889" algn="l" defTabSz="3599776" rtl="0" eaLnBrk="1" latinLnBrk="0" hangingPunct="1">
        <a:defRPr sz="7100" kern="1200">
          <a:solidFill>
            <a:schemeClr val="tx1"/>
          </a:solidFill>
          <a:latin typeface="+mn-lt"/>
          <a:ea typeface="+mn-ea"/>
          <a:cs typeface="+mn-cs"/>
        </a:defRPr>
      </a:lvl2pPr>
      <a:lvl3pPr marL="3599776" algn="l" defTabSz="3599776" rtl="0" eaLnBrk="1" latinLnBrk="0" hangingPunct="1">
        <a:defRPr sz="7100" kern="1200">
          <a:solidFill>
            <a:schemeClr val="tx1"/>
          </a:solidFill>
          <a:latin typeface="+mn-lt"/>
          <a:ea typeface="+mn-ea"/>
          <a:cs typeface="+mn-cs"/>
        </a:defRPr>
      </a:lvl3pPr>
      <a:lvl4pPr marL="5399664" algn="l" defTabSz="3599776" rtl="0" eaLnBrk="1" latinLnBrk="0" hangingPunct="1">
        <a:defRPr sz="7100" kern="1200">
          <a:solidFill>
            <a:schemeClr val="tx1"/>
          </a:solidFill>
          <a:latin typeface="+mn-lt"/>
          <a:ea typeface="+mn-ea"/>
          <a:cs typeface="+mn-cs"/>
        </a:defRPr>
      </a:lvl4pPr>
      <a:lvl5pPr marL="7199552" algn="l" defTabSz="3599776" rtl="0" eaLnBrk="1" latinLnBrk="0" hangingPunct="1">
        <a:defRPr sz="7100" kern="1200">
          <a:solidFill>
            <a:schemeClr val="tx1"/>
          </a:solidFill>
          <a:latin typeface="+mn-lt"/>
          <a:ea typeface="+mn-ea"/>
          <a:cs typeface="+mn-cs"/>
        </a:defRPr>
      </a:lvl5pPr>
      <a:lvl6pPr marL="8999441" algn="l" defTabSz="3599776" rtl="0" eaLnBrk="1" latinLnBrk="0" hangingPunct="1">
        <a:defRPr sz="7100" kern="1200">
          <a:solidFill>
            <a:schemeClr val="tx1"/>
          </a:solidFill>
          <a:latin typeface="+mn-lt"/>
          <a:ea typeface="+mn-ea"/>
          <a:cs typeface="+mn-cs"/>
        </a:defRPr>
      </a:lvl6pPr>
      <a:lvl7pPr marL="10799330" algn="l" defTabSz="3599776" rtl="0" eaLnBrk="1" latinLnBrk="0" hangingPunct="1">
        <a:defRPr sz="7100" kern="1200">
          <a:solidFill>
            <a:schemeClr val="tx1"/>
          </a:solidFill>
          <a:latin typeface="+mn-lt"/>
          <a:ea typeface="+mn-ea"/>
          <a:cs typeface="+mn-cs"/>
        </a:defRPr>
      </a:lvl7pPr>
      <a:lvl8pPr marL="12599217" algn="l" defTabSz="3599776" rtl="0" eaLnBrk="1" latinLnBrk="0" hangingPunct="1">
        <a:defRPr sz="7100" kern="1200">
          <a:solidFill>
            <a:schemeClr val="tx1"/>
          </a:solidFill>
          <a:latin typeface="+mn-lt"/>
          <a:ea typeface="+mn-ea"/>
          <a:cs typeface="+mn-cs"/>
        </a:defRPr>
      </a:lvl8pPr>
      <a:lvl9pPr marL="14399106" algn="l" defTabSz="3599776" rtl="0" eaLnBrk="1" latinLnBrk="0" hangingPunct="1">
        <a:defRPr sz="7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p:cNvSpPr>
            <a:spLocks noGrp="1"/>
          </p:cNvSpPr>
          <p:nvPr>
            <p:ph type="body" sz="quarter" idx="10"/>
          </p:nvPr>
        </p:nvSpPr>
        <p:spPr>
          <a:xfrm>
            <a:off x="518974" y="5789719"/>
            <a:ext cx="11898341" cy="4810622"/>
          </a:xfrm>
        </p:spPr>
        <p:txBody>
          <a:bodyPr/>
          <a:lstStyle/>
          <a:p>
            <a:r>
              <a:rPr lang="ru-RU" dirty="0" smtClean="0"/>
              <a:t>Для подавляющего количества задач, решаемых в области теоретической молекулярной спектроскопии, в последнее время применяются методы, основанные на квантовом расммотрении. Однако, несмотря на значительные вычислительные мощности, доступные в наше время, существуют задачи, в которых квантовое рассмотрение не представляется возможным. </a:t>
            </a:r>
            <a:r>
              <a:rPr lang="ru-RU" dirty="0" smtClean="0"/>
              <a:t>Существует небольшой класс задач, при решении которых методы классической механики успешно конкурируют как с квантовыми вычислениями, так и с методы молекулярной динамики. К этому классу задач оносят вращение молекулярных систем в условиях сильного колебательно-вращательного взаимодействия</a:t>
            </a:r>
            <a:r>
              <a:rPr lang="en-US" dirty="0" smtClean="0"/>
              <a:t> [!]</a:t>
            </a:r>
            <a:r>
              <a:rPr lang="ru-RU" dirty="0" smtClean="0"/>
              <a:t>.</a:t>
            </a:r>
            <a:r>
              <a:rPr lang="en-US" dirty="0" smtClean="0"/>
              <a:t> </a:t>
            </a:r>
            <a:r>
              <a:rPr lang="ru-RU" dirty="0" smtClean="0"/>
              <a:t> Помимо прочего, классическое рассмотрение может дать лучшее понимание квантовых явлений, происходящих в рамках рассматриваемой задачи. В данной работе изучается вращение трехатомных гидридов в условиях сильного колебательно-вращательного взаимодействия.</a:t>
            </a:r>
            <a:endParaRPr lang="en-US" dirty="0"/>
          </a:p>
        </p:txBody>
      </p:sp>
      <p:sp>
        <p:nvSpPr>
          <p:cNvPr id="16" name="Text Placeholder 15"/>
          <p:cNvSpPr>
            <a:spLocks noGrp="1"/>
          </p:cNvSpPr>
          <p:nvPr>
            <p:ph type="body" sz="quarter" idx="11"/>
          </p:nvPr>
        </p:nvSpPr>
        <p:spPr/>
        <p:txBody>
          <a:bodyPr/>
          <a:lstStyle/>
          <a:p>
            <a:r>
              <a:rPr lang="ru-RU" dirty="0" smtClean="0"/>
              <a:t>Введение</a:t>
            </a:r>
            <a:endParaRPr lang="en-US" dirty="0"/>
          </a:p>
        </p:txBody>
      </p:sp>
      <p:sp>
        <p:nvSpPr>
          <p:cNvPr id="17" name="Text Placeholder 16"/>
          <p:cNvSpPr>
            <a:spLocks noGrp="1"/>
          </p:cNvSpPr>
          <p:nvPr>
            <p:ph type="body" sz="quarter" idx="20"/>
          </p:nvPr>
        </p:nvSpPr>
        <p:spPr>
          <a:xfrm>
            <a:off x="336885" y="11054261"/>
            <a:ext cx="11891854" cy="656336"/>
          </a:xfrm>
        </p:spPr>
        <p:txBody>
          <a:bodyPr/>
          <a:lstStyle/>
          <a:p>
            <a:r>
              <a:rPr lang="ru-RU" dirty="0" smtClean="0"/>
              <a:t>Метод анализа колебательно-вращательной динамики</a:t>
            </a:r>
            <a:endParaRPr lang="en-US" dirty="0"/>
          </a:p>
        </p:txBody>
      </p:sp>
      <p:sp>
        <p:nvSpPr>
          <p:cNvPr id="18" name="Text Placeholder 17"/>
          <p:cNvSpPr>
            <a:spLocks noGrp="1"/>
          </p:cNvSpPr>
          <p:nvPr>
            <p:ph type="body" sz="quarter" idx="25"/>
          </p:nvPr>
        </p:nvSpPr>
        <p:spPr/>
        <p:txBody>
          <a:bodyPr/>
          <a:lstStyle/>
          <a:p>
            <a:endParaRPr lang="en-US"/>
          </a:p>
        </p:txBody>
      </p:sp>
      <p:sp>
        <p:nvSpPr>
          <p:cNvPr id="19" name="Text Placeholder 18"/>
          <p:cNvSpPr>
            <a:spLocks noGrp="1"/>
          </p:cNvSpPr>
          <p:nvPr>
            <p:ph type="body" sz="quarter" idx="26"/>
          </p:nvPr>
        </p:nvSpPr>
        <p:spPr/>
        <p:txBody>
          <a:bodyPr/>
          <a:lstStyle/>
          <a:p>
            <a:endParaRPr lang="en-US"/>
          </a:p>
        </p:txBody>
      </p:sp>
      <p:sp>
        <p:nvSpPr>
          <p:cNvPr id="20" name="Text Placeholder 19"/>
          <p:cNvSpPr>
            <a:spLocks noGrp="1"/>
          </p:cNvSpPr>
          <p:nvPr>
            <p:ph type="body" sz="quarter" idx="27"/>
          </p:nvPr>
        </p:nvSpPr>
        <p:spPr/>
        <p:txBody>
          <a:bodyPr/>
          <a:lstStyle/>
          <a:p>
            <a:endParaRPr lang="en-US"/>
          </a:p>
        </p:txBody>
      </p:sp>
      <p:sp>
        <p:nvSpPr>
          <p:cNvPr id="21" name="Text Placeholder 20"/>
          <p:cNvSpPr>
            <a:spLocks noGrp="1"/>
          </p:cNvSpPr>
          <p:nvPr>
            <p:ph type="body" sz="quarter" idx="28"/>
          </p:nvPr>
        </p:nvSpPr>
        <p:spPr/>
        <p:txBody>
          <a:bodyPr/>
          <a:lstStyle/>
          <a:p>
            <a:endParaRPr lang="en-US"/>
          </a:p>
        </p:txBody>
      </p:sp>
      <p:sp>
        <p:nvSpPr>
          <p:cNvPr id="22" name="Text Placeholder 21"/>
          <p:cNvSpPr>
            <a:spLocks noGrp="1"/>
          </p:cNvSpPr>
          <p:nvPr>
            <p:ph type="body" sz="quarter" idx="29"/>
          </p:nvPr>
        </p:nvSpPr>
        <p:spPr/>
        <p:txBody>
          <a:bodyPr/>
          <a:lstStyle/>
          <a:p>
            <a:endParaRPr lang="en-US"/>
          </a:p>
        </p:txBody>
      </p:sp>
      <p:sp>
        <p:nvSpPr>
          <p:cNvPr id="23" name="Text Placeholder 22"/>
          <p:cNvSpPr>
            <a:spLocks noGrp="1"/>
          </p:cNvSpPr>
          <p:nvPr>
            <p:ph type="body" sz="quarter" idx="30"/>
          </p:nvPr>
        </p:nvSpPr>
        <p:spPr/>
        <p:txBody>
          <a:bodyPr/>
          <a:lstStyle/>
          <a:p>
            <a:endParaRPr lang="en-US"/>
          </a:p>
        </p:txBody>
      </p:sp>
      <p:sp>
        <p:nvSpPr>
          <p:cNvPr id="24" name="Text Placeholder 23"/>
          <p:cNvSpPr>
            <a:spLocks noGrp="1"/>
          </p:cNvSpPr>
          <p:nvPr>
            <p:ph type="body" sz="quarter" idx="96"/>
          </p:nvPr>
        </p:nvSpPr>
        <p:spPr>
          <a:xfrm>
            <a:off x="529393" y="12641975"/>
            <a:ext cx="11899368" cy="747972"/>
          </a:xfrm>
        </p:spPr>
        <p:txBody>
          <a:bodyPr/>
          <a:lstStyle/>
          <a:p>
            <a:endParaRPr lang="en-US" dirty="0"/>
          </a:p>
        </p:txBody>
      </p:sp>
      <p:sp>
        <p:nvSpPr>
          <p:cNvPr id="25" name="Text Placeholder 24"/>
          <p:cNvSpPr>
            <a:spLocks noGrp="1"/>
          </p:cNvSpPr>
          <p:nvPr>
            <p:ph type="body" sz="quarter" idx="150"/>
          </p:nvPr>
        </p:nvSpPr>
        <p:spPr/>
        <p:txBody>
          <a:bodyPr/>
          <a:lstStyle/>
          <a:p>
            <a:r>
              <a:rPr lang="ru-RU" dirty="0" smtClean="0"/>
              <a:t>МГУ им. М.В. Ломоносова, Химический факультет</a:t>
            </a:r>
            <a:endParaRPr lang="en-US" dirty="0"/>
          </a:p>
        </p:txBody>
      </p:sp>
      <p:sp>
        <p:nvSpPr>
          <p:cNvPr id="26" name="Text Placeholder 25"/>
          <p:cNvSpPr>
            <a:spLocks noGrp="1"/>
          </p:cNvSpPr>
          <p:nvPr>
            <p:ph type="body" sz="quarter" idx="151"/>
          </p:nvPr>
        </p:nvSpPr>
        <p:spPr>
          <a:xfrm>
            <a:off x="3219687" y="2685050"/>
            <a:ext cx="18752664" cy="1097080"/>
          </a:xfrm>
        </p:spPr>
        <p:txBody>
          <a:bodyPr/>
          <a:lstStyle/>
          <a:p>
            <a:r>
              <a:rPr lang="ru-RU" dirty="0" smtClean="0"/>
              <a:t>Финенко А. </a:t>
            </a:r>
            <a:endParaRPr lang="en-US" dirty="0"/>
          </a:p>
        </p:txBody>
      </p:sp>
      <p:sp>
        <p:nvSpPr>
          <p:cNvPr id="27" name="Text Placeholder 26"/>
          <p:cNvSpPr>
            <a:spLocks noGrp="1"/>
          </p:cNvSpPr>
          <p:nvPr>
            <p:ph type="body" sz="quarter" idx="153"/>
          </p:nvPr>
        </p:nvSpPr>
        <p:spPr/>
        <p:txBody>
          <a:bodyPr/>
          <a:lstStyle/>
          <a:p>
            <a:r>
              <a:rPr lang="ru-RU" sz="5500" dirty="0" smtClean="0">
                <a:latin typeface="Times New Roman" pitchFamily="18" charset="0"/>
                <a:cs typeface="Times New Roman" pitchFamily="18" charset="0"/>
              </a:rPr>
              <a:t>Исследование бифуркаций в трехатомных гидридах методом классических траекторий</a:t>
            </a:r>
            <a:endParaRPr lang="en-US" sz="5500" dirty="0">
              <a:latin typeface="Times New Roman" pitchFamily="18" charset="0"/>
              <a:cs typeface="Times New Roman"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96513" y="-29074"/>
            <a:ext cx="2295525" cy="1866900"/>
          </a:xfrm>
          <a:prstGeom prst="rect">
            <a:avLst/>
          </a:prstGeom>
        </p:spPr>
      </p:pic>
      <p:pic>
        <p:nvPicPr>
          <p:cNvPr id="28" name="Picture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053"/>
            <a:ext cx="2295525" cy="1866900"/>
          </a:xfrm>
          <a:prstGeom prst="rect">
            <a:avLst/>
          </a:prstGeom>
        </p:spPr>
      </p:pic>
    </p:spTree>
    <p:extLst>
      <p:ext uri="{BB962C8B-B14F-4D97-AF65-F5344CB8AC3E}">
        <p14:creationId xmlns:p14="http://schemas.microsoft.com/office/powerpoint/2010/main" val="3267103647"/>
      </p:ext>
    </p:extLst>
  </p:cSld>
  <p:clrMapOvr>
    <a:masterClrMapping/>
  </p:clrMapOvr>
  <p:timing>
    <p:tnLst>
      <p:par>
        <p:cTn id="1" dur="indefinite" restart="never" nodeType="tmRoot"/>
      </p:par>
    </p:tnLst>
  </p:timing>
</p:sld>
</file>

<file path=ppt/theme/theme1.xml><?xml version="1.0" encoding="utf-8"?>
<a:theme xmlns:a="http://schemas.openxmlformats.org/drawingml/2006/main" name="PosterPresentations.com-70CMx100C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PosterPresentations.com-70CMx100CM</Template>
  <TotalTime>207</TotalTime>
  <Words>144</Words>
  <Application>Microsoft Office PowerPoint</Application>
  <PresentationFormat>Custom</PresentationFormat>
  <Paragraphs>7</Paragraphs>
  <Slides>1</Slides>
  <Notes>1</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4" baseType="lpstr">
      <vt:lpstr>PosterPresentations.com-70CMx100CM</vt:lpstr>
      <vt:lpstr>Classic - Wide Center</vt:lpstr>
      <vt:lpstr>Image</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Artfin Finenko</cp:lastModifiedBy>
  <cp:revision>29</cp:revision>
  <dcterms:created xsi:type="dcterms:W3CDTF">2012-02-10T00:10:15Z</dcterms:created>
  <dcterms:modified xsi:type="dcterms:W3CDTF">2017-04-08T07:02:30Z</dcterms:modified>
</cp:coreProperties>
</file>