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7" r:id="rId5"/>
    <p:sldId id="267" r:id="rId6"/>
    <p:sldId id="259" r:id="rId7"/>
    <p:sldId id="260" r:id="rId8"/>
    <p:sldId id="261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66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89F-8756-4999-B59D-C23E05BF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83AC-DEA4-41A0-A54D-3F5F91A07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7D77-44F2-4695-A8D2-FEBD090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03FA-85CC-4462-BE40-BF5E8138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2DD7-37FA-4C35-A973-97F17338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66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B4B7-3617-414E-99C5-01ED3422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14682-D9CC-4940-9108-71CD8799F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59AA-E1B2-4458-BD54-0E8C05B0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803B-F395-47CC-9400-FEFEBF60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95AB-F9A1-49B5-8C2E-38417636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7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A4B1F-7CBB-4A4D-AC93-F275D0B3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DF785-7050-4287-B7F8-0D3D6625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6F68C-DEB0-45D7-9E38-906D09C2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F746-B188-4347-B92D-605061F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7C43-B500-416B-8395-3F6BFAD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95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C74A-92E5-46AB-BE1A-BA190365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8C24-785C-4E1D-9F9A-5B4A6F55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07F1-5254-455E-A7D3-904EA60D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4EDC-692B-4D69-9D93-6B080661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E5C0-C3F3-4E05-AC08-627E7788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77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3234-028B-42AD-8992-EFFEB7E4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1052-976F-441F-9ADA-4134A0790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797F-71B2-43BD-BB80-CEF1293B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8AB3-AE9F-428A-8257-7E5BC296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1D43-70EA-421A-9311-763CD8E4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2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637F-79B8-4C10-A67C-80FE1745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5D3E-C63C-41B2-9CF6-413E8736A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9F79C-29E3-4E64-B1F7-5AEB76438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BB71F-909E-4C6B-9D3D-F06B66B6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346B-6E64-48F8-A3CE-889105E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DEC3-200D-4DC2-AE0F-D420F5A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96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5E90-705E-4B22-ACF1-88625F6B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CA5D6-0331-436F-9343-64A8E3D2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D3C37-5313-4BCC-939C-6473AFA3A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1BEC6-0D33-4C7E-B91D-E4E6A228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63517-E57F-444E-9C64-FE17EFFA3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824BB-C800-4776-9F8C-4509BA54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A6C81-559E-4192-A4BE-03AD72F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07D50-AA7B-4BB3-9695-38FF74F3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63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A5A-0C94-4B6B-9348-B06D1146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72A88-4B47-4127-9451-EC3B7B16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466B2-4F4E-43E1-8A21-90CBCA66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97C23-F241-4254-BAE1-E64E5C89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26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E3EFA-A6DC-44AC-90FD-ECA6F19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0584F-4FD4-4FEE-9D65-DD21B862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9575E-2898-422A-90FE-DEA168F9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26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03D2-9326-4D67-A1AD-613EE0CF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D9AE-80C7-4767-8FB0-F763E83D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313-A591-4DEA-A33F-E433FB3C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1BAE3-5B99-42E2-8807-42423213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71EA9-F979-43A8-95C2-9CFC9A9A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8ABD-09AE-4D4A-9BAA-AED7F165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2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1C7E-A08A-41E5-A25B-19BF5475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73805-694E-4788-9DDB-F185C14DF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1D420-28D9-4FBB-8618-08B5F463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6A4F5-38D6-4A7B-9CE2-B3E875E3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7E08-5F90-40DD-9E1D-B5AB9A4B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1760-4DCC-494B-8208-1ED657F7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1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B9E97-7EC6-497C-94BA-92755680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F674-BB8E-4E7A-A9AD-9D5D80ED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CBD2-9236-4C53-9A89-E331F3795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672D-187E-44CC-9C92-7D28136F012D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C9E14-9875-4F78-8C1D-1763B597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D8CF-222D-4B8C-AB5E-BDFC8C48A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BF7B-34A2-4650-9FF5-357228AB0D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80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EA50-E232-4FD3-8682-5ACD76FF0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069B-1543-4B85-9625-6C5172A9F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the truth is out there…</a:t>
            </a:r>
          </a:p>
        </p:txBody>
      </p:sp>
    </p:spTree>
    <p:extLst>
      <p:ext uri="{BB962C8B-B14F-4D97-AF65-F5344CB8AC3E}">
        <p14:creationId xmlns:p14="http://schemas.microsoft.com/office/powerpoint/2010/main" val="259407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A6F31D-42D2-4130-A6AE-634A68401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381961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4A42-89B7-481C-AED9-E31A2585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Mix it 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289E8-5850-4C60-B5DE-C8CE44C06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1051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3ADA2-02B6-4D10-8764-7B80FFC68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Results?</a:t>
            </a:r>
          </a:p>
        </p:txBody>
      </p:sp>
    </p:spTree>
    <p:extLst>
      <p:ext uri="{BB962C8B-B14F-4D97-AF65-F5344CB8AC3E}">
        <p14:creationId xmlns:p14="http://schemas.microsoft.com/office/powerpoint/2010/main" val="69135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822D-D4C2-4881-89B2-135FCD89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Phase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C1D9-A643-4D76-81F8-C339A9C8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the output</a:t>
            </a:r>
          </a:p>
        </p:txBody>
      </p:sp>
    </p:spTree>
    <p:extLst>
      <p:ext uri="{BB962C8B-B14F-4D97-AF65-F5344CB8AC3E}">
        <p14:creationId xmlns:p14="http://schemas.microsoft.com/office/powerpoint/2010/main" val="28876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2293D-0240-4B8C-B771-2D60628E8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466818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4AB8-CB88-4D6B-83D9-5DB0A968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38D7-6078-4A05-88C7-CE569674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Apply vectorization</a:t>
            </a:r>
          </a:p>
          <a:p>
            <a:endParaRPr lang="en-AU" dirty="0"/>
          </a:p>
          <a:p>
            <a:r>
              <a:rPr lang="en-AU" dirty="0"/>
              <a:t>Replace his/it/etc. with meaningful nouns</a:t>
            </a:r>
          </a:p>
          <a:p>
            <a:endParaRPr lang="en-AU" dirty="0"/>
          </a:p>
          <a:p>
            <a:r>
              <a:rPr lang="en-AU" dirty="0"/>
              <a:t>SVO split to understand the meaning of each sentence</a:t>
            </a:r>
          </a:p>
          <a:p>
            <a:endParaRPr lang="en-AU" dirty="0"/>
          </a:p>
          <a:p>
            <a:r>
              <a:rPr lang="en-AU" dirty="0"/>
              <a:t>…and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106701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C21B8-6025-4EFE-985F-C5834691E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130" y="67325"/>
            <a:ext cx="4506097" cy="67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8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3A83-C7AF-4D1B-A590-B5871E4B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5FB31-26CA-43A2-9855-F79A90A8C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0810"/>
            <a:ext cx="9144000" cy="726989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84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5F88-C018-4471-9EA2-E4FD74A52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76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90C1C-60FF-4F42-9D56-90AF1A6C8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03" y="1970861"/>
            <a:ext cx="9144000" cy="2387600"/>
          </a:xfrm>
        </p:spPr>
        <p:txBody>
          <a:bodyPr/>
          <a:lstStyle/>
          <a:p>
            <a:r>
              <a:rPr lang="en-AU" dirty="0"/>
              <a:t>The Problem?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125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BBDB-99B4-4E16-8B13-DF090F53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876" y="1260389"/>
            <a:ext cx="6343135" cy="444843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Text meaning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	simplify?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Text #hashtags 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Key phrases!</a:t>
            </a:r>
          </a:p>
        </p:txBody>
      </p:sp>
    </p:spTree>
    <p:extLst>
      <p:ext uri="{BB962C8B-B14F-4D97-AF65-F5344CB8AC3E}">
        <p14:creationId xmlns:p14="http://schemas.microsoft.com/office/powerpoint/2010/main" val="220015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5B04-C0A8-45FE-855F-4B473B51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Idea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BBA3F7-2F36-4346-A142-B4643DAF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092" y="1646225"/>
            <a:ext cx="5387546" cy="43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9A8D-3681-4E29-9534-1A51899FF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Approach </a:t>
            </a:r>
          </a:p>
        </p:txBody>
      </p:sp>
    </p:spTree>
    <p:extLst>
      <p:ext uri="{BB962C8B-B14F-4D97-AF65-F5344CB8AC3E}">
        <p14:creationId xmlns:p14="http://schemas.microsoft.com/office/powerpoint/2010/main" val="52239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23380-64CA-44AE-B4E3-6DF60F68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225"/>
          </a:xfrm>
        </p:spPr>
        <p:txBody>
          <a:bodyPr>
            <a:normAutofit fontScale="90000"/>
          </a:bodyPr>
          <a:lstStyle/>
          <a:p>
            <a:r>
              <a:rPr lang="en-AU" dirty="0"/>
              <a:t>Attack from different angles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FC7FEC-E0B2-4BE9-A28B-38F1E4EC9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52" y="1200429"/>
            <a:ext cx="4160108" cy="5546811"/>
          </a:xfrm>
        </p:spPr>
      </p:pic>
    </p:spTree>
    <p:extLst>
      <p:ext uri="{BB962C8B-B14F-4D97-AF65-F5344CB8AC3E}">
        <p14:creationId xmlns:p14="http://schemas.microsoft.com/office/powerpoint/2010/main" val="384221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B7FF-7B1D-496D-BC72-EACE536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Noun Phrase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3FDC-EFA7-4636-BA86-7DA91F2B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Trained model to chunk sentences into NP parts</a:t>
            </a:r>
          </a:p>
          <a:p>
            <a:endParaRPr lang="en-AU" dirty="0"/>
          </a:p>
          <a:p>
            <a:r>
              <a:rPr lang="en-AU" dirty="0"/>
              <a:t>Get list of mostly used chunks</a:t>
            </a:r>
          </a:p>
        </p:txBody>
      </p:sp>
    </p:spTree>
    <p:extLst>
      <p:ext uri="{BB962C8B-B14F-4D97-AF65-F5344CB8AC3E}">
        <p14:creationId xmlns:p14="http://schemas.microsoft.com/office/powerpoint/2010/main" val="175300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DBB-5021-4883-8E85-DD8E3F6F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Rachel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7B4B-A408-4CD9-97F9-55F7DA66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Fill in</a:t>
            </a:r>
          </a:p>
        </p:txBody>
      </p:sp>
    </p:spTree>
    <p:extLst>
      <p:ext uri="{BB962C8B-B14F-4D97-AF65-F5344CB8AC3E}">
        <p14:creationId xmlns:p14="http://schemas.microsoft.com/office/powerpoint/2010/main" val="50875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0C64-AD67-4408-953A-5C51E60D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Words vectorisation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4505-6397-4AF0-B9A5-43526FB3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Fill in description</a:t>
            </a:r>
          </a:p>
        </p:txBody>
      </p:sp>
    </p:spTree>
    <p:extLst>
      <p:ext uri="{BB962C8B-B14F-4D97-AF65-F5344CB8AC3E}">
        <p14:creationId xmlns:p14="http://schemas.microsoft.com/office/powerpoint/2010/main" val="132236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Final Project</vt:lpstr>
      <vt:lpstr>The Problem? </vt:lpstr>
      <vt:lpstr>PowerPoint Presentation</vt:lpstr>
      <vt:lpstr>Idea</vt:lpstr>
      <vt:lpstr>Approach </vt:lpstr>
      <vt:lpstr>Attack from different angles</vt:lpstr>
      <vt:lpstr>Noun Phrase Chunking</vt:lpstr>
      <vt:lpstr>Rachel</vt:lpstr>
      <vt:lpstr>Words vectorisation</vt:lpstr>
      <vt:lpstr>Solution?</vt:lpstr>
      <vt:lpstr>Mix it all</vt:lpstr>
      <vt:lpstr>Results?</vt:lpstr>
      <vt:lpstr>Phase 1 Results</vt:lpstr>
      <vt:lpstr>Future Plans</vt:lpstr>
      <vt:lpstr>Future Plans</vt:lpstr>
      <vt:lpstr>PowerPoint Presentation</vt:lpstr>
      <vt:lpstr>Thank you 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Golubev</dc:creator>
  <cp:lastModifiedBy>Artem Golubev</cp:lastModifiedBy>
  <cp:revision>8</cp:revision>
  <dcterms:created xsi:type="dcterms:W3CDTF">2017-10-17T09:15:01Z</dcterms:created>
  <dcterms:modified xsi:type="dcterms:W3CDTF">2017-10-17T10:40:19Z</dcterms:modified>
</cp:coreProperties>
</file>