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57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467B-24DA-4F1C-A9BB-9CD07D71B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</a:t>
            </a:r>
            <a:br>
              <a:rPr lang="pt-BR" dirty="0"/>
            </a:br>
            <a:r>
              <a:rPr lang="pt-BR" sz="4800" dirty="0"/>
              <a:t>integração empresarial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67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35B2-6362-4797-90E4-A705844A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projetos</a:t>
            </a:r>
          </a:p>
        </p:txBody>
      </p:sp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CE63EA92-06E0-4EFE-9C05-D07931520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308" y="1629025"/>
            <a:ext cx="9637384" cy="504356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A22939E-8CC5-4C52-94B0-CCC611233A0E}"/>
              </a:ext>
            </a:extLst>
          </p:cNvPr>
          <p:cNvSpPr txBox="1"/>
          <p:nvPr/>
        </p:nvSpPr>
        <p:spPr>
          <a:xfrm>
            <a:off x="153966" y="2501824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Visibilidade de Status do Sistema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A18D22-3B88-4EA2-982C-6081393E0EAF}"/>
              </a:ext>
            </a:extLst>
          </p:cNvPr>
          <p:cNvSpPr/>
          <p:nvPr/>
        </p:nvSpPr>
        <p:spPr>
          <a:xfrm>
            <a:off x="5198302" y="2454758"/>
            <a:ext cx="1816273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3DAE2A0-BA38-4FA1-A667-66FE8FCE41A8}"/>
              </a:ext>
            </a:extLst>
          </p:cNvPr>
          <p:cNvCxnSpPr>
            <a:cxnSpLocks/>
          </p:cNvCxnSpPr>
          <p:nvPr/>
        </p:nvCxnSpPr>
        <p:spPr>
          <a:xfrm>
            <a:off x="3858826" y="2686490"/>
            <a:ext cx="13394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63ED86-2E71-4065-8B7E-E90B843C297E}"/>
              </a:ext>
            </a:extLst>
          </p:cNvPr>
          <p:cNvSpPr txBox="1"/>
          <p:nvPr/>
        </p:nvSpPr>
        <p:spPr>
          <a:xfrm>
            <a:off x="8503783" y="3864435"/>
            <a:ext cx="223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Prevenção de erros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4F31F73-85B5-4ECC-82D5-52E12801121A}"/>
              </a:ext>
            </a:extLst>
          </p:cNvPr>
          <p:cNvCxnSpPr>
            <a:cxnSpLocks/>
          </p:cNvCxnSpPr>
          <p:nvPr/>
        </p:nvCxnSpPr>
        <p:spPr>
          <a:xfrm flipH="1" flipV="1">
            <a:off x="6851737" y="3720230"/>
            <a:ext cx="1652046" cy="328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496D151-582A-4AA1-8E9B-D421BA35417B}"/>
              </a:ext>
            </a:extLst>
          </p:cNvPr>
          <p:cNvCxnSpPr>
            <a:cxnSpLocks/>
          </p:cNvCxnSpPr>
          <p:nvPr/>
        </p:nvCxnSpPr>
        <p:spPr>
          <a:xfrm flipH="1" flipV="1">
            <a:off x="6511447" y="3131164"/>
            <a:ext cx="1992336" cy="733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2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CCEB-F71F-498F-97E4-DBAD7D91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de projeto</a:t>
            </a:r>
          </a:p>
        </p:txBody>
      </p:sp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54B9671-8964-4345-8B88-30DC531C2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886" y="1654076"/>
            <a:ext cx="9562228" cy="500423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F56B97-F06F-4C1D-A76B-C909902ED40E}"/>
              </a:ext>
            </a:extLst>
          </p:cNvPr>
          <p:cNvSpPr txBox="1"/>
          <p:nvPr/>
        </p:nvSpPr>
        <p:spPr>
          <a:xfrm>
            <a:off x="153966" y="2501824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Visibilidade de Status do Sistema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729CB31-3186-4F06-A130-510CCFFF9047}"/>
              </a:ext>
            </a:extLst>
          </p:cNvPr>
          <p:cNvSpPr/>
          <p:nvPr/>
        </p:nvSpPr>
        <p:spPr>
          <a:xfrm>
            <a:off x="4910204" y="2454758"/>
            <a:ext cx="2354892" cy="576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7570425-3220-4D46-8BF3-16CE66FA56A9}"/>
              </a:ext>
            </a:extLst>
          </p:cNvPr>
          <p:cNvCxnSpPr>
            <a:cxnSpLocks/>
          </p:cNvCxnSpPr>
          <p:nvPr/>
        </p:nvCxnSpPr>
        <p:spPr>
          <a:xfrm>
            <a:off x="3858826" y="2686490"/>
            <a:ext cx="10513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97ED4B-23D9-4AA7-AD6F-64569D2CCCDA}"/>
              </a:ext>
            </a:extLst>
          </p:cNvPr>
          <p:cNvSpPr txBox="1"/>
          <p:nvPr/>
        </p:nvSpPr>
        <p:spPr>
          <a:xfrm>
            <a:off x="8503783" y="3864435"/>
            <a:ext cx="223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Prevenção de erros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AA4625D-DD12-4EB2-8CFA-4E9D90465C6F}"/>
              </a:ext>
            </a:extLst>
          </p:cNvPr>
          <p:cNvCxnSpPr>
            <a:cxnSpLocks/>
          </p:cNvCxnSpPr>
          <p:nvPr/>
        </p:nvCxnSpPr>
        <p:spPr>
          <a:xfrm flipH="1" flipV="1">
            <a:off x="7002049" y="3679770"/>
            <a:ext cx="1501734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269EA8F-4DA3-4372-9454-C8F0489A8CAE}"/>
              </a:ext>
            </a:extLst>
          </p:cNvPr>
          <p:cNvCxnSpPr>
            <a:cxnSpLocks/>
          </p:cNvCxnSpPr>
          <p:nvPr/>
        </p:nvCxnSpPr>
        <p:spPr>
          <a:xfrm flipH="1" flipV="1">
            <a:off x="7265096" y="3175502"/>
            <a:ext cx="1238687" cy="688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3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6C554-7165-4E08-A57F-E07510FE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de projetos</a:t>
            </a:r>
          </a:p>
        </p:txBody>
      </p:sp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11753928-E5BA-4CE4-9F59-15F458920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716" y="1853754"/>
            <a:ext cx="9098567" cy="476158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D0801E-A41F-4185-9AD6-0E833D174BC8}"/>
              </a:ext>
            </a:extLst>
          </p:cNvPr>
          <p:cNvSpPr txBox="1"/>
          <p:nvPr/>
        </p:nvSpPr>
        <p:spPr>
          <a:xfrm>
            <a:off x="10645283" y="2485330"/>
            <a:ext cx="144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Estética e design minimalista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02E826D-E30D-4261-B3FC-E42DB32BD37A}"/>
              </a:ext>
            </a:extLst>
          </p:cNvPr>
          <p:cNvCxnSpPr>
            <a:cxnSpLocks/>
          </p:cNvCxnSpPr>
          <p:nvPr/>
        </p:nvCxnSpPr>
        <p:spPr>
          <a:xfrm flipH="1" flipV="1">
            <a:off x="9983957" y="2605414"/>
            <a:ext cx="637079" cy="171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71FDE2CA-E94B-4A82-9A9A-55878395A20C}"/>
              </a:ext>
            </a:extLst>
          </p:cNvPr>
          <p:cNvSpPr/>
          <p:nvPr/>
        </p:nvSpPr>
        <p:spPr>
          <a:xfrm>
            <a:off x="9623601" y="2215910"/>
            <a:ext cx="720710" cy="240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70AC1A3-D88F-4760-AF78-A0C7185C7D3C}"/>
              </a:ext>
            </a:extLst>
          </p:cNvPr>
          <p:cNvCxnSpPr>
            <a:cxnSpLocks/>
          </p:cNvCxnSpPr>
          <p:nvPr/>
        </p:nvCxnSpPr>
        <p:spPr>
          <a:xfrm flipH="1">
            <a:off x="10390822" y="3055469"/>
            <a:ext cx="230214" cy="324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C3E0088-22F9-48F0-B2AC-43AAF6DFB35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390821" y="3408660"/>
            <a:ext cx="975172" cy="848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3C92312-1924-45F7-9B2A-352E26EC629D}"/>
              </a:ext>
            </a:extLst>
          </p:cNvPr>
          <p:cNvCxnSpPr>
            <a:cxnSpLocks/>
          </p:cNvCxnSpPr>
          <p:nvPr/>
        </p:nvCxnSpPr>
        <p:spPr>
          <a:xfrm flipH="1">
            <a:off x="10467020" y="3449341"/>
            <a:ext cx="1257342" cy="1864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0876A3-7120-464B-AF95-8672FF03D0B1}"/>
              </a:ext>
            </a:extLst>
          </p:cNvPr>
          <p:cNvSpPr txBox="1"/>
          <p:nvPr/>
        </p:nvSpPr>
        <p:spPr>
          <a:xfrm>
            <a:off x="5925057" y="5405982"/>
            <a:ext cx="206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0000"/>
                </a:highlight>
              </a:rPr>
              <a:t>Visibilidade e status do sistema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DC7714A-EBAD-4DB1-91AD-6BEE68D5D483}"/>
              </a:ext>
            </a:extLst>
          </p:cNvPr>
          <p:cNvCxnSpPr>
            <a:cxnSpLocks/>
          </p:cNvCxnSpPr>
          <p:nvPr/>
        </p:nvCxnSpPr>
        <p:spPr>
          <a:xfrm flipH="1" flipV="1">
            <a:off x="5719484" y="3838074"/>
            <a:ext cx="931837" cy="1567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C03504C-AE52-4B57-B93C-12CA112B1F7C}"/>
              </a:ext>
            </a:extLst>
          </p:cNvPr>
          <p:cNvCxnSpPr>
            <a:cxnSpLocks/>
          </p:cNvCxnSpPr>
          <p:nvPr/>
        </p:nvCxnSpPr>
        <p:spPr>
          <a:xfrm flipH="1" flipV="1">
            <a:off x="5719485" y="4816384"/>
            <a:ext cx="618685" cy="589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F1C8D2D-CD16-4D34-9181-D2DA1D92E9A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601841" y="5729148"/>
            <a:ext cx="323216" cy="65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E0FAAE1-42DA-4E68-856D-DD6EA8BA3134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096001" y="2485330"/>
            <a:ext cx="862330" cy="2920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55032-BCCE-46A0-A922-DE1B2592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para marcar reunião</a:t>
            </a:r>
          </a:p>
        </p:txBody>
      </p:sp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F68A4765-2B71-4907-AAFD-A0572433A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92" y="1741019"/>
            <a:ext cx="9291215" cy="486240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E19192-FA5C-404D-99A4-BA4477CA50E9}"/>
              </a:ext>
            </a:extLst>
          </p:cNvPr>
          <p:cNvSpPr txBox="1"/>
          <p:nvPr/>
        </p:nvSpPr>
        <p:spPr>
          <a:xfrm>
            <a:off x="10758017" y="2485330"/>
            <a:ext cx="144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Estética e design minimalista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AEAF6B6-C4AD-46A1-826B-8540FDB7C3A0}"/>
              </a:ext>
            </a:extLst>
          </p:cNvPr>
          <p:cNvCxnSpPr>
            <a:cxnSpLocks/>
          </p:cNvCxnSpPr>
          <p:nvPr/>
        </p:nvCxnSpPr>
        <p:spPr>
          <a:xfrm flipH="1" flipV="1">
            <a:off x="9826181" y="2360003"/>
            <a:ext cx="915426" cy="282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84BD6E-0F10-4B5A-ABE0-6152F0F91DB1}"/>
              </a:ext>
            </a:extLst>
          </p:cNvPr>
          <p:cNvSpPr txBox="1"/>
          <p:nvPr/>
        </p:nvSpPr>
        <p:spPr>
          <a:xfrm>
            <a:off x="1907610" y="2790254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000000"/>
                </a:highlight>
              </a:rPr>
              <a:t>Visibilidade de Status do Sistema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F2793BA-6FDF-4EB1-9C8D-CBBB2C23601A}"/>
              </a:ext>
            </a:extLst>
          </p:cNvPr>
          <p:cNvCxnSpPr>
            <a:cxnSpLocks/>
          </p:cNvCxnSpPr>
          <p:nvPr/>
        </p:nvCxnSpPr>
        <p:spPr>
          <a:xfrm flipV="1">
            <a:off x="5473874" y="2343836"/>
            <a:ext cx="408696" cy="446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0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E8C52-D12D-4934-8D16-23A9B3E6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743C0-CFAB-46CA-B30A-698C85558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6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E7164-E310-4296-B2DA-0F78E93D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645B6-D7EE-44A2-9CAB-53818BEA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909079"/>
          </a:xfrm>
        </p:spPr>
        <p:txBody>
          <a:bodyPr numCol="1">
            <a:normAutofit fontScale="92500" lnSpcReduction="10000"/>
          </a:bodyPr>
          <a:lstStyle/>
          <a:p>
            <a:r>
              <a:rPr lang="pt-BR" dirty="0"/>
              <a:t>O EMPRESÁRIO se CADASTRA no sistema usando um EMAIL, CPF E SENHA</a:t>
            </a:r>
          </a:p>
          <a:p>
            <a:r>
              <a:rPr lang="pt-BR" dirty="0"/>
              <a:t>O PROFESSOR se CADASTRA no sistema usando um EMAIL INTITUCIONAL, CPF E SENHA</a:t>
            </a:r>
          </a:p>
          <a:p>
            <a:r>
              <a:rPr lang="pt-BR" dirty="0"/>
              <a:t>O CAD se CADASTRA no sistema usando um EMAIL INTITUCIONAL, CPF E SENHA</a:t>
            </a:r>
          </a:p>
          <a:p>
            <a:r>
              <a:rPr lang="pt-BR" dirty="0"/>
              <a:t>O ALUNO  se CADASTRA no sistema </a:t>
            </a:r>
            <a:r>
              <a:rPr lang="pt-BR" dirty="0" err="1"/>
              <a:t>usanado</a:t>
            </a:r>
            <a:r>
              <a:rPr lang="pt-BR" dirty="0"/>
              <a:t> um EMAIL INTITUCIONAL, CPF E SENHA</a:t>
            </a:r>
          </a:p>
          <a:p>
            <a:r>
              <a:rPr lang="pt-BR" dirty="0"/>
              <a:t>O EMPRESÁRIO faz LOGIN no sistema usando seu EMAIL E SENHA</a:t>
            </a:r>
          </a:p>
          <a:p>
            <a:r>
              <a:rPr lang="pt-BR" dirty="0"/>
              <a:t>O ALUNO/PROFESSOR faz LOGIN no sistema usando seu EMAIL INSTITUCIONAL E SENHA</a:t>
            </a:r>
          </a:p>
        </p:txBody>
      </p:sp>
    </p:spTree>
    <p:extLst>
      <p:ext uri="{BB962C8B-B14F-4D97-AF65-F5344CB8AC3E}">
        <p14:creationId xmlns:p14="http://schemas.microsoft.com/office/powerpoint/2010/main" val="237692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1502-E7B2-412A-A6BA-4D845BC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31259-37EA-41BA-A480-5EA95974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o EMPRESÁRIO CADASTRA um projeto, ele precisa de um TÍTULO e uma BREVE DESCRIÇÃO, se quiser, um LINK </a:t>
            </a:r>
          </a:p>
          <a:p>
            <a:r>
              <a:rPr lang="pt-BR" dirty="0"/>
              <a:t>O CAD AVALIA o PROJETO CADASTRADO pelo empresário</a:t>
            </a:r>
          </a:p>
          <a:p>
            <a:r>
              <a:rPr lang="pt-BR" dirty="0"/>
              <a:t>O EMPRESÁRIO RECEBE A NOTIFICAÇÃO sobre a APROVAÇÃO DO PROJETO</a:t>
            </a:r>
          </a:p>
          <a:p>
            <a:r>
              <a:rPr lang="pt-BR" dirty="0"/>
              <a:t>O EMPRESÁRIO ATUALIZA o projeto com uma DESCRIÇÃO PROFUNDA, uma DESCRIÇÃO SOBRE AS TECNOLOGIAS para serem usada no projeto e, se quiser, um campo para LINKS</a:t>
            </a:r>
          </a:p>
          <a:p>
            <a:r>
              <a:rPr lang="pt-BR" dirty="0"/>
              <a:t>O CAD LÊ as NOVAS INFORMAÇÕES do projeto</a:t>
            </a:r>
          </a:p>
          <a:p>
            <a:r>
              <a:rPr lang="pt-BR" dirty="0"/>
              <a:t>O CAD DECIDE  se o PROJETO continua ou não</a:t>
            </a:r>
          </a:p>
        </p:txBody>
      </p:sp>
    </p:spTree>
    <p:extLst>
      <p:ext uri="{BB962C8B-B14F-4D97-AF65-F5344CB8AC3E}">
        <p14:creationId xmlns:p14="http://schemas.microsoft.com/office/powerpoint/2010/main" val="262852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E7164-E310-4296-B2DA-0F78E93D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645B6-D7EE-44A2-9CAB-53818BEA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CAD SELECIONA um ou mais PROFESSORES para levar o projeto</a:t>
            </a:r>
          </a:p>
          <a:p>
            <a:r>
              <a:rPr lang="pt-BR" dirty="0"/>
              <a:t>O CAD MARCA uma reunião com o EMPRESÁRIO E PROFESSORES, informando DIA, HORA e LOCAL</a:t>
            </a:r>
          </a:p>
          <a:p>
            <a:r>
              <a:rPr lang="pt-BR" dirty="0"/>
              <a:t>O CAD MARCA a reunião como CONCLUÍDA, então o projeto começa</a:t>
            </a:r>
          </a:p>
          <a:p>
            <a:r>
              <a:rPr lang="pt-BR" dirty="0"/>
              <a:t>O(S) PROFESSOR(ES) FORNECEM o NOME e SENHA do projeto para os alunos</a:t>
            </a:r>
          </a:p>
          <a:p>
            <a:r>
              <a:rPr lang="pt-BR" dirty="0"/>
              <a:t>O(S) ALUNO(S) se INSCREVEM no projeto com A SENHA</a:t>
            </a:r>
          </a:p>
          <a:p>
            <a:r>
              <a:rPr lang="pt-BR" dirty="0"/>
              <a:t>O(S) ALUNO(S) ENTREGAM o PROJETO FINAL, fornecendo UM LINK DO GIT e um TEXTO e, se quiser, um LINK DO PROJETO RODANDO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71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9A7AA-3A75-491E-AF9D-9B6686A8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30F70-24A6-48DD-9DAD-68F49B2F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900" dirty="0"/>
              <a:t>O PROFESSOR pode VISUALIZAR os ALUNOS INSCRITOS no projeto</a:t>
            </a:r>
          </a:p>
          <a:p>
            <a:r>
              <a:rPr lang="pt-BR" sz="1900" dirty="0"/>
              <a:t>O PROJETO FICA com status OK para o EMPRESÁRIO, caso seja aceito</a:t>
            </a:r>
          </a:p>
          <a:p>
            <a:r>
              <a:rPr lang="pt-BR" sz="1900" dirty="0"/>
              <a:t>O PROJETO TEM uma DATA LIMITE PARA ENTREGA</a:t>
            </a:r>
          </a:p>
          <a:p>
            <a:r>
              <a:rPr lang="pt-BR" sz="1900" dirty="0"/>
              <a:t>O PROFESSOR pode EXCLUIR O ALUNO que não entregar o projeto</a:t>
            </a:r>
          </a:p>
          <a:p>
            <a:r>
              <a:rPr lang="pt-BR" sz="1900" dirty="0"/>
              <a:t>O PROJETO só pode RECEBER novos posts ATÉ A DATA LIMITE</a:t>
            </a:r>
          </a:p>
        </p:txBody>
      </p:sp>
    </p:spTree>
    <p:extLst>
      <p:ext uri="{BB962C8B-B14F-4D97-AF65-F5344CB8AC3E}">
        <p14:creationId xmlns:p14="http://schemas.microsoft.com/office/powerpoint/2010/main" val="379975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45ADD-A5FC-4EA9-828F-BE8FF2C4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pic>
        <p:nvPicPr>
          <p:cNvPr id="5" name="Espaço Reservado para Conteúdo 4" descr="Uma imagem contendo pessoa, interior, mesa&#10;&#10;Descrição gerada automaticamente">
            <a:extLst>
              <a:ext uri="{FF2B5EF4-FFF2-40B4-BE49-F238E27FC236}">
                <a16:creationId xmlns:a16="http://schemas.microsoft.com/office/drawing/2014/main" id="{14029D9F-6ED3-435D-83D8-88ED4DD4D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206" y="1718695"/>
            <a:ext cx="9291215" cy="486240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8BFCAC-1CA1-4B32-81C3-B9780B4528B8}"/>
              </a:ext>
            </a:extLst>
          </p:cNvPr>
          <p:cNvSpPr txBox="1"/>
          <p:nvPr/>
        </p:nvSpPr>
        <p:spPr>
          <a:xfrm>
            <a:off x="10740421" y="1062157"/>
            <a:ext cx="144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Estética e design minimalista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A92E07-FB92-4DD6-A8E2-9CB4A97870EC}"/>
              </a:ext>
            </a:extLst>
          </p:cNvPr>
          <p:cNvSpPr/>
          <p:nvPr/>
        </p:nvSpPr>
        <p:spPr>
          <a:xfrm>
            <a:off x="8442542" y="1979112"/>
            <a:ext cx="1903957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0F7CC1B-4CB3-4088-9AA8-713A4430745E}"/>
              </a:ext>
            </a:extLst>
          </p:cNvPr>
          <p:cNvCxnSpPr>
            <a:cxnSpLocks/>
          </p:cNvCxnSpPr>
          <p:nvPr/>
        </p:nvCxnSpPr>
        <p:spPr>
          <a:xfrm flipH="1">
            <a:off x="10346499" y="1826794"/>
            <a:ext cx="392736" cy="152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6A0D7A-3ADC-47F7-B89E-5CF699F4CED3}"/>
              </a:ext>
            </a:extLst>
          </p:cNvPr>
          <p:cNvSpPr txBox="1"/>
          <p:nvPr/>
        </p:nvSpPr>
        <p:spPr>
          <a:xfrm>
            <a:off x="292100" y="115449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Visibilidade de Status do Sistema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38A4FBA-6AE1-45BF-B97A-B8D7B4AABAD1}"/>
              </a:ext>
            </a:extLst>
          </p:cNvPr>
          <p:cNvSpPr/>
          <p:nvPr/>
        </p:nvSpPr>
        <p:spPr>
          <a:xfrm>
            <a:off x="5144022" y="1977024"/>
            <a:ext cx="1903957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D688237-07E8-411F-A4B7-0C5761889E9A}"/>
              </a:ext>
            </a:extLst>
          </p:cNvPr>
          <p:cNvCxnSpPr>
            <a:cxnSpLocks/>
          </p:cNvCxnSpPr>
          <p:nvPr/>
        </p:nvCxnSpPr>
        <p:spPr>
          <a:xfrm>
            <a:off x="3996960" y="1460311"/>
            <a:ext cx="1147062" cy="51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3C683-9DF9-4FFD-A236-BB9234DF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de login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618BA3-7640-4991-8635-E72398777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"/>
          <a:stretch/>
        </p:blipFill>
        <p:spPr>
          <a:xfrm>
            <a:off x="1245277" y="1612900"/>
            <a:ext cx="9701445" cy="502628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E50B0FF-22FC-402F-8299-E60FA14153E0}"/>
              </a:ext>
            </a:extLst>
          </p:cNvPr>
          <p:cNvSpPr txBox="1"/>
          <p:nvPr/>
        </p:nvSpPr>
        <p:spPr>
          <a:xfrm>
            <a:off x="266700" y="242666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Visibilidade de Status do Sistema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3D0DAD-2F5D-468F-A32C-A155BDC33DA0}"/>
              </a:ext>
            </a:extLst>
          </p:cNvPr>
          <p:cNvSpPr/>
          <p:nvPr/>
        </p:nvSpPr>
        <p:spPr>
          <a:xfrm>
            <a:off x="5562599" y="2379602"/>
            <a:ext cx="1308101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DBB8CA1-1A12-480E-B690-E0B429AF242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1560" y="2611334"/>
            <a:ext cx="15521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5C5210BC-C139-40CF-9D89-DD5455AD811C}"/>
              </a:ext>
            </a:extLst>
          </p:cNvPr>
          <p:cNvSpPr/>
          <p:nvPr/>
        </p:nvSpPr>
        <p:spPr>
          <a:xfrm>
            <a:off x="5562599" y="4927600"/>
            <a:ext cx="1308101" cy="308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16D58B8-9B71-4192-B942-C33EC0D7C99E}"/>
              </a:ext>
            </a:extLst>
          </p:cNvPr>
          <p:cNvCxnSpPr>
            <a:cxnSpLocks/>
          </p:cNvCxnSpPr>
          <p:nvPr/>
        </p:nvCxnSpPr>
        <p:spPr>
          <a:xfrm>
            <a:off x="4010491" y="5075134"/>
            <a:ext cx="15521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E2618C-88C1-439E-A544-56299C9511E6}"/>
              </a:ext>
            </a:extLst>
          </p:cNvPr>
          <p:cNvSpPr txBox="1"/>
          <p:nvPr/>
        </p:nvSpPr>
        <p:spPr>
          <a:xfrm>
            <a:off x="266700" y="4875768"/>
            <a:ext cx="370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Ajude os usuários a reconhecer, diagnosticar e sanar erros</a:t>
            </a:r>
          </a:p>
        </p:txBody>
      </p:sp>
    </p:spTree>
    <p:extLst>
      <p:ext uri="{BB962C8B-B14F-4D97-AF65-F5344CB8AC3E}">
        <p14:creationId xmlns:p14="http://schemas.microsoft.com/office/powerpoint/2010/main" val="156507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3F73-4A08-4A18-B46A-9C92FCE3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de cadastro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B297F62-8055-42E4-9DD4-A90827EF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97" y="1660637"/>
            <a:ext cx="9464605" cy="495314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982559C-7AAD-41DB-A3C2-406D8A1D6AB6}"/>
              </a:ext>
            </a:extLst>
          </p:cNvPr>
          <p:cNvSpPr txBox="1"/>
          <p:nvPr/>
        </p:nvSpPr>
        <p:spPr>
          <a:xfrm>
            <a:off x="266700" y="242666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Visibilidade de Status do Sistema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E641D9-8C2C-4F39-9285-03B298F83C38}"/>
              </a:ext>
            </a:extLst>
          </p:cNvPr>
          <p:cNvSpPr/>
          <p:nvPr/>
        </p:nvSpPr>
        <p:spPr>
          <a:xfrm>
            <a:off x="5311036" y="2379602"/>
            <a:ext cx="1816273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1530C5E-AE46-4C31-B70C-CB605E8FCFDC}"/>
              </a:ext>
            </a:extLst>
          </p:cNvPr>
          <p:cNvCxnSpPr>
            <a:cxnSpLocks/>
          </p:cNvCxnSpPr>
          <p:nvPr/>
        </p:nvCxnSpPr>
        <p:spPr>
          <a:xfrm>
            <a:off x="3971560" y="2611334"/>
            <a:ext cx="13394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5D5945-E8E6-4053-992F-468256A5843A}"/>
              </a:ext>
            </a:extLst>
          </p:cNvPr>
          <p:cNvSpPr txBox="1"/>
          <p:nvPr/>
        </p:nvSpPr>
        <p:spPr>
          <a:xfrm>
            <a:off x="8503783" y="3864435"/>
            <a:ext cx="22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Prevenção de erros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8E033A6-6F58-4CAC-B942-DE9163F60EB4}"/>
              </a:ext>
            </a:extLst>
          </p:cNvPr>
          <p:cNvCxnSpPr>
            <a:cxnSpLocks/>
          </p:cNvCxnSpPr>
          <p:nvPr/>
        </p:nvCxnSpPr>
        <p:spPr>
          <a:xfrm flipH="1">
            <a:off x="6650512" y="4137208"/>
            <a:ext cx="1853271" cy="279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95D5BC9-CE72-4626-8005-39F184C08431}"/>
              </a:ext>
            </a:extLst>
          </p:cNvPr>
          <p:cNvCxnSpPr>
            <a:cxnSpLocks/>
          </p:cNvCxnSpPr>
          <p:nvPr/>
        </p:nvCxnSpPr>
        <p:spPr>
          <a:xfrm flipH="1" flipV="1">
            <a:off x="6511447" y="3742852"/>
            <a:ext cx="1992336" cy="306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7FC7B47-1AD2-4048-8785-1616B6C90B6F}"/>
              </a:ext>
            </a:extLst>
          </p:cNvPr>
          <p:cNvCxnSpPr>
            <a:cxnSpLocks/>
          </p:cNvCxnSpPr>
          <p:nvPr/>
        </p:nvCxnSpPr>
        <p:spPr>
          <a:xfrm flipH="1" flipV="1">
            <a:off x="6511447" y="3131164"/>
            <a:ext cx="1992336" cy="733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3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56CA9-182B-47B3-A223-8CE917B9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 dos Projetos</a:t>
            </a:r>
          </a:p>
        </p:txBody>
      </p:sp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213E6FF3-4454-462E-B894-E9C7A14CF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1" y="1653337"/>
            <a:ext cx="9499598" cy="497145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A3CBD1-13C3-4E05-895A-CC8E44657016}"/>
              </a:ext>
            </a:extLst>
          </p:cNvPr>
          <p:cNvSpPr txBox="1"/>
          <p:nvPr/>
        </p:nvSpPr>
        <p:spPr>
          <a:xfrm>
            <a:off x="555147" y="342900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Visibilidade de Status do Sistema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44FD8F-E9D3-4602-A36A-0918DFE70E45}"/>
              </a:ext>
            </a:extLst>
          </p:cNvPr>
          <p:cNvSpPr/>
          <p:nvPr/>
        </p:nvSpPr>
        <p:spPr>
          <a:xfrm>
            <a:off x="5187863" y="1946182"/>
            <a:ext cx="1816273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1AC2B7F-3E2A-46B3-8E6C-D79C9D7821A3}"/>
              </a:ext>
            </a:extLst>
          </p:cNvPr>
          <p:cNvCxnSpPr>
            <a:cxnSpLocks/>
          </p:cNvCxnSpPr>
          <p:nvPr/>
        </p:nvCxnSpPr>
        <p:spPr>
          <a:xfrm flipV="1">
            <a:off x="4083485" y="2409645"/>
            <a:ext cx="1104378" cy="1019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F43F58-D202-4A8B-BE50-AA56C30348FD}"/>
              </a:ext>
            </a:extLst>
          </p:cNvPr>
          <p:cNvSpPr txBox="1"/>
          <p:nvPr/>
        </p:nvSpPr>
        <p:spPr>
          <a:xfrm>
            <a:off x="8485736" y="3517259"/>
            <a:ext cx="144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0000"/>
                </a:highlight>
              </a:rPr>
              <a:t>Estética e design minimalista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8AE0FCE-518D-400D-B1F4-3C01D9B83709}"/>
              </a:ext>
            </a:extLst>
          </p:cNvPr>
          <p:cNvCxnSpPr>
            <a:cxnSpLocks/>
          </p:cNvCxnSpPr>
          <p:nvPr/>
        </p:nvCxnSpPr>
        <p:spPr>
          <a:xfrm flipV="1">
            <a:off x="9206446" y="2379766"/>
            <a:ext cx="547781" cy="1049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49C9D928-E964-48CB-A99A-6927BB36321B}"/>
              </a:ext>
            </a:extLst>
          </p:cNvPr>
          <p:cNvSpPr/>
          <p:nvPr/>
        </p:nvSpPr>
        <p:spPr>
          <a:xfrm>
            <a:off x="9754227" y="2041742"/>
            <a:ext cx="720710" cy="240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9FF4441-4805-4474-BF01-83FF03290C59}"/>
              </a:ext>
            </a:extLst>
          </p:cNvPr>
          <p:cNvCxnSpPr>
            <a:cxnSpLocks/>
          </p:cNvCxnSpPr>
          <p:nvPr/>
        </p:nvCxnSpPr>
        <p:spPr>
          <a:xfrm flipH="1">
            <a:off x="7279012" y="3997749"/>
            <a:ext cx="1206724" cy="141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766B73-7225-41FC-A27C-A9E6A6CA3280}"/>
              </a:ext>
            </a:extLst>
          </p:cNvPr>
          <p:cNvSpPr/>
          <p:nvPr/>
        </p:nvSpPr>
        <p:spPr>
          <a:xfrm>
            <a:off x="5022634" y="3091082"/>
            <a:ext cx="2129727" cy="2370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0832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85</TotalTime>
  <Words>436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Rockwell</vt:lpstr>
      <vt:lpstr>Galeria</vt:lpstr>
      <vt:lpstr>INTE integração empresarial</vt:lpstr>
      <vt:lpstr>Requisitos Funcionais</vt:lpstr>
      <vt:lpstr>Requisitos Funcionais</vt:lpstr>
      <vt:lpstr>Requisitos Funcionais</vt:lpstr>
      <vt:lpstr>Requisitos Funcionais</vt:lpstr>
      <vt:lpstr>Página inicial</vt:lpstr>
      <vt:lpstr>Página de login</vt:lpstr>
      <vt:lpstr>Página de cadastro</vt:lpstr>
      <vt:lpstr>Página Inicial dos Projetos</vt:lpstr>
      <vt:lpstr>Cadastro de projetos</vt:lpstr>
      <vt:lpstr>Atualização de projeto</vt:lpstr>
      <vt:lpstr>Página de projetos</vt:lpstr>
      <vt:lpstr>Página para marcar reunião</vt:lpstr>
      <vt:lpstr>Diagrama de caso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 integração empresarial</dc:title>
  <dc:creator>Arthur Braga Reis</dc:creator>
  <cp:lastModifiedBy>Arthur Braga Reis</cp:lastModifiedBy>
  <cp:revision>9</cp:revision>
  <dcterms:created xsi:type="dcterms:W3CDTF">2019-09-02T22:47:49Z</dcterms:created>
  <dcterms:modified xsi:type="dcterms:W3CDTF">2019-09-16T23:13:41Z</dcterms:modified>
</cp:coreProperties>
</file>