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Economica" panose="020B0604020202020204" charset="0"/>
      <p:regular r:id="rId10"/>
      <p:bold r:id="rId11"/>
      <p:italic r:id="rId12"/>
      <p:boldItalic r:id="rId13"/>
    </p:embeddedFont>
    <p:embeddedFont>
      <p:font typeface="Open Sans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bbd1b11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bbd1b11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bbd1b11c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bbd1b11c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7912" y="288989"/>
            <a:ext cx="6728176" cy="456552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7098250" y="1489963"/>
            <a:ext cx="1795800" cy="21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Arthur Reis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Adan Portes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Breno Gabriel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Marcos Oliveira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Estação Games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5300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Estação Games é um empreendimento de negócios sobre games e eletrônicos. Nesse estabelecimento ele terá diversos tipos de produtos, desde jogos e consoles e até peças para computadores. Trabalhará com um sistema para usuário, vendas de produtos, pedidos, fornecedores e formas de pagamento.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DER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7613"/>
            <a:ext cx="9144000" cy="386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61</Words>
  <Application>Microsoft Office PowerPoint</Application>
  <PresentationFormat>Apresentação na tela (16:9)</PresentationFormat>
  <Paragraphs>7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Economica</vt:lpstr>
      <vt:lpstr>Open Sans</vt:lpstr>
      <vt:lpstr>Calibri</vt:lpstr>
      <vt:lpstr>Luxe</vt:lpstr>
      <vt:lpstr>Apresentação do PowerPoint</vt:lpstr>
      <vt:lpstr>Estação Games</vt:lpstr>
      <vt:lpstr>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Arthur Reis</cp:lastModifiedBy>
  <cp:revision>2</cp:revision>
  <dcterms:modified xsi:type="dcterms:W3CDTF">2020-06-02T00:59:43Z</dcterms:modified>
</cp:coreProperties>
</file>