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c324d1dc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c324d1dc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bf72b5c5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bf72b5c5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c324d1d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c324d1d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c324d1dc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c324d1dc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c324d1dc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c324d1dc_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c324d1dc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c324d1dc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c324d1dc_4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c324d1dc_4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bd1b11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bd1b11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bd1b11c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bd1b11c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bd1b11c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bd1b11c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bd1b11c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bd1b11c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bf72b5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bf72b5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bf72b5c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bf72b5c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bf72b5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bf72b5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bf72b5c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bf72b5c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912" y="288989"/>
            <a:ext cx="6728176" cy="45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7098250" y="1489963"/>
            <a:ext cx="1795800" cy="21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Arthur Reis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Adan Portes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Breno Gabriel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Marcos Oliveira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Lucas Barcelos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6476125" y="263650"/>
            <a:ext cx="24846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Tabela Carrinho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850"/>
            <a:ext cx="62103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46825"/>
            <a:ext cx="8839201" cy="97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ctrTitle"/>
          </p:nvPr>
        </p:nvSpPr>
        <p:spPr>
          <a:xfrm>
            <a:off x="2824200" y="2168850"/>
            <a:ext cx="3495600" cy="8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- Selects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50" y="152400"/>
            <a:ext cx="41910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19425"/>
            <a:ext cx="8839199" cy="88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6242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09850"/>
            <a:ext cx="8839200" cy="61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19000" cy="7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50"/>
            <a:ext cx="83724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052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23975"/>
            <a:ext cx="8839198" cy="767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482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14500"/>
            <a:ext cx="74199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Estação Games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5300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Estação Games é um empreendimento de negócios sobre games e eletrônicos. Nesse estabelecimento ele terá diversos tipos de produtos, desde jogos e consoles e até peças para computadores. Trabalhará com um sistema para usuário, vendas de produtos, pedidos, fornecedores e formas de pagamento.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DER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7613"/>
            <a:ext cx="9144000" cy="38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em SQL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102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38500"/>
            <a:ext cx="8839201" cy="169229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164150" y="349175"/>
            <a:ext cx="24846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Tabela Usuário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6164150" y="349175"/>
            <a:ext cx="24846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Tabela Funcionário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25" y="2970609"/>
            <a:ext cx="8839200" cy="117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7C178DF-91B8-4530-899E-8E047F01B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25" y="71852"/>
            <a:ext cx="602932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6164150" y="349175"/>
            <a:ext cx="24846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Tabela Fornecedor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25637"/>
            <a:ext cx="8839200" cy="144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7A399C8-2EE7-41FB-9D69-C83FA5AF5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77857"/>
            <a:ext cx="43053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6164150" y="349175"/>
            <a:ext cx="24846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Tabela Produto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45163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38500"/>
            <a:ext cx="8839202" cy="155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6164150" y="349175"/>
            <a:ext cx="24846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Tabela Venda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25" y="3082800"/>
            <a:ext cx="8839199" cy="92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4F85D77-6DDD-4C4F-B09B-94985CCB2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25" y="125895"/>
            <a:ext cx="6029325" cy="2705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Apresentação na tela (16:9)</PresentationFormat>
  <Paragraphs>16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Open Sans</vt:lpstr>
      <vt:lpstr>Economica</vt:lpstr>
      <vt:lpstr>Calibri</vt:lpstr>
      <vt:lpstr>Luxe</vt:lpstr>
      <vt:lpstr>Apresentação do PowerPoint</vt:lpstr>
      <vt:lpstr>Estação Games</vt:lpstr>
      <vt:lpstr>DER</vt:lpstr>
      <vt:lpstr>Modelagem em SQL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Consultas - Selects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Arthur Reis</cp:lastModifiedBy>
  <cp:revision>1</cp:revision>
  <dcterms:modified xsi:type="dcterms:W3CDTF">2019-11-30T00:58:25Z</dcterms:modified>
</cp:coreProperties>
</file>