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7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7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9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27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6/9/2021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1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1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3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6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estbuys.unaux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hemearile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estbuys.unaux.com/2021/06/06/modern-kitchen-design/" TargetMode="External"/><Relationship Id="rId2" Type="http://schemas.openxmlformats.org/officeDocument/2006/relationships/hyperlink" Target="http://bestbuys.unaux.com/2021/06/06/modern-bedrooms-with-tips-to-help-you-design-accessorize-yours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hyperlink" Target="http://bestbuys.unaux.com/2021/06/06/how-to-choose-a-good-pain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759B07CB-1EB5-430E-BFEC-0B97F25DC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EDFB3-C275-46E0-8BBF-F44977647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BestBuys</a:t>
            </a:r>
            <a:br>
              <a:rPr lang="en-US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B6EA9-91E5-4461-8806-C74D7BCE7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1" y="2212001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Best Price for Best Products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2833A-4008-4D24-B0B7-A4752CCCD377}"/>
              </a:ext>
            </a:extLst>
          </p:cNvPr>
          <p:cNvSpPr txBox="1"/>
          <p:nvPr/>
        </p:nvSpPr>
        <p:spPr>
          <a:xfrm>
            <a:off x="8700116" y="5956917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By:- Arth Rathod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8641DCAF-7B62-4F35-83A1-916499F5C8B1}"/>
              </a:ext>
            </a:extLst>
          </p:cNvPr>
          <p:cNvSpPr txBox="1"/>
          <p:nvPr/>
        </p:nvSpPr>
        <p:spPr>
          <a:xfrm>
            <a:off x="1162974" y="2640882"/>
            <a:ext cx="310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http://bestbuys.unaux.com/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98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1E25C-5A97-4DB3-88B8-3630D42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1" y="893935"/>
            <a:ext cx="5364937" cy="148731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3200" i="0" dirty="0">
                <a:solidFill>
                  <a:schemeClr val="tx1"/>
                </a:solidFill>
                <a:effectLst/>
                <a:latin typeface="+mn-lt"/>
              </a:rPr>
              <a:t>B25 Brooklyn</a:t>
            </a:r>
            <a:br>
              <a:rPr lang="en-IN" sz="3200" dirty="0">
                <a:solidFill>
                  <a:schemeClr val="tx1"/>
                </a:solidFill>
                <a:latin typeface="+mn-lt"/>
              </a:rPr>
            </a:br>
            <a:r>
              <a:rPr lang="en-IN" sz="3200" i="0" dirty="0">
                <a:solidFill>
                  <a:schemeClr val="tx1"/>
                </a:solidFill>
                <a:effectLst/>
                <a:latin typeface="+mn-lt"/>
              </a:rPr>
              <a:t>Calgary ,Alberta ,Canada</a:t>
            </a:r>
            <a:br>
              <a:rPr lang="en-IN" sz="32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3200" i="0" dirty="0">
                <a:solidFill>
                  <a:schemeClr val="tx1"/>
                </a:solidFill>
                <a:effectLst/>
                <a:latin typeface="+mn-lt"/>
              </a:rPr>
              <a:t>Ab0022</a:t>
            </a:r>
            <a:endParaRPr lang="en-US" sz="3200" i="1" kern="1200" spc="100" baseline="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C330B-1637-4C73-B1A6-ABD56235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Contact Info of BestBuys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Employee badge with solid fill">
            <a:extLst>
              <a:ext uri="{FF2B5EF4-FFF2-40B4-BE49-F238E27FC236}">
                <a16:creationId xmlns:a16="http://schemas.microsoft.com/office/drawing/2014/main" id="{5698299B-923E-4069-8E7D-3FF529B1C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2271" y="1683094"/>
            <a:ext cx="3491811" cy="3491811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D1CA8B4F-FC7E-4FAF-A166-32A1F7C3A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772" y="1280160"/>
            <a:ext cx="678636" cy="678636"/>
          </a:xfrm>
          <a:prstGeom prst="rect">
            <a:avLst/>
          </a:prstGeom>
        </p:spPr>
      </p:pic>
      <p:pic>
        <p:nvPicPr>
          <p:cNvPr id="9" name="Graphic 8" descr="Email with solid fill">
            <a:extLst>
              <a:ext uri="{FF2B5EF4-FFF2-40B4-BE49-F238E27FC236}">
                <a16:creationId xmlns:a16="http://schemas.microsoft.com/office/drawing/2014/main" id="{72A0D3B7-7029-421C-9D24-0C709B9BE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456" y="2714088"/>
            <a:ext cx="579267" cy="579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A88B21-6FBA-45CE-ACDB-BC86551D874E}"/>
              </a:ext>
            </a:extLst>
          </p:cNvPr>
          <p:cNvSpPr txBox="1"/>
          <p:nvPr/>
        </p:nvSpPr>
        <p:spPr>
          <a:xfrm>
            <a:off x="1229188" y="2750342"/>
            <a:ext cx="541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BestBuys@gmail.com</a:t>
            </a:r>
            <a:endParaRPr lang="en-IN" sz="3200" dirty="0"/>
          </a:p>
        </p:txBody>
      </p:sp>
      <p:pic>
        <p:nvPicPr>
          <p:cNvPr id="15" name="Graphic 14" descr="Receiver with solid fill">
            <a:extLst>
              <a:ext uri="{FF2B5EF4-FFF2-40B4-BE49-F238E27FC236}">
                <a16:creationId xmlns:a16="http://schemas.microsoft.com/office/drawing/2014/main" id="{17CE1BEB-733F-4716-9AE4-07AFB86D6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456" y="3754506"/>
            <a:ext cx="678637" cy="6786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0E0B77-9166-428C-A331-3BA986B8947F}"/>
              </a:ext>
            </a:extLst>
          </p:cNvPr>
          <p:cNvSpPr txBox="1"/>
          <p:nvPr/>
        </p:nvSpPr>
        <p:spPr>
          <a:xfrm>
            <a:off x="1229188" y="3776692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+(15) 94117-1080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BFBBD-A503-4955-8149-0A233EEF0608}"/>
              </a:ext>
            </a:extLst>
          </p:cNvPr>
          <p:cNvSpPr txBox="1"/>
          <p:nvPr/>
        </p:nvSpPr>
        <p:spPr>
          <a:xfrm>
            <a:off x="1517905" y="5762293"/>
            <a:ext cx="284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Admin: bestbuys</a:t>
            </a:r>
          </a:p>
          <a:p>
            <a:r>
              <a:rPr lang="en-US" dirty="0">
                <a:solidFill>
                  <a:schemeClr val="bg2"/>
                </a:solidFill>
              </a:rPr>
              <a:t>Password: Bestbuys@123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3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3FE89-8875-41F4-A2B3-C3A62E5F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182" y="893935"/>
            <a:ext cx="3756670" cy="3339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Any Question ??</a:t>
            </a:r>
          </a:p>
        </p:txBody>
      </p:sp>
      <p:pic>
        <p:nvPicPr>
          <p:cNvPr id="5" name="Picture 4" descr="A picture containing text, floor&#10;&#10;Description automatically generated">
            <a:extLst>
              <a:ext uri="{FF2B5EF4-FFF2-40B4-BE49-F238E27FC236}">
                <a16:creationId xmlns:a16="http://schemas.microsoft.com/office/drawing/2014/main" id="{E82E03E1-1CE0-42E7-B584-EC99557E2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r="25681" b="-1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9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94054-6DDE-432E-9549-22644174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BestBuys is Website which is Build For Small Interior Design Enterprise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ADBA2-10B0-4FA4-BDE3-83719B7AB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What is BestBuys?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Information with solid fill">
            <a:extLst>
              <a:ext uri="{FF2B5EF4-FFF2-40B4-BE49-F238E27FC236}">
                <a16:creationId xmlns:a16="http://schemas.microsoft.com/office/drawing/2014/main" id="{22AA9BC1-9342-4B98-92FE-115966318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2271" y="1683094"/>
            <a:ext cx="3491811" cy="3491811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97A34-10C8-421B-B639-63B93F06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53" y="1376548"/>
            <a:ext cx="6931534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Interior Design Website</a:t>
            </a:r>
            <a:br>
              <a:rPr lang="en-US" sz="33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3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		 +</a:t>
            </a:r>
            <a:br>
              <a:rPr lang="en-US" sz="33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3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E-Commerce Website For Furniture</a:t>
            </a:r>
            <a:br>
              <a:rPr lang="en-US" sz="33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33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3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EA74-547D-44F4-8999-17498442B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Feature of BestBuys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Settings with solid fill">
            <a:extLst>
              <a:ext uri="{FF2B5EF4-FFF2-40B4-BE49-F238E27FC236}">
                <a16:creationId xmlns:a16="http://schemas.microsoft.com/office/drawing/2014/main" id="{D6DC40DA-F371-436C-87C6-4121C3FAB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2271" y="1683094"/>
            <a:ext cx="3491811" cy="3491811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1407C-776A-4C7F-9FDC-FB2AC7D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Arile Extra</a:t>
            </a:r>
            <a:b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Elementor</a:t>
            </a:r>
            <a:b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Jetpack</a:t>
            </a:r>
            <a:b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WooCommerce</a:t>
            </a:r>
            <a:b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WooCommerce Shipping &amp; Tax</a:t>
            </a:r>
            <a:b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Wp manager</a:t>
            </a:r>
            <a:b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Wp SVG Icons</a:t>
            </a:r>
            <a:b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WPS Hide Login </a:t>
            </a:r>
            <a:r>
              <a:rPr lang="en-US" sz="2900" i="1" kern="1200" spc="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(bestbuysadmin)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1EF96-3110-4FC5-8CDC-E27A701E5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Plugins used in BestBuys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93F46116-A8C1-492B-9846-702BA6512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2271" y="1683094"/>
            <a:ext cx="3491811" cy="3491811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4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C97CF-DAE0-43D0-B177-6479EF29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950" y="124880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0" i="0" dirty="0">
                <a:solidFill>
                  <a:srgbClr val="1D2327"/>
                </a:solidFill>
                <a:effectLst/>
                <a:latin typeface="-apple-system"/>
              </a:rPr>
              <a:t>Designexo</a:t>
            </a:r>
            <a:br>
              <a:rPr lang="en-IN" b="0" i="0" dirty="0">
                <a:solidFill>
                  <a:srgbClr val="1D2327"/>
                </a:solidFill>
                <a:effectLst/>
                <a:latin typeface="-apple-system"/>
              </a:rPr>
            </a:br>
            <a:r>
              <a:rPr lang="en-IN" sz="3200" b="0" i="0" dirty="0">
                <a:solidFill>
                  <a:srgbClr val="646970"/>
                </a:solidFill>
                <a:effectLst/>
                <a:latin typeface="-apple-system"/>
              </a:rPr>
              <a:t>Version: 1.6</a:t>
            </a:r>
            <a:br>
              <a:rPr lang="en-IN" b="0" i="0" dirty="0">
                <a:solidFill>
                  <a:srgbClr val="1D2327"/>
                </a:solidFill>
                <a:effectLst/>
                <a:latin typeface="-apple-system"/>
              </a:rPr>
            </a:br>
            <a:r>
              <a:rPr lang="en-IN" sz="5400" b="0" i="0" dirty="0">
                <a:solidFill>
                  <a:srgbClr val="646970"/>
                </a:solidFill>
                <a:effectLst/>
                <a:latin typeface="-apple-system"/>
              </a:rPr>
              <a:t>By </a:t>
            </a:r>
            <a:r>
              <a:rPr lang="en-IN" sz="5400" b="0" i="0" dirty="0">
                <a:solidFill>
                  <a:srgbClr val="2271B1"/>
                </a:solidFill>
                <a:effectLst/>
                <a:latin typeface="-apple-system"/>
                <a:hlinkClick r:id="rId2"/>
              </a:rPr>
              <a:t>ThemeArile</a:t>
            </a:r>
            <a:br>
              <a:rPr lang="en-IN" b="0" i="0" dirty="0">
                <a:solidFill>
                  <a:srgbClr val="646970"/>
                </a:solidFill>
                <a:effectLst/>
                <a:latin typeface="-apple-system"/>
              </a:rPr>
            </a:br>
            <a:endParaRPr lang="en-US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F4DD6-D355-42B2-A463-6DA1D16A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Theme Of BestBuys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Ui Ux with solid fill">
            <a:extLst>
              <a:ext uri="{FF2B5EF4-FFF2-40B4-BE49-F238E27FC236}">
                <a16:creationId xmlns:a16="http://schemas.microsoft.com/office/drawing/2014/main" id="{15D20B65-6D88-416B-969D-ADBEDEBFC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2271" y="1683094"/>
            <a:ext cx="3491811" cy="3491811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5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E2ACE-E418-46F9-8AC4-E0945C9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366" y="1054816"/>
            <a:ext cx="5364937" cy="333939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Home</a:t>
            </a:r>
            <a:b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Blog</a:t>
            </a:r>
            <a:b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Gallery</a:t>
            </a:r>
            <a:b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Contact</a:t>
            </a:r>
            <a:b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Shop</a:t>
            </a:r>
            <a:b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Cart</a:t>
            </a:r>
            <a:b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Checkout</a:t>
            </a:r>
            <a:b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My Account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594A9-5879-4217-88F1-D1D2F04B7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Pages In BestBuys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Postit Notes with solid fill">
            <a:extLst>
              <a:ext uri="{FF2B5EF4-FFF2-40B4-BE49-F238E27FC236}">
                <a16:creationId xmlns:a16="http://schemas.microsoft.com/office/drawing/2014/main" id="{AB418603-78DE-49DD-9382-745E70549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2271" y="1683094"/>
            <a:ext cx="3491811" cy="3491811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F1340-C5D2-466E-B1C5-0CA09436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328" y="1280160"/>
            <a:ext cx="5364937" cy="333939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i="0" u="none" strike="noStrike" cap="all" dirty="0">
                <a:solidFill>
                  <a:srgbClr val="FAB702"/>
                </a:solidFill>
                <a:effectLst/>
                <a:latin typeface="Dosis"/>
                <a:hlinkClick r:id="rId2"/>
              </a:rPr>
              <a:t>MODERN BEDROOMS WITH TIPS TO HELP YOU DESIGN &amp; ACCESSORIZE YOURS</a:t>
            </a:r>
            <a:br>
              <a:rPr lang="en-US" sz="2000" b="1" i="0" u="none" strike="noStrike" cap="all" dirty="0">
                <a:solidFill>
                  <a:srgbClr val="FAB702"/>
                </a:solidFill>
                <a:effectLst/>
                <a:latin typeface="Dosis"/>
              </a:rPr>
            </a:br>
            <a:br>
              <a:rPr lang="en-US" sz="1600" b="1" i="0" u="none" strike="noStrike" cap="all" dirty="0">
                <a:solidFill>
                  <a:srgbClr val="FAB702"/>
                </a:solidFill>
                <a:effectLst/>
                <a:latin typeface="Dosis"/>
              </a:rPr>
            </a:br>
            <a:br>
              <a:rPr lang="en-US" sz="1600" b="1" i="0" u="none" strike="noStrike" cap="all" dirty="0">
                <a:solidFill>
                  <a:srgbClr val="FAB702"/>
                </a:solidFill>
                <a:effectLst/>
                <a:latin typeface="Dosis"/>
              </a:rPr>
            </a:br>
            <a:r>
              <a:rPr lang="en-IN" sz="2000" b="1" i="0" u="none" strike="noStrike" cap="all" dirty="0">
                <a:solidFill>
                  <a:srgbClr val="FAB702"/>
                </a:solidFill>
                <a:effectLst/>
                <a:latin typeface="Dosis"/>
                <a:hlinkClick r:id="rId3"/>
              </a:rPr>
              <a:t>MODERN KITCHEN DESIGN</a:t>
            </a:r>
            <a:br>
              <a:rPr lang="en-IN" sz="1600" b="1" i="0" u="none" strike="noStrike" cap="all" dirty="0">
                <a:solidFill>
                  <a:srgbClr val="FAB702"/>
                </a:solidFill>
                <a:effectLst/>
                <a:latin typeface="Dosis"/>
              </a:rPr>
            </a:br>
            <a:br>
              <a:rPr lang="en-IN" sz="1600" b="1" i="0" u="none" strike="noStrike" cap="all" dirty="0">
                <a:solidFill>
                  <a:srgbClr val="FAB702"/>
                </a:solidFill>
                <a:effectLst/>
                <a:latin typeface="Dosis"/>
              </a:rPr>
            </a:br>
            <a:br>
              <a:rPr lang="en-IN" sz="1600" b="1" i="0" u="none" strike="noStrike" cap="all" dirty="0">
                <a:solidFill>
                  <a:srgbClr val="FAB702"/>
                </a:solidFill>
                <a:effectLst/>
                <a:latin typeface="Dosis"/>
              </a:rPr>
            </a:br>
            <a:r>
              <a:rPr lang="en-US" sz="2000" b="1" i="0" u="none" strike="noStrike" cap="all" dirty="0">
                <a:solidFill>
                  <a:srgbClr val="FAB702"/>
                </a:solidFill>
                <a:effectLst/>
                <a:latin typeface="Dosis"/>
                <a:hlinkClick r:id="rId4"/>
              </a:rPr>
              <a:t>HOW TO CHOOSE A GOOD PAINT</a:t>
            </a:r>
            <a:br>
              <a:rPr lang="en-US" sz="800" b="1" i="0" cap="all" dirty="0">
                <a:solidFill>
                  <a:srgbClr val="ECEFF3"/>
                </a:solidFill>
                <a:effectLst/>
                <a:latin typeface="Dosis"/>
              </a:rPr>
            </a:br>
            <a:br>
              <a:rPr lang="en-IN" sz="800" b="1" i="0" cap="all" dirty="0">
                <a:solidFill>
                  <a:srgbClr val="ECEFF3"/>
                </a:solidFill>
                <a:effectLst/>
                <a:latin typeface="Dosis"/>
              </a:rPr>
            </a:br>
            <a:br>
              <a:rPr lang="en-US" sz="1600" b="1" i="0" cap="all" dirty="0">
                <a:solidFill>
                  <a:srgbClr val="ECEFF3"/>
                </a:solidFill>
                <a:effectLst/>
                <a:latin typeface="Dosis"/>
              </a:rPr>
            </a:br>
            <a:endParaRPr lang="en-US" sz="16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E8A1E-E3A3-4905-B3AA-7F790559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Post In Blog Page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BCFD6FDF-D476-43ED-94D8-ACA557ABC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2271" y="1683094"/>
            <a:ext cx="3491811" cy="3491811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7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59D41-1775-488A-A6FF-62173CED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 Product and No. of Product</a:t>
            </a:r>
            <a:b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Interior Design 		4</a:t>
            </a:r>
            <a:b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Sofa				3</a:t>
            </a:r>
            <a:b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Bed				4</a:t>
            </a:r>
            <a:b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Dinning Table		2</a:t>
            </a:r>
            <a:b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Chair				3</a:t>
            </a:r>
            <a:b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Storage Unit		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9607B-AA49-4EF1-A997-6AC5FE420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Products In BestBuys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Search Inventory with solid fill">
            <a:extLst>
              <a:ext uri="{FF2B5EF4-FFF2-40B4-BE49-F238E27FC236}">
                <a16:creationId xmlns:a16="http://schemas.microsoft.com/office/drawing/2014/main" id="{59C74A83-A5E3-41B1-B77F-BBE85CB72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2271" y="1683094"/>
            <a:ext cx="3491811" cy="3491811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A09B5-F7BC-45BF-9B67-F1EBEFA7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Cash On Delivery</a:t>
            </a:r>
            <a:br>
              <a:rPr lang="en-US" sz="4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Bank Transfer</a:t>
            </a:r>
            <a:br>
              <a:rPr lang="en-US" sz="4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Payment Though PayPal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F8E5-6020-4E6F-A257-F40C77C44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4876803"/>
            <a:ext cx="5364936" cy="9098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b="1" dirty="0"/>
              <a:t>Payments</a:t>
            </a:r>
            <a:r>
              <a:rPr lang="en-US" sz="3200" b="1" dirty="0"/>
              <a:t> Options in BestBuys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Money with solid fill">
            <a:extLst>
              <a:ext uri="{FF2B5EF4-FFF2-40B4-BE49-F238E27FC236}">
                <a16:creationId xmlns:a16="http://schemas.microsoft.com/office/drawing/2014/main" id="{833A9A32-B671-4923-8EC2-D2A8AF855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2271" y="1683094"/>
            <a:ext cx="3491811" cy="3491811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1199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Dosis</vt:lpstr>
      <vt:lpstr>Arial</vt:lpstr>
      <vt:lpstr>Avenir Next LT Pro</vt:lpstr>
      <vt:lpstr>Sitka Banner</vt:lpstr>
      <vt:lpstr>HeadlinesVTI</vt:lpstr>
      <vt:lpstr>BestBuys </vt:lpstr>
      <vt:lpstr>BestBuys is Website which is Build For Small Interior Design Enterprise</vt:lpstr>
      <vt:lpstr>Interior Design Website    + E-Commerce Website For Furniture  </vt:lpstr>
      <vt:lpstr>Arile Extra Elementor Jetpack WooCommerce WooCommerce Shipping &amp; Tax Wp manager Wp SVG Icons WPS Hide Login (bestbuysadmin)</vt:lpstr>
      <vt:lpstr>Designexo Version: 1.6 By ThemeArile </vt:lpstr>
      <vt:lpstr>Home Blog Gallery Contact Shop Cart Checkout My Account</vt:lpstr>
      <vt:lpstr>MODERN BEDROOMS WITH TIPS TO HELP YOU DESIGN &amp; ACCESSORIZE YOURS   MODERN KITCHEN DESIGN   HOW TO CHOOSE A GOOD PAINT   </vt:lpstr>
      <vt:lpstr>Demo Product and No. of Product  Interior Design   4 Sofa    3 Bed    4 Dinning Table  2 Chair    3 Storage Unit  3</vt:lpstr>
      <vt:lpstr>Cash On Delivery  Bank Transfer  Payment Though PayPal </vt:lpstr>
      <vt:lpstr>B25 Brooklyn Calgary ,Alberta ,Canada Ab0022</vt:lpstr>
      <vt:lpstr>Any Question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BestBuys</dc:title>
  <dc:creator>180110107049</dc:creator>
  <cp:lastModifiedBy>180110107049</cp:lastModifiedBy>
  <cp:revision>9</cp:revision>
  <dcterms:created xsi:type="dcterms:W3CDTF">2021-06-09T07:18:10Z</dcterms:created>
  <dcterms:modified xsi:type="dcterms:W3CDTF">2021-06-09T11:20:13Z</dcterms:modified>
</cp:coreProperties>
</file>