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044ED4-FBA5-4239-A509-05E18846E2A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39E24538-49CA-4A92-B08D-39403795B49A}">
      <dgm:prSet/>
      <dgm:spPr/>
      <dgm:t>
        <a:bodyPr/>
        <a:lstStyle/>
        <a:p>
          <a:pPr>
            <a:defRPr cap="all"/>
          </a:pPr>
          <a:r>
            <a:rPr lang="en-US"/>
            <a:t>Frontend: HTML, CSS, Javascript</a:t>
          </a:r>
        </a:p>
      </dgm:t>
    </dgm:pt>
    <dgm:pt modelId="{AFBA6FFC-2BBD-41F4-9F75-FFDB36ABB612}" type="parTrans" cxnId="{37BDFB5E-D4C3-4B4F-BCB4-1CA2EED128A0}">
      <dgm:prSet/>
      <dgm:spPr/>
      <dgm:t>
        <a:bodyPr/>
        <a:lstStyle/>
        <a:p>
          <a:endParaRPr lang="en-US"/>
        </a:p>
      </dgm:t>
    </dgm:pt>
    <dgm:pt modelId="{A343DC2C-488B-4806-9835-5191BBF79292}" type="sibTrans" cxnId="{37BDFB5E-D4C3-4B4F-BCB4-1CA2EED128A0}">
      <dgm:prSet/>
      <dgm:spPr/>
      <dgm:t>
        <a:bodyPr/>
        <a:lstStyle/>
        <a:p>
          <a:endParaRPr lang="en-US"/>
        </a:p>
      </dgm:t>
    </dgm:pt>
    <dgm:pt modelId="{CE30921E-8390-4BE3-AEA6-BCFA8EF07A1F}">
      <dgm:prSet/>
      <dgm:spPr/>
      <dgm:t>
        <a:bodyPr/>
        <a:lstStyle/>
        <a:p>
          <a:pPr>
            <a:defRPr cap="all"/>
          </a:pPr>
          <a:r>
            <a:rPr lang="en-US"/>
            <a:t>Backend: Python</a:t>
          </a:r>
        </a:p>
      </dgm:t>
    </dgm:pt>
    <dgm:pt modelId="{FCCE8756-F919-4F8A-9B62-FAF51856A206}" type="parTrans" cxnId="{3DE0034B-7FCF-4943-9292-C39DBDEBA9BD}">
      <dgm:prSet/>
      <dgm:spPr/>
      <dgm:t>
        <a:bodyPr/>
        <a:lstStyle/>
        <a:p>
          <a:endParaRPr lang="en-US"/>
        </a:p>
      </dgm:t>
    </dgm:pt>
    <dgm:pt modelId="{498E0EC7-C15D-41E3-9664-0A5DFA49ED09}" type="sibTrans" cxnId="{3DE0034B-7FCF-4943-9292-C39DBDEBA9BD}">
      <dgm:prSet/>
      <dgm:spPr/>
      <dgm:t>
        <a:bodyPr/>
        <a:lstStyle/>
        <a:p>
          <a:endParaRPr lang="en-US"/>
        </a:p>
      </dgm:t>
    </dgm:pt>
    <dgm:pt modelId="{7DD452AC-FB0C-4A44-83DE-E9B885D70F35}">
      <dgm:prSet/>
      <dgm:spPr/>
      <dgm:t>
        <a:bodyPr/>
        <a:lstStyle/>
        <a:p>
          <a:pPr>
            <a:defRPr cap="all"/>
          </a:pPr>
          <a:r>
            <a:rPr lang="en-US"/>
            <a:t>Framework: Django</a:t>
          </a:r>
        </a:p>
      </dgm:t>
    </dgm:pt>
    <dgm:pt modelId="{A27206D1-4A7B-4062-AD82-46147841FD14}" type="parTrans" cxnId="{E3D4531D-664B-4238-A4A6-D40444E6A884}">
      <dgm:prSet/>
      <dgm:spPr/>
      <dgm:t>
        <a:bodyPr/>
        <a:lstStyle/>
        <a:p>
          <a:endParaRPr lang="en-US"/>
        </a:p>
      </dgm:t>
    </dgm:pt>
    <dgm:pt modelId="{1EBBB433-72C2-469A-BCBF-93D9C44A91F3}" type="sibTrans" cxnId="{E3D4531D-664B-4238-A4A6-D40444E6A884}">
      <dgm:prSet/>
      <dgm:spPr/>
      <dgm:t>
        <a:bodyPr/>
        <a:lstStyle/>
        <a:p>
          <a:endParaRPr lang="en-US"/>
        </a:p>
      </dgm:t>
    </dgm:pt>
    <dgm:pt modelId="{69B6DDDA-BC0E-4B62-A7A9-94184ADBC62E}">
      <dgm:prSet/>
      <dgm:spPr/>
      <dgm:t>
        <a:bodyPr/>
        <a:lstStyle/>
        <a:p>
          <a:pPr>
            <a:defRPr cap="all"/>
          </a:pPr>
          <a:r>
            <a:rPr lang="en-US"/>
            <a:t>Database: Postgresql</a:t>
          </a:r>
        </a:p>
      </dgm:t>
    </dgm:pt>
    <dgm:pt modelId="{C3B25E19-0156-4FB7-ADD5-10EB9CF7C887}" type="parTrans" cxnId="{C87267C9-D26A-47E9-9380-ACE3C21F7085}">
      <dgm:prSet/>
      <dgm:spPr/>
      <dgm:t>
        <a:bodyPr/>
        <a:lstStyle/>
        <a:p>
          <a:endParaRPr lang="en-US"/>
        </a:p>
      </dgm:t>
    </dgm:pt>
    <dgm:pt modelId="{A508A9C1-574B-49AC-8DCD-983BD4177389}" type="sibTrans" cxnId="{C87267C9-D26A-47E9-9380-ACE3C21F7085}">
      <dgm:prSet/>
      <dgm:spPr/>
      <dgm:t>
        <a:bodyPr/>
        <a:lstStyle/>
        <a:p>
          <a:endParaRPr lang="en-US"/>
        </a:p>
      </dgm:t>
    </dgm:pt>
    <dgm:pt modelId="{4063003F-EF71-4871-967F-DC5262DA1307}" type="pres">
      <dgm:prSet presAssocID="{09044ED4-FBA5-4239-A509-05E18846E2A1}" presName="root" presStyleCnt="0">
        <dgm:presLayoutVars>
          <dgm:dir/>
          <dgm:resizeHandles val="exact"/>
        </dgm:presLayoutVars>
      </dgm:prSet>
      <dgm:spPr/>
    </dgm:pt>
    <dgm:pt modelId="{D1EB80F8-4855-457B-A0C1-0396120F4682}" type="pres">
      <dgm:prSet presAssocID="{39E24538-49CA-4A92-B08D-39403795B49A}" presName="compNode" presStyleCnt="0"/>
      <dgm:spPr/>
    </dgm:pt>
    <dgm:pt modelId="{5D9D80A1-D27F-4D9F-9018-A8BB62A98A65}" type="pres">
      <dgm:prSet presAssocID="{39E24538-49CA-4A92-B08D-39403795B49A}" presName="iconBgRect" presStyleLbl="bgShp" presStyleIdx="0" presStyleCnt="4"/>
      <dgm:spPr/>
    </dgm:pt>
    <dgm:pt modelId="{CC35954E-4D0C-4F7E-8747-D30757010D78}" type="pres">
      <dgm:prSet presAssocID="{39E24538-49CA-4A92-B08D-39403795B4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omponents"/>
        </a:ext>
      </dgm:extLst>
    </dgm:pt>
    <dgm:pt modelId="{B3C5CE9E-9AE4-40B8-96B5-2A8867936884}" type="pres">
      <dgm:prSet presAssocID="{39E24538-49CA-4A92-B08D-39403795B49A}" presName="spaceRect" presStyleCnt="0"/>
      <dgm:spPr/>
    </dgm:pt>
    <dgm:pt modelId="{2A0408E1-CDF3-457E-A227-7BFFFD0A04B9}" type="pres">
      <dgm:prSet presAssocID="{39E24538-49CA-4A92-B08D-39403795B49A}" presName="textRect" presStyleLbl="revTx" presStyleIdx="0" presStyleCnt="4">
        <dgm:presLayoutVars>
          <dgm:chMax val="1"/>
          <dgm:chPref val="1"/>
        </dgm:presLayoutVars>
      </dgm:prSet>
      <dgm:spPr/>
    </dgm:pt>
    <dgm:pt modelId="{0031914F-5580-4235-B265-EB92B4853575}" type="pres">
      <dgm:prSet presAssocID="{A343DC2C-488B-4806-9835-5191BBF79292}" presName="sibTrans" presStyleCnt="0"/>
      <dgm:spPr/>
    </dgm:pt>
    <dgm:pt modelId="{69339F41-08ED-49BB-A57A-23147386A7D8}" type="pres">
      <dgm:prSet presAssocID="{CE30921E-8390-4BE3-AEA6-BCFA8EF07A1F}" presName="compNode" presStyleCnt="0"/>
      <dgm:spPr/>
    </dgm:pt>
    <dgm:pt modelId="{14D59005-11C8-4796-A247-4831CB868179}" type="pres">
      <dgm:prSet presAssocID="{CE30921E-8390-4BE3-AEA6-BCFA8EF07A1F}" presName="iconBgRect" presStyleLbl="bgShp" presStyleIdx="1" presStyleCnt="4"/>
      <dgm:spPr/>
    </dgm:pt>
    <dgm:pt modelId="{1A76CDE8-6C2A-42CF-8D02-75B2FB38DF05}" type="pres">
      <dgm:prSet presAssocID="{CE30921E-8390-4BE3-AEA6-BCFA8EF07A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"/>
        </a:ext>
      </dgm:extLst>
    </dgm:pt>
    <dgm:pt modelId="{61839DED-C093-4BE8-9ECA-4EA62DF5929F}" type="pres">
      <dgm:prSet presAssocID="{CE30921E-8390-4BE3-AEA6-BCFA8EF07A1F}" presName="spaceRect" presStyleCnt="0"/>
      <dgm:spPr/>
    </dgm:pt>
    <dgm:pt modelId="{5940A566-AE47-48B2-825C-D49EEB7F0B8E}" type="pres">
      <dgm:prSet presAssocID="{CE30921E-8390-4BE3-AEA6-BCFA8EF07A1F}" presName="textRect" presStyleLbl="revTx" presStyleIdx="1" presStyleCnt="4">
        <dgm:presLayoutVars>
          <dgm:chMax val="1"/>
          <dgm:chPref val="1"/>
        </dgm:presLayoutVars>
      </dgm:prSet>
      <dgm:spPr/>
    </dgm:pt>
    <dgm:pt modelId="{B89C0898-EEF8-45AC-B92D-C79E19628282}" type="pres">
      <dgm:prSet presAssocID="{498E0EC7-C15D-41E3-9664-0A5DFA49ED09}" presName="sibTrans" presStyleCnt="0"/>
      <dgm:spPr/>
    </dgm:pt>
    <dgm:pt modelId="{B1E6B2AB-CD5C-4C6E-8004-A0C30FB62FC2}" type="pres">
      <dgm:prSet presAssocID="{7DD452AC-FB0C-4A44-83DE-E9B885D70F35}" presName="compNode" presStyleCnt="0"/>
      <dgm:spPr/>
    </dgm:pt>
    <dgm:pt modelId="{0CF943FF-1E18-4E27-AFF7-DFF8EDB1619C}" type="pres">
      <dgm:prSet presAssocID="{7DD452AC-FB0C-4A44-83DE-E9B885D70F35}" presName="iconBgRect" presStyleLbl="bgShp" presStyleIdx="2" presStyleCnt="4"/>
      <dgm:spPr/>
    </dgm:pt>
    <dgm:pt modelId="{D25A9EF5-AEA5-4168-8982-C393A3B2F82E}" type="pres">
      <dgm:prSet presAssocID="{7DD452AC-FB0C-4A44-83DE-E9B885D70F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8F424B0E-E8EB-4018-B0DF-2BEAAAC9338B}" type="pres">
      <dgm:prSet presAssocID="{7DD452AC-FB0C-4A44-83DE-E9B885D70F35}" presName="spaceRect" presStyleCnt="0"/>
      <dgm:spPr/>
    </dgm:pt>
    <dgm:pt modelId="{D96B8DF8-956D-4312-B122-4E5A499AA615}" type="pres">
      <dgm:prSet presAssocID="{7DD452AC-FB0C-4A44-83DE-E9B885D70F35}" presName="textRect" presStyleLbl="revTx" presStyleIdx="2" presStyleCnt="4">
        <dgm:presLayoutVars>
          <dgm:chMax val="1"/>
          <dgm:chPref val="1"/>
        </dgm:presLayoutVars>
      </dgm:prSet>
      <dgm:spPr/>
    </dgm:pt>
    <dgm:pt modelId="{16FC4FBC-F1A3-4223-BB98-1D3AC5A33647}" type="pres">
      <dgm:prSet presAssocID="{1EBBB433-72C2-469A-BCBF-93D9C44A91F3}" presName="sibTrans" presStyleCnt="0"/>
      <dgm:spPr/>
    </dgm:pt>
    <dgm:pt modelId="{48AEFF1B-05D5-4413-B39D-C2A84C0DE8E3}" type="pres">
      <dgm:prSet presAssocID="{69B6DDDA-BC0E-4B62-A7A9-94184ADBC62E}" presName="compNode" presStyleCnt="0"/>
      <dgm:spPr/>
    </dgm:pt>
    <dgm:pt modelId="{F01B7E96-EDDE-4258-9736-9DF29F21C5E1}" type="pres">
      <dgm:prSet presAssocID="{69B6DDDA-BC0E-4B62-A7A9-94184ADBC62E}" presName="iconBgRect" presStyleLbl="bgShp" presStyleIdx="3" presStyleCnt="4"/>
      <dgm:spPr/>
    </dgm:pt>
    <dgm:pt modelId="{6402FF98-4A09-4A56-BF73-063BB473F91F}" type="pres">
      <dgm:prSet presAssocID="{69B6DDDA-BC0E-4B62-A7A9-94184ADBC6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6C3F42A-6620-4D0F-A1E3-F4C403890336}" type="pres">
      <dgm:prSet presAssocID="{69B6DDDA-BC0E-4B62-A7A9-94184ADBC62E}" presName="spaceRect" presStyleCnt="0"/>
      <dgm:spPr/>
    </dgm:pt>
    <dgm:pt modelId="{837C6BF6-F5C4-4EC8-B7D9-538E00DA9824}" type="pres">
      <dgm:prSet presAssocID="{69B6DDDA-BC0E-4B62-A7A9-94184ADBC62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D3F5F12-421D-428A-8BBD-B0A02057CAE5}" type="presOf" srcId="{CE30921E-8390-4BE3-AEA6-BCFA8EF07A1F}" destId="{5940A566-AE47-48B2-825C-D49EEB7F0B8E}" srcOrd="0" destOrd="0" presId="urn:microsoft.com/office/officeart/2018/5/layout/IconCircleLabelList"/>
    <dgm:cxn modelId="{E3D4531D-664B-4238-A4A6-D40444E6A884}" srcId="{09044ED4-FBA5-4239-A509-05E18846E2A1}" destId="{7DD452AC-FB0C-4A44-83DE-E9B885D70F35}" srcOrd="2" destOrd="0" parTransId="{A27206D1-4A7B-4062-AD82-46147841FD14}" sibTransId="{1EBBB433-72C2-469A-BCBF-93D9C44A91F3}"/>
    <dgm:cxn modelId="{37BDFB5E-D4C3-4B4F-BCB4-1CA2EED128A0}" srcId="{09044ED4-FBA5-4239-A509-05E18846E2A1}" destId="{39E24538-49CA-4A92-B08D-39403795B49A}" srcOrd="0" destOrd="0" parTransId="{AFBA6FFC-2BBD-41F4-9F75-FFDB36ABB612}" sibTransId="{A343DC2C-488B-4806-9835-5191BBF79292}"/>
    <dgm:cxn modelId="{3DE0034B-7FCF-4943-9292-C39DBDEBA9BD}" srcId="{09044ED4-FBA5-4239-A509-05E18846E2A1}" destId="{CE30921E-8390-4BE3-AEA6-BCFA8EF07A1F}" srcOrd="1" destOrd="0" parTransId="{FCCE8756-F919-4F8A-9B62-FAF51856A206}" sibTransId="{498E0EC7-C15D-41E3-9664-0A5DFA49ED09}"/>
    <dgm:cxn modelId="{2048E271-D6DE-4DC2-A430-5B6568A834F0}" type="presOf" srcId="{39E24538-49CA-4A92-B08D-39403795B49A}" destId="{2A0408E1-CDF3-457E-A227-7BFFFD0A04B9}" srcOrd="0" destOrd="0" presId="urn:microsoft.com/office/officeart/2018/5/layout/IconCircleLabelList"/>
    <dgm:cxn modelId="{95D9BC83-BDB6-4AC2-958D-85D060F5623F}" type="presOf" srcId="{69B6DDDA-BC0E-4B62-A7A9-94184ADBC62E}" destId="{837C6BF6-F5C4-4EC8-B7D9-538E00DA9824}" srcOrd="0" destOrd="0" presId="urn:microsoft.com/office/officeart/2018/5/layout/IconCircleLabelList"/>
    <dgm:cxn modelId="{1B20EC87-15C3-4461-A996-9FA58DCFB5A4}" type="presOf" srcId="{09044ED4-FBA5-4239-A509-05E18846E2A1}" destId="{4063003F-EF71-4871-967F-DC5262DA1307}" srcOrd="0" destOrd="0" presId="urn:microsoft.com/office/officeart/2018/5/layout/IconCircleLabelList"/>
    <dgm:cxn modelId="{C87267C9-D26A-47E9-9380-ACE3C21F7085}" srcId="{09044ED4-FBA5-4239-A509-05E18846E2A1}" destId="{69B6DDDA-BC0E-4B62-A7A9-94184ADBC62E}" srcOrd="3" destOrd="0" parTransId="{C3B25E19-0156-4FB7-ADD5-10EB9CF7C887}" sibTransId="{A508A9C1-574B-49AC-8DCD-983BD4177389}"/>
    <dgm:cxn modelId="{CB82C2F0-024D-4D4A-995F-13D22103EFD6}" type="presOf" srcId="{7DD452AC-FB0C-4A44-83DE-E9B885D70F35}" destId="{D96B8DF8-956D-4312-B122-4E5A499AA615}" srcOrd="0" destOrd="0" presId="urn:microsoft.com/office/officeart/2018/5/layout/IconCircleLabelList"/>
    <dgm:cxn modelId="{94445A3B-BEDF-41ED-A6FD-4D63F2195C1B}" type="presParOf" srcId="{4063003F-EF71-4871-967F-DC5262DA1307}" destId="{D1EB80F8-4855-457B-A0C1-0396120F4682}" srcOrd="0" destOrd="0" presId="urn:microsoft.com/office/officeart/2018/5/layout/IconCircleLabelList"/>
    <dgm:cxn modelId="{553A8B09-EEA7-4D2F-AD16-449C364572F3}" type="presParOf" srcId="{D1EB80F8-4855-457B-A0C1-0396120F4682}" destId="{5D9D80A1-D27F-4D9F-9018-A8BB62A98A65}" srcOrd="0" destOrd="0" presId="urn:microsoft.com/office/officeart/2018/5/layout/IconCircleLabelList"/>
    <dgm:cxn modelId="{EBE599C8-97BC-4C75-BBD1-6637873C17F3}" type="presParOf" srcId="{D1EB80F8-4855-457B-A0C1-0396120F4682}" destId="{CC35954E-4D0C-4F7E-8747-D30757010D78}" srcOrd="1" destOrd="0" presId="urn:microsoft.com/office/officeart/2018/5/layout/IconCircleLabelList"/>
    <dgm:cxn modelId="{127F0C63-D781-4EBB-BE7F-C851B43B637A}" type="presParOf" srcId="{D1EB80F8-4855-457B-A0C1-0396120F4682}" destId="{B3C5CE9E-9AE4-40B8-96B5-2A8867936884}" srcOrd="2" destOrd="0" presId="urn:microsoft.com/office/officeart/2018/5/layout/IconCircleLabelList"/>
    <dgm:cxn modelId="{FBC0D662-1309-4F68-8137-D0033F590636}" type="presParOf" srcId="{D1EB80F8-4855-457B-A0C1-0396120F4682}" destId="{2A0408E1-CDF3-457E-A227-7BFFFD0A04B9}" srcOrd="3" destOrd="0" presId="urn:microsoft.com/office/officeart/2018/5/layout/IconCircleLabelList"/>
    <dgm:cxn modelId="{E80998A6-3C2E-4EFB-8774-EEFB6D46D9E5}" type="presParOf" srcId="{4063003F-EF71-4871-967F-DC5262DA1307}" destId="{0031914F-5580-4235-B265-EB92B4853575}" srcOrd="1" destOrd="0" presId="urn:microsoft.com/office/officeart/2018/5/layout/IconCircleLabelList"/>
    <dgm:cxn modelId="{8648AA46-B825-4C7C-8576-EC34DB7A718E}" type="presParOf" srcId="{4063003F-EF71-4871-967F-DC5262DA1307}" destId="{69339F41-08ED-49BB-A57A-23147386A7D8}" srcOrd="2" destOrd="0" presId="urn:microsoft.com/office/officeart/2018/5/layout/IconCircleLabelList"/>
    <dgm:cxn modelId="{77672E3A-5211-4182-BDB1-710B30A20D2C}" type="presParOf" srcId="{69339F41-08ED-49BB-A57A-23147386A7D8}" destId="{14D59005-11C8-4796-A247-4831CB868179}" srcOrd="0" destOrd="0" presId="urn:microsoft.com/office/officeart/2018/5/layout/IconCircleLabelList"/>
    <dgm:cxn modelId="{1AEBB133-0BCE-4673-A3F0-44BDF994873F}" type="presParOf" srcId="{69339F41-08ED-49BB-A57A-23147386A7D8}" destId="{1A76CDE8-6C2A-42CF-8D02-75B2FB38DF05}" srcOrd="1" destOrd="0" presId="urn:microsoft.com/office/officeart/2018/5/layout/IconCircleLabelList"/>
    <dgm:cxn modelId="{778D8CDA-F97D-4962-90FA-C7DC615CFDEC}" type="presParOf" srcId="{69339F41-08ED-49BB-A57A-23147386A7D8}" destId="{61839DED-C093-4BE8-9ECA-4EA62DF5929F}" srcOrd="2" destOrd="0" presId="urn:microsoft.com/office/officeart/2018/5/layout/IconCircleLabelList"/>
    <dgm:cxn modelId="{92110344-501D-46B6-8628-6D6570CE5FB0}" type="presParOf" srcId="{69339F41-08ED-49BB-A57A-23147386A7D8}" destId="{5940A566-AE47-48B2-825C-D49EEB7F0B8E}" srcOrd="3" destOrd="0" presId="urn:microsoft.com/office/officeart/2018/5/layout/IconCircleLabelList"/>
    <dgm:cxn modelId="{D61784C9-24DB-41D5-96EB-59626F35E9C5}" type="presParOf" srcId="{4063003F-EF71-4871-967F-DC5262DA1307}" destId="{B89C0898-EEF8-45AC-B92D-C79E19628282}" srcOrd="3" destOrd="0" presId="urn:microsoft.com/office/officeart/2018/5/layout/IconCircleLabelList"/>
    <dgm:cxn modelId="{51668999-E458-40D1-AC44-D06ACFB99870}" type="presParOf" srcId="{4063003F-EF71-4871-967F-DC5262DA1307}" destId="{B1E6B2AB-CD5C-4C6E-8004-A0C30FB62FC2}" srcOrd="4" destOrd="0" presId="urn:microsoft.com/office/officeart/2018/5/layout/IconCircleLabelList"/>
    <dgm:cxn modelId="{506BFFC9-C359-4521-8FA7-024FC8E2E6D8}" type="presParOf" srcId="{B1E6B2AB-CD5C-4C6E-8004-A0C30FB62FC2}" destId="{0CF943FF-1E18-4E27-AFF7-DFF8EDB1619C}" srcOrd="0" destOrd="0" presId="urn:microsoft.com/office/officeart/2018/5/layout/IconCircleLabelList"/>
    <dgm:cxn modelId="{3FA2C884-56C9-484F-9F1B-90426F88AA89}" type="presParOf" srcId="{B1E6B2AB-CD5C-4C6E-8004-A0C30FB62FC2}" destId="{D25A9EF5-AEA5-4168-8982-C393A3B2F82E}" srcOrd="1" destOrd="0" presId="urn:microsoft.com/office/officeart/2018/5/layout/IconCircleLabelList"/>
    <dgm:cxn modelId="{46BE3139-0012-4CC3-9C8D-C9A087E052DE}" type="presParOf" srcId="{B1E6B2AB-CD5C-4C6E-8004-A0C30FB62FC2}" destId="{8F424B0E-E8EB-4018-B0DF-2BEAAAC9338B}" srcOrd="2" destOrd="0" presId="urn:microsoft.com/office/officeart/2018/5/layout/IconCircleLabelList"/>
    <dgm:cxn modelId="{2B97AE24-F702-4334-9C79-584F7B296251}" type="presParOf" srcId="{B1E6B2AB-CD5C-4C6E-8004-A0C30FB62FC2}" destId="{D96B8DF8-956D-4312-B122-4E5A499AA615}" srcOrd="3" destOrd="0" presId="urn:microsoft.com/office/officeart/2018/5/layout/IconCircleLabelList"/>
    <dgm:cxn modelId="{1758BF8B-C6DD-4A27-82F1-7831CDDC3AA5}" type="presParOf" srcId="{4063003F-EF71-4871-967F-DC5262DA1307}" destId="{16FC4FBC-F1A3-4223-BB98-1D3AC5A33647}" srcOrd="5" destOrd="0" presId="urn:microsoft.com/office/officeart/2018/5/layout/IconCircleLabelList"/>
    <dgm:cxn modelId="{DE2A8D25-18C1-4DAA-B541-F899EB7D4528}" type="presParOf" srcId="{4063003F-EF71-4871-967F-DC5262DA1307}" destId="{48AEFF1B-05D5-4413-B39D-C2A84C0DE8E3}" srcOrd="6" destOrd="0" presId="urn:microsoft.com/office/officeart/2018/5/layout/IconCircleLabelList"/>
    <dgm:cxn modelId="{8D8B0915-D2EE-4634-8702-954750B2B489}" type="presParOf" srcId="{48AEFF1B-05D5-4413-B39D-C2A84C0DE8E3}" destId="{F01B7E96-EDDE-4258-9736-9DF29F21C5E1}" srcOrd="0" destOrd="0" presId="urn:microsoft.com/office/officeart/2018/5/layout/IconCircleLabelList"/>
    <dgm:cxn modelId="{6066DD81-5076-4E3B-8F34-07C888A244A6}" type="presParOf" srcId="{48AEFF1B-05D5-4413-B39D-C2A84C0DE8E3}" destId="{6402FF98-4A09-4A56-BF73-063BB473F91F}" srcOrd="1" destOrd="0" presId="urn:microsoft.com/office/officeart/2018/5/layout/IconCircleLabelList"/>
    <dgm:cxn modelId="{B48966C3-D318-44BF-B22C-EAF5DB768DDF}" type="presParOf" srcId="{48AEFF1B-05D5-4413-B39D-C2A84C0DE8E3}" destId="{B6C3F42A-6620-4D0F-A1E3-F4C403890336}" srcOrd="2" destOrd="0" presId="urn:microsoft.com/office/officeart/2018/5/layout/IconCircleLabelList"/>
    <dgm:cxn modelId="{D5766F70-DC7D-47E1-8522-48D9DC405ECA}" type="presParOf" srcId="{48AEFF1B-05D5-4413-B39D-C2A84C0DE8E3}" destId="{837C6BF6-F5C4-4EC8-B7D9-538E00DA982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96C42B-9016-435D-AFD0-9E1F2D5E6F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2EE7FD2-E57E-4C09-974D-29B82C2CB36E}">
      <dgm:prSet/>
      <dgm:spPr/>
      <dgm:t>
        <a:bodyPr/>
        <a:lstStyle/>
        <a:p>
          <a:r>
            <a:rPr lang="en-US"/>
            <a:t>We have used Django as the framework because it will help our website scalable in future.</a:t>
          </a:r>
        </a:p>
      </dgm:t>
    </dgm:pt>
    <dgm:pt modelId="{84710756-82DB-4233-BCEE-670482C8E87E}" type="parTrans" cxnId="{0995BEF7-D421-4C9D-AF3C-0F6CAE7AF674}">
      <dgm:prSet/>
      <dgm:spPr/>
      <dgm:t>
        <a:bodyPr/>
        <a:lstStyle/>
        <a:p>
          <a:endParaRPr lang="en-US"/>
        </a:p>
      </dgm:t>
    </dgm:pt>
    <dgm:pt modelId="{38CB4968-FDCA-4322-B667-7DFEEF6C951F}" type="sibTrans" cxnId="{0995BEF7-D421-4C9D-AF3C-0F6CAE7AF674}">
      <dgm:prSet/>
      <dgm:spPr/>
      <dgm:t>
        <a:bodyPr/>
        <a:lstStyle/>
        <a:p>
          <a:endParaRPr lang="en-US"/>
        </a:p>
      </dgm:t>
    </dgm:pt>
    <dgm:pt modelId="{060E645D-5866-4B2F-98E0-2B50BFDCF2E4}">
      <dgm:prSet/>
      <dgm:spPr/>
      <dgm:t>
        <a:bodyPr/>
        <a:lstStyle/>
        <a:p>
          <a:r>
            <a:rPr lang="en-US" dirty="0"/>
            <a:t>PostgreSQL  is a powerful relational database to handle our relational data.</a:t>
          </a:r>
        </a:p>
      </dgm:t>
    </dgm:pt>
    <dgm:pt modelId="{CA228795-5DCE-4C6B-97AE-3CE8226039E4}" type="parTrans" cxnId="{CCA7FCEB-DDA6-4237-A865-9C90C55A48EB}">
      <dgm:prSet/>
      <dgm:spPr/>
      <dgm:t>
        <a:bodyPr/>
        <a:lstStyle/>
        <a:p>
          <a:endParaRPr lang="en-US"/>
        </a:p>
      </dgm:t>
    </dgm:pt>
    <dgm:pt modelId="{9D5834C2-4B0F-40CD-BD0A-E5A1C44EA160}" type="sibTrans" cxnId="{CCA7FCEB-DDA6-4237-A865-9C90C55A48EB}">
      <dgm:prSet/>
      <dgm:spPr/>
      <dgm:t>
        <a:bodyPr/>
        <a:lstStyle/>
        <a:p>
          <a:endParaRPr lang="en-US"/>
        </a:p>
      </dgm:t>
    </dgm:pt>
    <dgm:pt modelId="{B9BEFF62-52BB-479D-B4BA-995C5AE4200F}">
      <dgm:prSet/>
      <dgm:spPr/>
      <dgm:t>
        <a:bodyPr/>
        <a:lstStyle/>
        <a:p>
          <a:r>
            <a:rPr lang="en-US"/>
            <a:t>Python3 supports various library for machine learning and web development.</a:t>
          </a:r>
        </a:p>
      </dgm:t>
    </dgm:pt>
    <dgm:pt modelId="{DAE476AD-85C8-4BB4-A784-1EF67EEF4710}" type="parTrans" cxnId="{3282FE7E-1F81-4EFF-B4C9-E82F71EB6D16}">
      <dgm:prSet/>
      <dgm:spPr/>
      <dgm:t>
        <a:bodyPr/>
        <a:lstStyle/>
        <a:p>
          <a:endParaRPr lang="en-US"/>
        </a:p>
      </dgm:t>
    </dgm:pt>
    <dgm:pt modelId="{1638C616-9A67-4401-8EDC-C552B1F72035}" type="sibTrans" cxnId="{3282FE7E-1F81-4EFF-B4C9-E82F71EB6D16}">
      <dgm:prSet/>
      <dgm:spPr/>
      <dgm:t>
        <a:bodyPr/>
        <a:lstStyle/>
        <a:p>
          <a:endParaRPr lang="en-US"/>
        </a:p>
      </dgm:t>
    </dgm:pt>
    <dgm:pt modelId="{40A4E884-5532-4604-9246-E7992F9BAC46}" type="pres">
      <dgm:prSet presAssocID="{B296C42B-9016-435D-AFD0-9E1F2D5E6F91}" presName="root" presStyleCnt="0">
        <dgm:presLayoutVars>
          <dgm:dir/>
          <dgm:resizeHandles val="exact"/>
        </dgm:presLayoutVars>
      </dgm:prSet>
      <dgm:spPr/>
    </dgm:pt>
    <dgm:pt modelId="{B0C00AF3-3BF6-4C9C-A0F0-1F6624E9CEE0}" type="pres">
      <dgm:prSet presAssocID="{22EE7FD2-E57E-4C09-974D-29B82C2CB36E}" presName="compNode" presStyleCnt="0"/>
      <dgm:spPr/>
    </dgm:pt>
    <dgm:pt modelId="{FE003146-A6B6-4250-B819-AFC41A9BBA16}" type="pres">
      <dgm:prSet presAssocID="{22EE7FD2-E57E-4C09-974D-29B82C2CB36E}" presName="bgRect" presStyleLbl="bgShp" presStyleIdx="0" presStyleCnt="3"/>
      <dgm:spPr/>
    </dgm:pt>
    <dgm:pt modelId="{5F96D973-69A7-4151-8176-95F0ACA10515}" type="pres">
      <dgm:prSet presAssocID="{22EE7FD2-E57E-4C09-974D-29B82C2CB3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s"/>
        </a:ext>
      </dgm:extLst>
    </dgm:pt>
    <dgm:pt modelId="{04F66139-52DC-427E-B668-F083A272A138}" type="pres">
      <dgm:prSet presAssocID="{22EE7FD2-E57E-4C09-974D-29B82C2CB36E}" presName="spaceRect" presStyleCnt="0"/>
      <dgm:spPr/>
    </dgm:pt>
    <dgm:pt modelId="{35DE6FF4-24B5-4795-8611-857BF5CADE0E}" type="pres">
      <dgm:prSet presAssocID="{22EE7FD2-E57E-4C09-974D-29B82C2CB36E}" presName="parTx" presStyleLbl="revTx" presStyleIdx="0" presStyleCnt="3">
        <dgm:presLayoutVars>
          <dgm:chMax val="0"/>
          <dgm:chPref val="0"/>
        </dgm:presLayoutVars>
      </dgm:prSet>
      <dgm:spPr/>
    </dgm:pt>
    <dgm:pt modelId="{CC72E1A6-54D5-4C70-95A0-837C954EFC8A}" type="pres">
      <dgm:prSet presAssocID="{38CB4968-FDCA-4322-B667-7DFEEF6C951F}" presName="sibTrans" presStyleCnt="0"/>
      <dgm:spPr/>
    </dgm:pt>
    <dgm:pt modelId="{DFA19D35-8B89-4E04-AA80-F8587E8FB2C9}" type="pres">
      <dgm:prSet presAssocID="{060E645D-5866-4B2F-98E0-2B50BFDCF2E4}" presName="compNode" presStyleCnt="0"/>
      <dgm:spPr/>
    </dgm:pt>
    <dgm:pt modelId="{CA1D1228-6D0B-4156-AB35-87B2B41C9925}" type="pres">
      <dgm:prSet presAssocID="{060E645D-5866-4B2F-98E0-2B50BFDCF2E4}" presName="bgRect" presStyleLbl="bgShp" presStyleIdx="1" presStyleCnt="3"/>
      <dgm:spPr/>
    </dgm:pt>
    <dgm:pt modelId="{6F8E345B-D073-47A0-9725-C414BC97ECF1}" type="pres">
      <dgm:prSet presAssocID="{060E645D-5866-4B2F-98E0-2B50BFDCF2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0FF6A2-B8F5-4D96-928D-A80A4693DC7E}" type="pres">
      <dgm:prSet presAssocID="{060E645D-5866-4B2F-98E0-2B50BFDCF2E4}" presName="spaceRect" presStyleCnt="0"/>
      <dgm:spPr/>
    </dgm:pt>
    <dgm:pt modelId="{ABFE44D2-6E99-4C51-9BEE-2B3F5818AAC9}" type="pres">
      <dgm:prSet presAssocID="{060E645D-5866-4B2F-98E0-2B50BFDCF2E4}" presName="parTx" presStyleLbl="revTx" presStyleIdx="1" presStyleCnt="3">
        <dgm:presLayoutVars>
          <dgm:chMax val="0"/>
          <dgm:chPref val="0"/>
        </dgm:presLayoutVars>
      </dgm:prSet>
      <dgm:spPr/>
    </dgm:pt>
    <dgm:pt modelId="{432EE86A-1BD9-40E3-8526-C7200B55939C}" type="pres">
      <dgm:prSet presAssocID="{9D5834C2-4B0F-40CD-BD0A-E5A1C44EA160}" presName="sibTrans" presStyleCnt="0"/>
      <dgm:spPr/>
    </dgm:pt>
    <dgm:pt modelId="{503BFFE6-BD15-4D59-AEE2-83031B3726EA}" type="pres">
      <dgm:prSet presAssocID="{B9BEFF62-52BB-479D-B4BA-995C5AE4200F}" presName="compNode" presStyleCnt="0"/>
      <dgm:spPr/>
    </dgm:pt>
    <dgm:pt modelId="{9427010D-02F9-401A-A76C-B71E6E818170}" type="pres">
      <dgm:prSet presAssocID="{B9BEFF62-52BB-479D-B4BA-995C5AE4200F}" presName="bgRect" presStyleLbl="bgShp" presStyleIdx="2" presStyleCnt="3"/>
      <dgm:spPr/>
    </dgm:pt>
    <dgm:pt modelId="{7761D488-4AD0-4272-BE14-E3DE8E931AFE}" type="pres">
      <dgm:prSet presAssocID="{B9BEFF62-52BB-479D-B4BA-995C5AE420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75D1762-8A1F-44A4-AA70-DD3370B3AECE}" type="pres">
      <dgm:prSet presAssocID="{B9BEFF62-52BB-479D-B4BA-995C5AE4200F}" presName="spaceRect" presStyleCnt="0"/>
      <dgm:spPr/>
    </dgm:pt>
    <dgm:pt modelId="{2A6C4494-388C-408A-B5D8-CAB07C56281C}" type="pres">
      <dgm:prSet presAssocID="{B9BEFF62-52BB-479D-B4BA-995C5AE4200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8DF090F-895F-49C7-9FAF-9866A9922953}" type="presOf" srcId="{B296C42B-9016-435D-AFD0-9E1F2D5E6F91}" destId="{40A4E884-5532-4604-9246-E7992F9BAC46}" srcOrd="0" destOrd="0" presId="urn:microsoft.com/office/officeart/2018/2/layout/IconVerticalSolidList"/>
    <dgm:cxn modelId="{11C82A43-306C-47F9-8427-EC6926832364}" type="presOf" srcId="{22EE7FD2-E57E-4C09-974D-29B82C2CB36E}" destId="{35DE6FF4-24B5-4795-8611-857BF5CADE0E}" srcOrd="0" destOrd="0" presId="urn:microsoft.com/office/officeart/2018/2/layout/IconVerticalSolidList"/>
    <dgm:cxn modelId="{3282FE7E-1F81-4EFF-B4C9-E82F71EB6D16}" srcId="{B296C42B-9016-435D-AFD0-9E1F2D5E6F91}" destId="{B9BEFF62-52BB-479D-B4BA-995C5AE4200F}" srcOrd="2" destOrd="0" parTransId="{DAE476AD-85C8-4BB4-A784-1EF67EEF4710}" sibTransId="{1638C616-9A67-4401-8EDC-C552B1F72035}"/>
    <dgm:cxn modelId="{552A0DC0-1E29-4330-A132-2BC4E25281E2}" type="presOf" srcId="{060E645D-5866-4B2F-98E0-2B50BFDCF2E4}" destId="{ABFE44D2-6E99-4C51-9BEE-2B3F5818AAC9}" srcOrd="0" destOrd="0" presId="urn:microsoft.com/office/officeart/2018/2/layout/IconVerticalSolidList"/>
    <dgm:cxn modelId="{A67677C1-5A19-480B-A81E-9F39EEB33DE8}" type="presOf" srcId="{B9BEFF62-52BB-479D-B4BA-995C5AE4200F}" destId="{2A6C4494-388C-408A-B5D8-CAB07C56281C}" srcOrd="0" destOrd="0" presId="urn:microsoft.com/office/officeart/2018/2/layout/IconVerticalSolidList"/>
    <dgm:cxn modelId="{CCA7FCEB-DDA6-4237-A865-9C90C55A48EB}" srcId="{B296C42B-9016-435D-AFD0-9E1F2D5E6F91}" destId="{060E645D-5866-4B2F-98E0-2B50BFDCF2E4}" srcOrd="1" destOrd="0" parTransId="{CA228795-5DCE-4C6B-97AE-3CE8226039E4}" sibTransId="{9D5834C2-4B0F-40CD-BD0A-E5A1C44EA160}"/>
    <dgm:cxn modelId="{0995BEF7-D421-4C9D-AF3C-0F6CAE7AF674}" srcId="{B296C42B-9016-435D-AFD0-9E1F2D5E6F91}" destId="{22EE7FD2-E57E-4C09-974D-29B82C2CB36E}" srcOrd="0" destOrd="0" parTransId="{84710756-82DB-4233-BCEE-670482C8E87E}" sibTransId="{38CB4968-FDCA-4322-B667-7DFEEF6C951F}"/>
    <dgm:cxn modelId="{E9EE2982-FA46-403B-AC55-184673449AB8}" type="presParOf" srcId="{40A4E884-5532-4604-9246-E7992F9BAC46}" destId="{B0C00AF3-3BF6-4C9C-A0F0-1F6624E9CEE0}" srcOrd="0" destOrd="0" presId="urn:microsoft.com/office/officeart/2018/2/layout/IconVerticalSolidList"/>
    <dgm:cxn modelId="{F487AFDF-A9E9-4045-BD20-CF440CC115B4}" type="presParOf" srcId="{B0C00AF3-3BF6-4C9C-A0F0-1F6624E9CEE0}" destId="{FE003146-A6B6-4250-B819-AFC41A9BBA16}" srcOrd="0" destOrd="0" presId="urn:microsoft.com/office/officeart/2018/2/layout/IconVerticalSolidList"/>
    <dgm:cxn modelId="{7F54BC4D-93C2-49F1-B1F5-FCAEB42DB1F0}" type="presParOf" srcId="{B0C00AF3-3BF6-4C9C-A0F0-1F6624E9CEE0}" destId="{5F96D973-69A7-4151-8176-95F0ACA10515}" srcOrd="1" destOrd="0" presId="urn:microsoft.com/office/officeart/2018/2/layout/IconVerticalSolidList"/>
    <dgm:cxn modelId="{7B861DB1-0A0A-42E3-8AE0-A87EC5EF563C}" type="presParOf" srcId="{B0C00AF3-3BF6-4C9C-A0F0-1F6624E9CEE0}" destId="{04F66139-52DC-427E-B668-F083A272A138}" srcOrd="2" destOrd="0" presId="urn:microsoft.com/office/officeart/2018/2/layout/IconVerticalSolidList"/>
    <dgm:cxn modelId="{4CB5F074-EC21-42B0-8601-BA2B198023A9}" type="presParOf" srcId="{B0C00AF3-3BF6-4C9C-A0F0-1F6624E9CEE0}" destId="{35DE6FF4-24B5-4795-8611-857BF5CADE0E}" srcOrd="3" destOrd="0" presId="urn:microsoft.com/office/officeart/2018/2/layout/IconVerticalSolidList"/>
    <dgm:cxn modelId="{D5489F61-1890-492B-A2D1-939FF4E3459B}" type="presParOf" srcId="{40A4E884-5532-4604-9246-E7992F9BAC46}" destId="{CC72E1A6-54D5-4C70-95A0-837C954EFC8A}" srcOrd="1" destOrd="0" presId="urn:microsoft.com/office/officeart/2018/2/layout/IconVerticalSolidList"/>
    <dgm:cxn modelId="{81547D6E-F648-4054-9375-BFCA62E76F90}" type="presParOf" srcId="{40A4E884-5532-4604-9246-E7992F9BAC46}" destId="{DFA19D35-8B89-4E04-AA80-F8587E8FB2C9}" srcOrd="2" destOrd="0" presId="urn:microsoft.com/office/officeart/2018/2/layout/IconVerticalSolidList"/>
    <dgm:cxn modelId="{1B42FB42-2ED0-4BC4-A84D-A2051611687E}" type="presParOf" srcId="{DFA19D35-8B89-4E04-AA80-F8587E8FB2C9}" destId="{CA1D1228-6D0B-4156-AB35-87B2B41C9925}" srcOrd="0" destOrd="0" presId="urn:microsoft.com/office/officeart/2018/2/layout/IconVerticalSolidList"/>
    <dgm:cxn modelId="{BF2D0BC4-62F7-4382-92E8-420E3300B3D4}" type="presParOf" srcId="{DFA19D35-8B89-4E04-AA80-F8587E8FB2C9}" destId="{6F8E345B-D073-47A0-9725-C414BC97ECF1}" srcOrd="1" destOrd="0" presId="urn:microsoft.com/office/officeart/2018/2/layout/IconVerticalSolidList"/>
    <dgm:cxn modelId="{ECFC2BDF-BDDE-43CB-8EC4-33AF7748CB71}" type="presParOf" srcId="{DFA19D35-8B89-4E04-AA80-F8587E8FB2C9}" destId="{E30FF6A2-B8F5-4D96-928D-A80A4693DC7E}" srcOrd="2" destOrd="0" presId="urn:microsoft.com/office/officeart/2018/2/layout/IconVerticalSolidList"/>
    <dgm:cxn modelId="{17797608-E8B6-45AE-80E1-72FEC2056796}" type="presParOf" srcId="{DFA19D35-8B89-4E04-AA80-F8587E8FB2C9}" destId="{ABFE44D2-6E99-4C51-9BEE-2B3F5818AAC9}" srcOrd="3" destOrd="0" presId="urn:microsoft.com/office/officeart/2018/2/layout/IconVerticalSolidList"/>
    <dgm:cxn modelId="{9B5E23FC-7018-4907-AF40-8F4986A16A3C}" type="presParOf" srcId="{40A4E884-5532-4604-9246-E7992F9BAC46}" destId="{432EE86A-1BD9-40E3-8526-C7200B55939C}" srcOrd="3" destOrd="0" presId="urn:microsoft.com/office/officeart/2018/2/layout/IconVerticalSolidList"/>
    <dgm:cxn modelId="{6FBD24C1-B378-49DF-BF38-36A6CD81E59E}" type="presParOf" srcId="{40A4E884-5532-4604-9246-E7992F9BAC46}" destId="{503BFFE6-BD15-4D59-AEE2-83031B3726EA}" srcOrd="4" destOrd="0" presId="urn:microsoft.com/office/officeart/2018/2/layout/IconVerticalSolidList"/>
    <dgm:cxn modelId="{B3E12D67-82E3-47AC-B7AE-E0D9539B4795}" type="presParOf" srcId="{503BFFE6-BD15-4D59-AEE2-83031B3726EA}" destId="{9427010D-02F9-401A-A76C-B71E6E818170}" srcOrd="0" destOrd="0" presId="urn:microsoft.com/office/officeart/2018/2/layout/IconVerticalSolidList"/>
    <dgm:cxn modelId="{BC0E2EF8-114F-4B02-B8EF-3CA6DCF92B0E}" type="presParOf" srcId="{503BFFE6-BD15-4D59-AEE2-83031B3726EA}" destId="{7761D488-4AD0-4272-BE14-E3DE8E931AFE}" srcOrd="1" destOrd="0" presId="urn:microsoft.com/office/officeart/2018/2/layout/IconVerticalSolidList"/>
    <dgm:cxn modelId="{2B5FB6E3-5ED4-4A41-BA78-9627609E4B97}" type="presParOf" srcId="{503BFFE6-BD15-4D59-AEE2-83031B3726EA}" destId="{175D1762-8A1F-44A4-AA70-DD3370B3AECE}" srcOrd="2" destOrd="0" presId="urn:microsoft.com/office/officeart/2018/2/layout/IconVerticalSolidList"/>
    <dgm:cxn modelId="{680E2778-E7F4-48D9-B29B-655520E0BC3C}" type="presParOf" srcId="{503BFFE6-BD15-4D59-AEE2-83031B3726EA}" destId="{2A6C4494-388C-408A-B5D8-CAB07C5628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D9045D-D9C9-4F84-AF39-183ED96E16A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DCBED77-B58C-4F77-9A5B-E9EF937E377B}">
      <dgm:prSet/>
      <dgm:spPr/>
      <dgm:t>
        <a:bodyPr/>
        <a:lstStyle/>
        <a:p>
          <a:pPr>
            <a:defRPr cap="all"/>
          </a:pPr>
          <a:r>
            <a:rPr lang="en-US"/>
            <a:t>Price Prediction</a:t>
          </a:r>
        </a:p>
      </dgm:t>
    </dgm:pt>
    <dgm:pt modelId="{73D292B8-EE82-438A-82F5-515232FFFC78}" type="parTrans" cxnId="{4332503D-4637-4AFB-8EE7-E3B78D09C20A}">
      <dgm:prSet/>
      <dgm:spPr/>
      <dgm:t>
        <a:bodyPr/>
        <a:lstStyle/>
        <a:p>
          <a:endParaRPr lang="en-US"/>
        </a:p>
      </dgm:t>
    </dgm:pt>
    <dgm:pt modelId="{4E828481-2631-40ED-826E-5EB25CC02ADA}" type="sibTrans" cxnId="{4332503D-4637-4AFB-8EE7-E3B78D09C20A}">
      <dgm:prSet/>
      <dgm:spPr/>
      <dgm:t>
        <a:bodyPr/>
        <a:lstStyle/>
        <a:p>
          <a:endParaRPr lang="en-US"/>
        </a:p>
      </dgm:t>
    </dgm:pt>
    <dgm:pt modelId="{0685D5E3-908F-4D68-9A63-321959B1421A}">
      <dgm:prSet/>
      <dgm:spPr/>
      <dgm:t>
        <a:bodyPr/>
        <a:lstStyle/>
        <a:p>
          <a:pPr>
            <a:defRPr cap="all"/>
          </a:pPr>
          <a:r>
            <a:rPr lang="en-US"/>
            <a:t>Buy property</a:t>
          </a:r>
        </a:p>
      </dgm:t>
    </dgm:pt>
    <dgm:pt modelId="{FF7D2831-B8F0-4F2D-AC03-8A1B9083F06D}" type="parTrans" cxnId="{494B3D55-72A8-416E-808C-D4484498F633}">
      <dgm:prSet/>
      <dgm:spPr/>
      <dgm:t>
        <a:bodyPr/>
        <a:lstStyle/>
        <a:p>
          <a:endParaRPr lang="en-US"/>
        </a:p>
      </dgm:t>
    </dgm:pt>
    <dgm:pt modelId="{9C8BCC17-B600-435A-B882-B617581CC2D1}" type="sibTrans" cxnId="{494B3D55-72A8-416E-808C-D4484498F633}">
      <dgm:prSet/>
      <dgm:spPr/>
      <dgm:t>
        <a:bodyPr/>
        <a:lstStyle/>
        <a:p>
          <a:endParaRPr lang="en-US"/>
        </a:p>
      </dgm:t>
    </dgm:pt>
    <dgm:pt modelId="{142CEB0A-9378-47F5-A1B0-E2C97B2A3512}">
      <dgm:prSet/>
      <dgm:spPr/>
      <dgm:t>
        <a:bodyPr/>
        <a:lstStyle/>
        <a:p>
          <a:pPr>
            <a:defRPr cap="all"/>
          </a:pPr>
          <a:r>
            <a:rPr lang="en-US"/>
            <a:t>Sell Property</a:t>
          </a:r>
        </a:p>
      </dgm:t>
    </dgm:pt>
    <dgm:pt modelId="{26607068-3DF8-4B35-B47D-DBB688F3B459}" type="parTrans" cxnId="{5D535B3A-C13C-41F0-9CBF-4B9E0BA7D986}">
      <dgm:prSet/>
      <dgm:spPr/>
      <dgm:t>
        <a:bodyPr/>
        <a:lstStyle/>
        <a:p>
          <a:endParaRPr lang="en-US"/>
        </a:p>
      </dgm:t>
    </dgm:pt>
    <dgm:pt modelId="{1A216C4B-72A2-4839-ABB9-AE2CDC52E7AC}" type="sibTrans" cxnId="{5D535B3A-C13C-41F0-9CBF-4B9E0BA7D986}">
      <dgm:prSet/>
      <dgm:spPr/>
      <dgm:t>
        <a:bodyPr/>
        <a:lstStyle/>
        <a:p>
          <a:endParaRPr lang="en-US"/>
        </a:p>
      </dgm:t>
    </dgm:pt>
    <dgm:pt modelId="{97B6B22D-007C-45A4-9FBE-17D92C279A09}">
      <dgm:prSet/>
      <dgm:spPr/>
      <dgm:t>
        <a:bodyPr/>
        <a:lstStyle/>
        <a:p>
          <a:pPr>
            <a:defRPr cap="all"/>
          </a:pPr>
          <a:r>
            <a:rPr lang="en-US"/>
            <a:t>Direct contact to owner and buyer</a:t>
          </a:r>
        </a:p>
      </dgm:t>
    </dgm:pt>
    <dgm:pt modelId="{24D0F4C7-D88D-4CA0-BCF3-19EB2E748368}" type="parTrans" cxnId="{AA8EE9AC-20FD-42AD-9B38-E26EF27B3723}">
      <dgm:prSet/>
      <dgm:spPr/>
      <dgm:t>
        <a:bodyPr/>
        <a:lstStyle/>
        <a:p>
          <a:endParaRPr lang="en-US"/>
        </a:p>
      </dgm:t>
    </dgm:pt>
    <dgm:pt modelId="{1E5C819D-66DE-487A-B347-2C0ABF8A12D0}" type="sibTrans" cxnId="{AA8EE9AC-20FD-42AD-9B38-E26EF27B3723}">
      <dgm:prSet/>
      <dgm:spPr/>
      <dgm:t>
        <a:bodyPr/>
        <a:lstStyle/>
        <a:p>
          <a:endParaRPr lang="en-US"/>
        </a:p>
      </dgm:t>
    </dgm:pt>
    <dgm:pt modelId="{B59A410D-5245-432E-97A6-A9F2D5D23198}" type="pres">
      <dgm:prSet presAssocID="{C8D9045D-D9C9-4F84-AF39-183ED96E16AB}" presName="root" presStyleCnt="0">
        <dgm:presLayoutVars>
          <dgm:dir/>
          <dgm:resizeHandles val="exact"/>
        </dgm:presLayoutVars>
      </dgm:prSet>
      <dgm:spPr/>
    </dgm:pt>
    <dgm:pt modelId="{4A3A0CC6-5267-4D0D-AEA2-0A284CB9F89F}" type="pres">
      <dgm:prSet presAssocID="{CDCBED77-B58C-4F77-9A5B-E9EF937E377B}" presName="compNode" presStyleCnt="0"/>
      <dgm:spPr/>
    </dgm:pt>
    <dgm:pt modelId="{38AF9914-A535-4A7E-905D-7FA00D3EC430}" type="pres">
      <dgm:prSet presAssocID="{CDCBED77-B58C-4F77-9A5B-E9EF937E377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0AB6D99-C647-4210-A7A3-5E69DEACA847}" type="pres">
      <dgm:prSet presAssocID="{CDCBED77-B58C-4F77-9A5B-E9EF937E37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D2115CD-2045-4A35-8725-D6F5107AF33C}" type="pres">
      <dgm:prSet presAssocID="{CDCBED77-B58C-4F77-9A5B-E9EF937E377B}" presName="spaceRect" presStyleCnt="0"/>
      <dgm:spPr/>
    </dgm:pt>
    <dgm:pt modelId="{AFD54F13-CE16-46EF-94DC-43C64CEC0A3D}" type="pres">
      <dgm:prSet presAssocID="{CDCBED77-B58C-4F77-9A5B-E9EF937E377B}" presName="textRect" presStyleLbl="revTx" presStyleIdx="0" presStyleCnt="4">
        <dgm:presLayoutVars>
          <dgm:chMax val="1"/>
          <dgm:chPref val="1"/>
        </dgm:presLayoutVars>
      </dgm:prSet>
      <dgm:spPr/>
    </dgm:pt>
    <dgm:pt modelId="{58BE533A-2058-4901-B661-6B293455692F}" type="pres">
      <dgm:prSet presAssocID="{4E828481-2631-40ED-826E-5EB25CC02ADA}" presName="sibTrans" presStyleCnt="0"/>
      <dgm:spPr/>
    </dgm:pt>
    <dgm:pt modelId="{E01FD3E5-7A26-44FD-9B34-3F64B6F95E8D}" type="pres">
      <dgm:prSet presAssocID="{0685D5E3-908F-4D68-9A63-321959B1421A}" presName="compNode" presStyleCnt="0"/>
      <dgm:spPr/>
    </dgm:pt>
    <dgm:pt modelId="{B878A20E-A9D7-43B7-8797-0EC53E4FDBC2}" type="pres">
      <dgm:prSet presAssocID="{0685D5E3-908F-4D68-9A63-321959B1421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0D3EF2F-C2B0-481B-8914-A4E1533577BB}" type="pres">
      <dgm:prSet presAssocID="{0685D5E3-908F-4D68-9A63-321959B142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0F4E83A2-DEB9-405F-8CE5-AEBFF000BBB1}" type="pres">
      <dgm:prSet presAssocID="{0685D5E3-908F-4D68-9A63-321959B1421A}" presName="spaceRect" presStyleCnt="0"/>
      <dgm:spPr/>
    </dgm:pt>
    <dgm:pt modelId="{059E6CCD-E386-4BA2-B714-6F47AD3BA158}" type="pres">
      <dgm:prSet presAssocID="{0685D5E3-908F-4D68-9A63-321959B1421A}" presName="textRect" presStyleLbl="revTx" presStyleIdx="1" presStyleCnt="4">
        <dgm:presLayoutVars>
          <dgm:chMax val="1"/>
          <dgm:chPref val="1"/>
        </dgm:presLayoutVars>
      </dgm:prSet>
      <dgm:spPr/>
    </dgm:pt>
    <dgm:pt modelId="{4C199D92-6F6C-4250-A441-0BCE99E99470}" type="pres">
      <dgm:prSet presAssocID="{9C8BCC17-B600-435A-B882-B617581CC2D1}" presName="sibTrans" presStyleCnt="0"/>
      <dgm:spPr/>
    </dgm:pt>
    <dgm:pt modelId="{7F9596C3-45F8-4EE5-93E0-FB86A8AA2F21}" type="pres">
      <dgm:prSet presAssocID="{142CEB0A-9378-47F5-A1B0-E2C97B2A3512}" presName="compNode" presStyleCnt="0"/>
      <dgm:spPr/>
    </dgm:pt>
    <dgm:pt modelId="{4FDBEB1B-381D-4FE5-967A-494B0AF9CF54}" type="pres">
      <dgm:prSet presAssocID="{142CEB0A-9378-47F5-A1B0-E2C97B2A351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C310950-A094-42E6-9DF1-550B19960361}" type="pres">
      <dgm:prSet presAssocID="{142CEB0A-9378-47F5-A1B0-E2C97B2A35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68D68B9F-C10E-4FFB-AEC1-CC4F94EE148E}" type="pres">
      <dgm:prSet presAssocID="{142CEB0A-9378-47F5-A1B0-E2C97B2A3512}" presName="spaceRect" presStyleCnt="0"/>
      <dgm:spPr/>
    </dgm:pt>
    <dgm:pt modelId="{9009A257-43F7-4785-B041-7E023BB55097}" type="pres">
      <dgm:prSet presAssocID="{142CEB0A-9378-47F5-A1B0-E2C97B2A3512}" presName="textRect" presStyleLbl="revTx" presStyleIdx="2" presStyleCnt="4">
        <dgm:presLayoutVars>
          <dgm:chMax val="1"/>
          <dgm:chPref val="1"/>
        </dgm:presLayoutVars>
      </dgm:prSet>
      <dgm:spPr/>
    </dgm:pt>
    <dgm:pt modelId="{D94DA040-BA41-4605-B463-0616A863F1E8}" type="pres">
      <dgm:prSet presAssocID="{1A216C4B-72A2-4839-ABB9-AE2CDC52E7AC}" presName="sibTrans" presStyleCnt="0"/>
      <dgm:spPr/>
    </dgm:pt>
    <dgm:pt modelId="{9B34DEE3-936C-4D87-9F74-63B97D0CB165}" type="pres">
      <dgm:prSet presAssocID="{97B6B22D-007C-45A4-9FBE-17D92C279A09}" presName="compNode" presStyleCnt="0"/>
      <dgm:spPr/>
    </dgm:pt>
    <dgm:pt modelId="{7AAF7ECB-53F9-4F0C-821D-A5FD86B3337A}" type="pres">
      <dgm:prSet presAssocID="{97B6B22D-007C-45A4-9FBE-17D92C279A0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6B8CE0A-8D26-48F4-B3D1-A63B16460A92}" type="pres">
      <dgm:prSet presAssocID="{97B6B22D-007C-45A4-9FBE-17D92C279A0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4047407-D1D3-499F-BFFB-652F1E082BD1}" type="pres">
      <dgm:prSet presAssocID="{97B6B22D-007C-45A4-9FBE-17D92C279A09}" presName="spaceRect" presStyleCnt="0"/>
      <dgm:spPr/>
    </dgm:pt>
    <dgm:pt modelId="{9DAA5881-3F43-41AE-A22C-B09673E25549}" type="pres">
      <dgm:prSet presAssocID="{97B6B22D-007C-45A4-9FBE-17D92C279A0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BBC1435-C588-4890-8F58-78E5E0AED1E8}" type="presOf" srcId="{142CEB0A-9378-47F5-A1B0-E2C97B2A3512}" destId="{9009A257-43F7-4785-B041-7E023BB55097}" srcOrd="0" destOrd="0" presId="urn:microsoft.com/office/officeart/2018/5/layout/IconLeafLabelList"/>
    <dgm:cxn modelId="{5D535B3A-C13C-41F0-9CBF-4B9E0BA7D986}" srcId="{C8D9045D-D9C9-4F84-AF39-183ED96E16AB}" destId="{142CEB0A-9378-47F5-A1B0-E2C97B2A3512}" srcOrd="2" destOrd="0" parTransId="{26607068-3DF8-4B35-B47D-DBB688F3B459}" sibTransId="{1A216C4B-72A2-4839-ABB9-AE2CDC52E7AC}"/>
    <dgm:cxn modelId="{4332503D-4637-4AFB-8EE7-E3B78D09C20A}" srcId="{C8D9045D-D9C9-4F84-AF39-183ED96E16AB}" destId="{CDCBED77-B58C-4F77-9A5B-E9EF937E377B}" srcOrd="0" destOrd="0" parTransId="{73D292B8-EE82-438A-82F5-515232FFFC78}" sibTransId="{4E828481-2631-40ED-826E-5EB25CC02ADA}"/>
    <dgm:cxn modelId="{494B3D55-72A8-416E-808C-D4484498F633}" srcId="{C8D9045D-D9C9-4F84-AF39-183ED96E16AB}" destId="{0685D5E3-908F-4D68-9A63-321959B1421A}" srcOrd="1" destOrd="0" parTransId="{FF7D2831-B8F0-4F2D-AC03-8A1B9083F06D}" sibTransId="{9C8BCC17-B600-435A-B882-B617581CC2D1}"/>
    <dgm:cxn modelId="{D4E5C67B-9801-4E01-B5E9-9B49CD14FCB4}" type="presOf" srcId="{0685D5E3-908F-4D68-9A63-321959B1421A}" destId="{059E6CCD-E386-4BA2-B714-6F47AD3BA158}" srcOrd="0" destOrd="0" presId="urn:microsoft.com/office/officeart/2018/5/layout/IconLeafLabelList"/>
    <dgm:cxn modelId="{2120C8A0-F6EE-41E7-B998-A55D53F614D4}" type="presOf" srcId="{C8D9045D-D9C9-4F84-AF39-183ED96E16AB}" destId="{B59A410D-5245-432E-97A6-A9F2D5D23198}" srcOrd="0" destOrd="0" presId="urn:microsoft.com/office/officeart/2018/5/layout/IconLeafLabelList"/>
    <dgm:cxn modelId="{AA8EE9AC-20FD-42AD-9B38-E26EF27B3723}" srcId="{C8D9045D-D9C9-4F84-AF39-183ED96E16AB}" destId="{97B6B22D-007C-45A4-9FBE-17D92C279A09}" srcOrd="3" destOrd="0" parTransId="{24D0F4C7-D88D-4CA0-BCF3-19EB2E748368}" sibTransId="{1E5C819D-66DE-487A-B347-2C0ABF8A12D0}"/>
    <dgm:cxn modelId="{D4CF55BA-E0E9-4EEE-B730-F780846D0EE8}" type="presOf" srcId="{97B6B22D-007C-45A4-9FBE-17D92C279A09}" destId="{9DAA5881-3F43-41AE-A22C-B09673E25549}" srcOrd="0" destOrd="0" presId="urn:microsoft.com/office/officeart/2018/5/layout/IconLeafLabelList"/>
    <dgm:cxn modelId="{C60409C5-B034-4381-B702-1457DEB3843C}" type="presOf" srcId="{CDCBED77-B58C-4F77-9A5B-E9EF937E377B}" destId="{AFD54F13-CE16-46EF-94DC-43C64CEC0A3D}" srcOrd="0" destOrd="0" presId="urn:microsoft.com/office/officeart/2018/5/layout/IconLeafLabelList"/>
    <dgm:cxn modelId="{73F4EBFD-87E7-4911-8105-E3886B98AD4D}" type="presParOf" srcId="{B59A410D-5245-432E-97A6-A9F2D5D23198}" destId="{4A3A0CC6-5267-4D0D-AEA2-0A284CB9F89F}" srcOrd="0" destOrd="0" presId="urn:microsoft.com/office/officeart/2018/5/layout/IconLeafLabelList"/>
    <dgm:cxn modelId="{38E2DC7F-583F-439F-B0B9-FF93B1BC4CA3}" type="presParOf" srcId="{4A3A0CC6-5267-4D0D-AEA2-0A284CB9F89F}" destId="{38AF9914-A535-4A7E-905D-7FA00D3EC430}" srcOrd="0" destOrd="0" presId="urn:microsoft.com/office/officeart/2018/5/layout/IconLeafLabelList"/>
    <dgm:cxn modelId="{B02661B0-E3F0-470F-AA8F-49A5E8267EEB}" type="presParOf" srcId="{4A3A0CC6-5267-4D0D-AEA2-0A284CB9F89F}" destId="{40AB6D99-C647-4210-A7A3-5E69DEACA847}" srcOrd="1" destOrd="0" presId="urn:microsoft.com/office/officeart/2018/5/layout/IconLeafLabelList"/>
    <dgm:cxn modelId="{3116D017-F705-4BFD-98CF-0883302D8550}" type="presParOf" srcId="{4A3A0CC6-5267-4D0D-AEA2-0A284CB9F89F}" destId="{6D2115CD-2045-4A35-8725-D6F5107AF33C}" srcOrd="2" destOrd="0" presId="urn:microsoft.com/office/officeart/2018/5/layout/IconLeafLabelList"/>
    <dgm:cxn modelId="{04C10786-2F6E-4966-9198-5BDFBDAF9E3A}" type="presParOf" srcId="{4A3A0CC6-5267-4D0D-AEA2-0A284CB9F89F}" destId="{AFD54F13-CE16-46EF-94DC-43C64CEC0A3D}" srcOrd="3" destOrd="0" presId="urn:microsoft.com/office/officeart/2018/5/layout/IconLeafLabelList"/>
    <dgm:cxn modelId="{ED14CE28-AF7A-4D20-B470-FDC5DB43D5CF}" type="presParOf" srcId="{B59A410D-5245-432E-97A6-A9F2D5D23198}" destId="{58BE533A-2058-4901-B661-6B293455692F}" srcOrd="1" destOrd="0" presId="urn:microsoft.com/office/officeart/2018/5/layout/IconLeafLabelList"/>
    <dgm:cxn modelId="{F18045C0-5D2B-4D24-BAFF-4C701C527867}" type="presParOf" srcId="{B59A410D-5245-432E-97A6-A9F2D5D23198}" destId="{E01FD3E5-7A26-44FD-9B34-3F64B6F95E8D}" srcOrd="2" destOrd="0" presId="urn:microsoft.com/office/officeart/2018/5/layout/IconLeafLabelList"/>
    <dgm:cxn modelId="{4F559922-A325-4C45-981B-BEC0965C999D}" type="presParOf" srcId="{E01FD3E5-7A26-44FD-9B34-3F64B6F95E8D}" destId="{B878A20E-A9D7-43B7-8797-0EC53E4FDBC2}" srcOrd="0" destOrd="0" presId="urn:microsoft.com/office/officeart/2018/5/layout/IconLeafLabelList"/>
    <dgm:cxn modelId="{89729BFE-2B26-4984-A0AD-64A20DC1E9E6}" type="presParOf" srcId="{E01FD3E5-7A26-44FD-9B34-3F64B6F95E8D}" destId="{30D3EF2F-C2B0-481B-8914-A4E1533577BB}" srcOrd="1" destOrd="0" presId="urn:microsoft.com/office/officeart/2018/5/layout/IconLeafLabelList"/>
    <dgm:cxn modelId="{B4BF695F-2FA3-4599-B705-240C7F8B8934}" type="presParOf" srcId="{E01FD3E5-7A26-44FD-9B34-3F64B6F95E8D}" destId="{0F4E83A2-DEB9-405F-8CE5-AEBFF000BBB1}" srcOrd="2" destOrd="0" presId="urn:microsoft.com/office/officeart/2018/5/layout/IconLeafLabelList"/>
    <dgm:cxn modelId="{C1C372FA-BD6B-4D7B-B2D4-4A0630889A98}" type="presParOf" srcId="{E01FD3E5-7A26-44FD-9B34-3F64B6F95E8D}" destId="{059E6CCD-E386-4BA2-B714-6F47AD3BA158}" srcOrd="3" destOrd="0" presId="urn:microsoft.com/office/officeart/2018/5/layout/IconLeafLabelList"/>
    <dgm:cxn modelId="{BB139BB4-9881-4820-B608-219D7B0AB160}" type="presParOf" srcId="{B59A410D-5245-432E-97A6-A9F2D5D23198}" destId="{4C199D92-6F6C-4250-A441-0BCE99E99470}" srcOrd="3" destOrd="0" presId="urn:microsoft.com/office/officeart/2018/5/layout/IconLeafLabelList"/>
    <dgm:cxn modelId="{3B75F2F1-3D81-455B-961F-49A07BAABF61}" type="presParOf" srcId="{B59A410D-5245-432E-97A6-A9F2D5D23198}" destId="{7F9596C3-45F8-4EE5-93E0-FB86A8AA2F21}" srcOrd="4" destOrd="0" presId="urn:microsoft.com/office/officeart/2018/5/layout/IconLeafLabelList"/>
    <dgm:cxn modelId="{C33F6008-F3F7-4121-B194-6B7C94C53177}" type="presParOf" srcId="{7F9596C3-45F8-4EE5-93E0-FB86A8AA2F21}" destId="{4FDBEB1B-381D-4FE5-967A-494B0AF9CF54}" srcOrd="0" destOrd="0" presId="urn:microsoft.com/office/officeart/2018/5/layout/IconLeafLabelList"/>
    <dgm:cxn modelId="{5E5D21B1-3A2E-4179-83C6-8C052FC026E7}" type="presParOf" srcId="{7F9596C3-45F8-4EE5-93E0-FB86A8AA2F21}" destId="{BC310950-A094-42E6-9DF1-550B19960361}" srcOrd="1" destOrd="0" presId="urn:microsoft.com/office/officeart/2018/5/layout/IconLeafLabelList"/>
    <dgm:cxn modelId="{8694670A-C477-4030-B265-7B252B5E8C5B}" type="presParOf" srcId="{7F9596C3-45F8-4EE5-93E0-FB86A8AA2F21}" destId="{68D68B9F-C10E-4FFB-AEC1-CC4F94EE148E}" srcOrd="2" destOrd="0" presId="urn:microsoft.com/office/officeart/2018/5/layout/IconLeafLabelList"/>
    <dgm:cxn modelId="{945993D4-A6E9-4AD9-9B59-EE8C63597FA2}" type="presParOf" srcId="{7F9596C3-45F8-4EE5-93E0-FB86A8AA2F21}" destId="{9009A257-43F7-4785-B041-7E023BB55097}" srcOrd="3" destOrd="0" presId="urn:microsoft.com/office/officeart/2018/5/layout/IconLeafLabelList"/>
    <dgm:cxn modelId="{8BBFD5C4-4AD2-4706-9016-EBBE82BA9E0A}" type="presParOf" srcId="{B59A410D-5245-432E-97A6-A9F2D5D23198}" destId="{D94DA040-BA41-4605-B463-0616A863F1E8}" srcOrd="5" destOrd="0" presId="urn:microsoft.com/office/officeart/2018/5/layout/IconLeafLabelList"/>
    <dgm:cxn modelId="{271DE46B-A62A-4BBF-BC8C-09917D0E4BC5}" type="presParOf" srcId="{B59A410D-5245-432E-97A6-A9F2D5D23198}" destId="{9B34DEE3-936C-4D87-9F74-63B97D0CB165}" srcOrd="6" destOrd="0" presId="urn:microsoft.com/office/officeart/2018/5/layout/IconLeafLabelList"/>
    <dgm:cxn modelId="{B6EF8771-860E-47ED-B754-C17781F65C82}" type="presParOf" srcId="{9B34DEE3-936C-4D87-9F74-63B97D0CB165}" destId="{7AAF7ECB-53F9-4F0C-821D-A5FD86B3337A}" srcOrd="0" destOrd="0" presId="urn:microsoft.com/office/officeart/2018/5/layout/IconLeafLabelList"/>
    <dgm:cxn modelId="{5B51E423-9580-488E-8E90-998731829093}" type="presParOf" srcId="{9B34DEE3-936C-4D87-9F74-63B97D0CB165}" destId="{56B8CE0A-8D26-48F4-B3D1-A63B16460A92}" srcOrd="1" destOrd="0" presId="urn:microsoft.com/office/officeart/2018/5/layout/IconLeafLabelList"/>
    <dgm:cxn modelId="{4131EB5F-FFDE-4C09-9F73-A33E9F50DD92}" type="presParOf" srcId="{9B34DEE3-936C-4D87-9F74-63B97D0CB165}" destId="{B4047407-D1D3-499F-BFFB-652F1E082BD1}" srcOrd="2" destOrd="0" presId="urn:microsoft.com/office/officeart/2018/5/layout/IconLeafLabelList"/>
    <dgm:cxn modelId="{A09C27DE-9E86-4BFC-833D-957C6937DED2}" type="presParOf" srcId="{9B34DEE3-936C-4D87-9F74-63B97D0CB165}" destId="{9DAA5881-3F43-41AE-A22C-B09673E2554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25AB78-FE2C-4696-8A2A-8D200BD591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2F8D0F-B755-4A44-9A84-27C94083C9C2}">
      <dgm:prSet/>
      <dgm:spPr/>
      <dgm:t>
        <a:bodyPr/>
        <a:lstStyle/>
        <a:p>
          <a:r>
            <a:rPr lang="en-US" dirty="0"/>
            <a:t>Direct contact to Seller.</a:t>
          </a:r>
        </a:p>
      </dgm:t>
    </dgm:pt>
    <dgm:pt modelId="{544C1F14-4802-4114-8C61-F7375B4D8096}" type="parTrans" cxnId="{76A81BEE-6C5C-4C70-B07A-98E891317DA3}">
      <dgm:prSet/>
      <dgm:spPr/>
      <dgm:t>
        <a:bodyPr/>
        <a:lstStyle/>
        <a:p>
          <a:endParaRPr lang="en-US"/>
        </a:p>
      </dgm:t>
    </dgm:pt>
    <dgm:pt modelId="{251842BD-D50C-4C4C-91F2-30002D6E29C5}" type="sibTrans" cxnId="{76A81BEE-6C5C-4C70-B07A-98E891317DA3}">
      <dgm:prSet/>
      <dgm:spPr/>
      <dgm:t>
        <a:bodyPr/>
        <a:lstStyle/>
        <a:p>
          <a:endParaRPr lang="en-US"/>
        </a:p>
      </dgm:t>
    </dgm:pt>
    <dgm:pt modelId="{CB508C5B-D7D9-496B-A9C9-243FF2FCAF2C}">
      <dgm:prSet/>
      <dgm:spPr/>
      <dgm:t>
        <a:bodyPr/>
        <a:lstStyle/>
        <a:p>
          <a:r>
            <a:rPr lang="en-US"/>
            <a:t>0 % brokerage charge</a:t>
          </a:r>
        </a:p>
      </dgm:t>
    </dgm:pt>
    <dgm:pt modelId="{21AFD771-793C-4A67-ABDD-14D13F89FAFA}" type="parTrans" cxnId="{A3C00291-0E03-4336-87AA-CDAF35855E0B}">
      <dgm:prSet/>
      <dgm:spPr/>
      <dgm:t>
        <a:bodyPr/>
        <a:lstStyle/>
        <a:p>
          <a:endParaRPr lang="en-US"/>
        </a:p>
      </dgm:t>
    </dgm:pt>
    <dgm:pt modelId="{A81BBC5E-E7D7-4DCB-BADB-22B657C04A0F}" type="sibTrans" cxnId="{A3C00291-0E03-4336-87AA-CDAF35855E0B}">
      <dgm:prSet/>
      <dgm:spPr/>
      <dgm:t>
        <a:bodyPr/>
        <a:lstStyle/>
        <a:p>
          <a:endParaRPr lang="en-US"/>
        </a:p>
      </dgm:t>
    </dgm:pt>
    <dgm:pt modelId="{323C9313-0D1D-4621-B3CC-DBCCE07D939C}">
      <dgm:prSet/>
      <dgm:spPr/>
      <dgm:t>
        <a:bodyPr/>
        <a:lstStyle/>
        <a:p>
          <a:r>
            <a:rPr lang="en-US"/>
            <a:t>See and compare various property.</a:t>
          </a:r>
        </a:p>
      </dgm:t>
    </dgm:pt>
    <dgm:pt modelId="{5CA26BE1-FF50-4472-B6B6-6E85373FC618}" type="parTrans" cxnId="{02B93C20-4089-47A0-8FC7-3A9CEB92578A}">
      <dgm:prSet/>
      <dgm:spPr/>
      <dgm:t>
        <a:bodyPr/>
        <a:lstStyle/>
        <a:p>
          <a:endParaRPr lang="en-US"/>
        </a:p>
      </dgm:t>
    </dgm:pt>
    <dgm:pt modelId="{1A3F43B7-F48D-4912-8170-F19AFFBF8F98}" type="sibTrans" cxnId="{02B93C20-4089-47A0-8FC7-3A9CEB92578A}">
      <dgm:prSet/>
      <dgm:spPr/>
      <dgm:t>
        <a:bodyPr/>
        <a:lstStyle/>
        <a:p>
          <a:endParaRPr lang="en-US"/>
        </a:p>
      </dgm:t>
    </dgm:pt>
    <dgm:pt modelId="{D9903A82-EDF7-4096-8355-5746CDB07830}">
      <dgm:prSet/>
      <dgm:spPr/>
      <dgm:t>
        <a:bodyPr/>
        <a:lstStyle/>
        <a:p>
          <a:r>
            <a:rPr lang="en-US"/>
            <a:t>Check the price on price estimator.</a:t>
          </a:r>
        </a:p>
      </dgm:t>
    </dgm:pt>
    <dgm:pt modelId="{8B8956DB-36E4-45CC-B46D-4054B53DE802}" type="parTrans" cxnId="{99965C15-8B29-40A7-BF58-83F01AD2BE67}">
      <dgm:prSet/>
      <dgm:spPr/>
      <dgm:t>
        <a:bodyPr/>
        <a:lstStyle/>
        <a:p>
          <a:endParaRPr lang="en-US"/>
        </a:p>
      </dgm:t>
    </dgm:pt>
    <dgm:pt modelId="{0224373C-502E-4608-A40F-E0875C21D4F7}" type="sibTrans" cxnId="{99965C15-8B29-40A7-BF58-83F01AD2BE67}">
      <dgm:prSet/>
      <dgm:spPr/>
      <dgm:t>
        <a:bodyPr/>
        <a:lstStyle/>
        <a:p>
          <a:endParaRPr lang="en-US"/>
        </a:p>
      </dgm:t>
    </dgm:pt>
    <dgm:pt modelId="{031CDDFF-5016-4D32-8786-6DEDC7E47F54}" type="pres">
      <dgm:prSet presAssocID="{9525AB78-FE2C-4696-8A2A-8D200BD59107}" presName="root" presStyleCnt="0">
        <dgm:presLayoutVars>
          <dgm:dir/>
          <dgm:resizeHandles val="exact"/>
        </dgm:presLayoutVars>
      </dgm:prSet>
      <dgm:spPr/>
    </dgm:pt>
    <dgm:pt modelId="{C29C187A-B3ED-48F0-BD5F-30661B431525}" type="pres">
      <dgm:prSet presAssocID="{772F8D0F-B755-4A44-9A84-27C94083C9C2}" presName="compNode" presStyleCnt="0"/>
      <dgm:spPr/>
    </dgm:pt>
    <dgm:pt modelId="{1622D88A-67D0-4E16-86F5-E9DC3F7D9A8B}" type="pres">
      <dgm:prSet presAssocID="{772F8D0F-B755-4A44-9A84-27C94083C9C2}" presName="bgRect" presStyleLbl="bgShp" presStyleIdx="0" presStyleCnt="4"/>
      <dgm:spPr/>
    </dgm:pt>
    <dgm:pt modelId="{4C818E4E-6D22-4D60-815B-9A0E142149DC}" type="pres">
      <dgm:prSet presAssocID="{772F8D0F-B755-4A44-9A84-27C94083C9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1B5E090E-0950-47CA-9511-8E8C6DD6DCB6}" type="pres">
      <dgm:prSet presAssocID="{772F8D0F-B755-4A44-9A84-27C94083C9C2}" presName="spaceRect" presStyleCnt="0"/>
      <dgm:spPr/>
    </dgm:pt>
    <dgm:pt modelId="{04C983CF-CA06-4FC2-BD86-7AA59DCCB2CD}" type="pres">
      <dgm:prSet presAssocID="{772F8D0F-B755-4A44-9A84-27C94083C9C2}" presName="parTx" presStyleLbl="revTx" presStyleIdx="0" presStyleCnt="4">
        <dgm:presLayoutVars>
          <dgm:chMax val="0"/>
          <dgm:chPref val="0"/>
        </dgm:presLayoutVars>
      </dgm:prSet>
      <dgm:spPr/>
    </dgm:pt>
    <dgm:pt modelId="{9B4D182C-4637-4ACB-A65B-4AEF0D0BA84B}" type="pres">
      <dgm:prSet presAssocID="{251842BD-D50C-4C4C-91F2-30002D6E29C5}" presName="sibTrans" presStyleCnt="0"/>
      <dgm:spPr/>
    </dgm:pt>
    <dgm:pt modelId="{D0AA480C-C843-40F3-8BEC-49A9E9B61012}" type="pres">
      <dgm:prSet presAssocID="{CB508C5B-D7D9-496B-A9C9-243FF2FCAF2C}" presName="compNode" presStyleCnt="0"/>
      <dgm:spPr/>
    </dgm:pt>
    <dgm:pt modelId="{0CD7ADFB-59B3-41E3-8F01-412E4AC65C68}" type="pres">
      <dgm:prSet presAssocID="{CB508C5B-D7D9-496B-A9C9-243FF2FCAF2C}" presName="bgRect" presStyleLbl="bgShp" presStyleIdx="1" presStyleCnt="4"/>
      <dgm:spPr/>
    </dgm:pt>
    <dgm:pt modelId="{15F57053-56F3-4F6E-8E74-304F93020B53}" type="pres">
      <dgm:prSet presAssocID="{CB508C5B-D7D9-496B-A9C9-243FF2FCAF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CDD54998-3FA2-4DB1-8C49-3413E585851F}" type="pres">
      <dgm:prSet presAssocID="{CB508C5B-D7D9-496B-A9C9-243FF2FCAF2C}" presName="spaceRect" presStyleCnt="0"/>
      <dgm:spPr/>
    </dgm:pt>
    <dgm:pt modelId="{8AFE1FF0-EE3C-4294-B7BC-0BB46384EB58}" type="pres">
      <dgm:prSet presAssocID="{CB508C5B-D7D9-496B-A9C9-243FF2FCAF2C}" presName="parTx" presStyleLbl="revTx" presStyleIdx="1" presStyleCnt="4">
        <dgm:presLayoutVars>
          <dgm:chMax val="0"/>
          <dgm:chPref val="0"/>
        </dgm:presLayoutVars>
      </dgm:prSet>
      <dgm:spPr/>
    </dgm:pt>
    <dgm:pt modelId="{DA5B3C1D-7EA2-49D2-9A32-6DAD41EA84A2}" type="pres">
      <dgm:prSet presAssocID="{A81BBC5E-E7D7-4DCB-BADB-22B657C04A0F}" presName="sibTrans" presStyleCnt="0"/>
      <dgm:spPr/>
    </dgm:pt>
    <dgm:pt modelId="{74C563C2-68E4-474F-B61A-31385BDD90CA}" type="pres">
      <dgm:prSet presAssocID="{323C9313-0D1D-4621-B3CC-DBCCE07D939C}" presName="compNode" presStyleCnt="0"/>
      <dgm:spPr/>
    </dgm:pt>
    <dgm:pt modelId="{5A7BC71D-7FDE-4243-AADE-B2A251EB3600}" type="pres">
      <dgm:prSet presAssocID="{323C9313-0D1D-4621-B3CC-DBCCE07D939C}" presName="bgRect" presStyleLbl="bgShp" presStyleIdx="2" presStyleCnt="4"/>
      <dgm:spPr/>
    </dgm:pt>
    <dgm:pt modelId="{AF558897-9C27-463A-A55D-1E8DA6D12B35}" type="pres">
      <dgm:prSet presAssocID="{323C9313-0D1D-4621-B3CC-DBCCE07D939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oculars"/>
        </a:ext>
      </dgm:extLst>
    </dgm:pt>
    <dgm:pt modelId="{83E11AB7-4D07-4E77-AA44-BB51DE084E5C}" type="pres">
      <dgm:prSet presAssocID="{323C9313-0D1D-4621-B3CC-DBCCE07D939C}" presName="spaceRect" presStyleCnt="0"/>
      <dgm:spPr/>
    </dgm:pt>
    <dgm:pt modelId="{18DCF2DF-54CE-454A-B2C0-5EFE7C2D6D5B}" type="pres">
      <dgm:prSet presAssocID="{323C9313-0D1D-4621-B3CC-DBCCE07D939C}" presName="parTx" presStyleLbl="revTx" presStyleIdx="2" presStyleCnt="4">
        <dgm:presLayoutVars>
          <dgm:chMax val="0"/>
          <dgm:chPref val="0"/>
        </dgm:presLayoutVars>
      </dgm:prSet>
      <dgm:spPr/>
    </dgm:pt>
    <dgm:pt modelId="{816913F0-9842-48FD-A952-8A09045DEB53}" type="pres">
      <dgm:prSet presAssocID="{1A3F43B7-F48D-4912-8170-F19AFFBF8F98}" presName="sibTrans" presStyleCnt="0"/>
      <dgm:spPr/>
    </dgm:pt>
    <dgm:pt modelId="{B89F391D-3A34-48D6-9F09-CC3731B2B919}" type="pres">
      <dgm:prSet presAssocID="{D9903A82-EDF7-4096-8355-5746CDB07830}" presName="compNode" presStyleCnt="0"/>
      <dgm:spPr/>
    </dgm:pt>
    <dgm:pt modelId="{C105885F-57F9-4593-9EDA-FE4442BF0940}" type="pres">
      <dgm:prSet presAssocID="{D9903A82-EDF7-4096-8355-5746CDB07830}" presName="bgRect" presStyleLbl="bgShp" presStyleIdx="3" presStyleCnt="4"/>
      <dgm:spPr/>
    </dgm:pt>
    <dgm:pt modelId="{1094D8EE-376A-40F4-8E06-B4B457DF3224}" type="pres">
      <dgm:prSet presAssocID="{D9903A82-EDF7-4096-8355-5746CDB078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1F9CC2E5-6E59-4882-BA3A-30CFF139ACA2}" type="pres">
      <dgm:prSet presAssocID="{D9903A82-EDF7-4096-8355-5746CDB07830}" presName="spaceRect" presStyleCnt="0"/>
      <dgm:spPr/>
    </dgm:pt>
    <dgm:pt modelId="{70F86287-A09E-4C0A-9CEE-5EE4943A81A9}" type="pres">
      <dgm:prSet presAssocID="{D9903A82-EDF7-4096-8355-5746CDB0783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9965C15-8B29-40A7-BF58-83F01AD2BE67}" srcId="{9525AB78-FE2C-4696-8A2A-8D200BD59107}" destId="{D9903A82-EDF7-4096-8355-5746CDB07830}" srcOrd="3" destOrd="0" parTransId="{8B8956DB-36E4-45CC-B46D-4054B53DE802}" sibTransId="{0224373C-502E-4608-A40F-E0875C21D4F7}"/>
    <dgm:cxn modelId="{02B93C20-4089-47A0-8FC7-3A9CEB92578A}" srcId="{9525AB78-FE2C-4696-8A2A-8D200BD59107}" destId="{323C9313-0D1D-4621-B3CC-DBCCE07D939C}" srcOrd="2" destOrd="0" parTransId="{5CA26BE1-FF50-4472-B6B6-6E85373FC618}" sibTransId="{1A3F43B7-F48D-4912-8170-F19AFFBF8F98}"/>
    <dgm:cxn modelId="{C5E27628-1D3A-4B7C-88F6-942895B8545A}" type="presOf" srcId="{CB508C5B-D7D9-496B-A9C9-243FF2FCAF2C}" destId="{8AFE1FF0-EE3C-4294-B7BC-0BB46384EB58}" srcOrd="0" destOrd="0" presId="urn:microsoft.com/office/officeart/2018/2/layout/IconVerticalSolidList"/>
    <dgm:cxn modelId="{809E394A-9FBC-4C5C-A4F5-A2DC89C1EE28}" type="presOf" srcId="{772F8D0F-B755-4A44-9A84-27C94083C9C2}" destId="{04C983CF-CA06-4FC2-BD86-7AA59DCCB2CD}" srcOrd="0" destOrd="0" presId="urn:microsoft.com/office/officeart/2018/2/layout/IconVerticalSolidList"/>
    <dgm:cxn modelId="{A3C00291-0E03-4336-87AA-CDAF35855E0B}" srcId="{9525AB78-FE2C-4696-8A2A-8D200BD59107}" destId="{CB508C5B-D7D9-496B-A9C9-243FF2FCAF2C}" srcOrd="1" destOrd="0" parTransId="{21AFD771-793C-4A67-ABDD-14D13F89FAFA}" sibTransId="{A81BBC5E-E7D7-4DCB-BADB-22B657C04A0F}"/>
    <dgm:cxn modelId="{1CA52A9E-E1D9-4FC0-99F4-98DCE8EBCFDB}" type="presOf" srcId="{323C9313-0D1D-4621-B3CC-DBCCE07D939C}" destId="{18DCF2DF-54CE-454A-B2C0-5EFE7C2D6D5B}" srcOrd="0" destOrd="0" presId="urn:microsoft.com/office/officeart/2018/2/layout/IconVerticalSolidList"/>
    <dgm:cxn modelId="{237F45B2-15AD-43EC-8BE9-9AE858B59956}" type="presOf" srcId="{D9903A82-EDF7-4096-8355-5746CDB07830}" destId="{70F86287-A09E-4C0A-9CEE-5EE4943A81A9}" srcOrd="0" destOrd="0" presId="urn:microsoft.com/office/officeart/2018/2/layout/IconVerticalSolidList"/>
    <dgm:cxn modelId="{76A81BEE-6C5C-4C70-B07A-98E891317DA3}" srcId="{9525AB78-FE2C-4696-8A2A-8D200BD59107}" destId="{772F8D0F-B755-4A44-9A84-27C94083C9C2}" srcOrd="0" destOrd="0" parTransId="{544C1F14-4802-4114-8C61-F7375B4D8096}" sibTransId="{251842BD-D50C-4C4C-91F2-30002D6E29C5}"/>
    <dgm:cxn modelId="{F2A4C4FB-B302-4F02-82EA-3C149CB4B33E}" type="presOf" srcId="{9525AB78-FE2C-4696-8A2A-8D200BD59107}" destId="{031CDDFF-5016-4D32-8786-6DEDC7E47F54}" srcOrd="0" destOrd="0" presId="urn:microsoft.com/office/officeart/2018/2/layout/IconVerticalSolidList"/>
    <dgm:cxn modelId="{20AF12C5-DD75-4B9A-B3EE-9E3E59DF5049}" type="presParOf" srcId="{031CDDFF-5016-4D32-8786-6DEDC7E47F54}" destId="{C29C187A-B3ED-48F0-BD5F-30661B431525}" srcOrd="0" destOrd="0" presId="urn:microsoft.com/office/officeart/2018/2/layout/IconVerticalSolidList"/>
    <dgm:cxn modelId="{B3837056-B501-4E7A-838A-6428E88D6368}" type="presParOf" srcId="{C29C187A-B3ED-48F0-BD5F-30661B431525}" destId="{1622D88A-67D0-4E16-86F5-E9DC3F7D9A8B}" srcOrd="0" destOrd="0" presId="urn:microsoft.com/office/officeart/2018/2/layout/IconVerticalSolidList"/>
    <dgm:cxn modelId="{B4B312C8-F7FC-4FC7-A4D8-A7F38A9C6C52}" type="presParOf" srcId="{C29C187A-B3ED-48F0-BD5F-30661B431525}" destId="{4C818E4E-6D22-4D60-815B-9A0E142149DC}" srcOrd="1" destOrd="0" presId="urn:microsoft.com/office/officeart/2018/2/layout/IconVerticalSolidList"/>
    <dgm:cxn modelId="{1AE388D1-7AB1-44E7-B55E-68079AAFFCF2}" type="presParOf" srcId="{C29C187A-B3ED-48F0-BD5F-30661B431525}" destId="{1B5E090E-0950-47CA-9511-8E8C6DD6DCB6}" srcOrd="2" destOrd="0" presId="urn:microsoft.com/office/officeart/2018/2/layout/IconVerticalSolidList"/>
    <dgm:cxn modelId="{39426A17-09BC-421E-B855-4F5BC338E602}" type="presParOf" srcId="{C29C187A-B3ED-48F0-BD5F-30661B431525}" destId="{04C983CF-CA06-4FC2-BD86-7AA59DCCB2CD}" srcOrd="3" destOrd="0" presId="urn:microsoft.com/office/officeart/2018/2/layout/IconVerticalSolidList"/>
    <dgm:cxn modelId="{C5DEBCC1-9CA5-46CE-815D-132CC1EC3B85}" type="presParOf" srcId="{031CDDFF-5016-4D32-8786-6DEDC7E47F54}" destId="{9B4D182C-4637-4ACB-A65B-4AEF0D0BA84B}" srcOrd="1" destOrd="0" presId="urn:microsoft.com/office/officeart/2018/2/layout/IconVerticalSolidList"/>
    <dgm:cxn modelId="{3D041CE9-C0F8-4168-8BCF-D4BA7EE4BF17}" type="presParOf" srcId="{031CDDFF-5016-4D32-8786-6DEDC7E47F54}" destId="{D0AA480C-C843-40F3-8BEC-49A9E9B61012}" srcOrd="2" destOrd="0" presId="urn:microsoft.com/office/officeart/2018/2/layout/IconVerticalSolidList"/>
    <dgm:cxn modelId="{0E0EB6EA-FF47-41F4-BD84-BA382E47E7A5}" type="presParOf" srcId="{D0AA480C-C843-40F3-8BEC-49A9E9B61012}" destId="{0CD7ADFB-59B3-41E3-8F01-412E4AC65C68}" srcOrd="0" destOrd="0" presId="urn:microsoft.com/office/officeart/2018/2/layout/IconVerticalSolidList"/>
    <dgm:cxn modelId="{517E742D-C13D-4A0F-8EC9-F78CAC780194}" type="presParOf" srcId="{D0AA480C-C843-40F3-8BEC-49A9E9B61012}" destId="{15F57053-56F3-4F6E-8E74-304F93020B53}" srcOrd="1" destOrd="0" presId="urn:microsoft.com/office/officeart/2018/2/layout/IconVerticalSolidList"/>
    <dgm:cxn modelId="{0C7B1DA7-7A74-42B7-B854-381AEB0071A1}" type="presParOf" srcId="{D0AA480C-C843-40F3-8BEC-49A9E9B61012}" destId="{CDD54998-3FA2-4DB1-8C49-3413E585851F}" srcOrd="2" destOrd="0" presId="urn:microsoft.com/office/officeart/2018/2/layout/IconVerticalSolidList"/>
    <dgm:cxn modelId="{CBD50D0A-8BF1-4932-A800-A890C8A19ED6}" type="presParOf" srcId="{D0AA480C-C843-40F3-8BEC-49A9E9B61012}" destId="{8AFE1FF0-EE3C-4294-B7BC-0BB46384EB58}" srcOrd="3" destOrd="0" presId="urn:microsoft.com/office/officeart/2018/2/layout/IconVerticalSolidList"/>
    <dgm:cxn modelId="{A0BCF476-FB50-4E90-8E9C-D758FF033206}" type="presParOf" srcId="{031CDDFF-5016-4D32-8786-6DEDC7E47F54}" destId="{DA5B3C1D-7EA2-49D2-9A32-6DAD41EA84A2}" srcOrd="3" destOrd="0" presId="urn:microsoft.com/office/officeart/2018/2/layout/IconVerticalSolidList"/>
    <dgm:cxn modelId="{B61A8064-2719-40D6-B1E5-552959D71E2E}" type="presParOf" srcId="{031CDDFF-5016-4D32-8786-6DEDC7E47F54}" destId="{74C563C2-68E4-474F-B61A-31385BDD90CA}" srcOrd="4" destOrd="0" presId="urn:microsoft.com/office/officeart/2018/2/layout/IconVerticalSolidList"/>
    <dgm:cxn modelId="{0EAA23D3-3E45-4196-94FB-24EC7A79F710}" type="presParOf" srcId="{74C563C2-68E4-474F-B61A-31385BDD90CA}" destId="{5A7BC71D-7FDE-4243-AADE-B2A251EB3600}" srcOrd="0" destOrd="0" presId="urn:microsoft.com/office/officeart/2018/2/layout/IconVerticalSolidList"/>
    <dgm:cxn modelId="{ED020D23-7E64-4E88-8F77-3734FC4C21DE}" type="presParOf" srcId="{74C563C2-68E4-474F-B61A-31385BDD90CA}" destId="{AF558897-9C27-463A-A55D-1E8DA6D12B35}" srcOrd="1" destOrd="0" presId="urn:microsoft.com/office/officeart/2018/2/layout/IconVerticalSolidList"/>
    <dgm:cxn modelId="{DC69F21E-4CF7-4614-9260-7BB537AE9A9E}" type="presParOf" srcId="{74C563C2-68E4-474F-B61A-31385BDD90CA}" destId="{83E11AB7-4D07-4E77-AA44-BB51DE084E5C}" srcOrd="2" destOrd="0" presId="urn:microsoft.com/office/officeart/2018/2/layout/IconVerticalSolidList"/>
    <dgm:cxn modelId="{E57C6956-C4CF-4D89-895B-6815223AF08B}" type="presParOf" srcId="{74C563C2-68E4-474F-B61A-31385BDD90CA}" destId="{18DCF2DF-54CE-454A-B2C0-5EFE7C2D6D5B}" srcOrd="3" destOrd="0" presId="urn:microsoft.com/office/officeart/2018/2/layout/IconVerticalSolidList"/>
    <dgm:cxn modelId="{C62A8E9C-74D8-4059-800F-A715F8D3A9E6}" type="presParOf" srcId="{031CDDFF-5016-4D32-8786-6DEDC7E47F54}" destId="{816913F0-9842-48FD-A952-8A09045DEB53}" srcOrd="5" destOrd="0" presId="urn:microsoft.com/office/officeart/2018/2/layout/IconVerticalSolidList"/>
    <dgm:cxn modelId="{90B1C8FA-7824-430F-BC4F-F46AECBBE2D5}" type="presParOf" srcId="{031CDDFF-5016-4D32-8786-6DEDC7E47F54}" destId="{B89F391D-3A34-48D6-9F09-CC3731B2B919}" srcOrd="6" destOrd="0" presId="urn:microsoft.com/office/officeart/2018/2/layout/IconVerticalSolidList"/>
    <dgm:cxn modelId="{F0E9768E-A109-4683-8E0D-94CF358D33E6}" type="presParOf" srcId="{B89F391D-3A34-48D6-9F09-CC3731B2B919}" destId="{C105885F-57F9-4593-9EDA-FE4442BF0940}" srcOrd="0" destOrd="0" presId="urn:microsoft.com/office/officeart/2018/2/layout/IconVerticalSolidList"/>
    <dgm:cxn modelId="{3F751EB3-BDE5-47B7-A80C-3A0AB6662341}" type="presParOf" srcId="{B89F391D-3A34-48D6-9F09-CC3731B2B919}" destId="{1094D8EE-376A-40F4-8E06-B4B457DF3224}" srcOrd="1" destOrd="0" presId="urn:microsoft.com/office/officeart/2018/2/layout/IconVerticalSolidList"/>
    <dgm:cxn modelId="{B3F291DE-B2CF-4B13-AD0C-709FEA06B533}" type="presParOf" srcId="{B89F391D-3A34-48D6-9F09-CC3731B2B919}" destId="{1F9CC2E5-6E59-4882-BA3A-30CFF139ACA2}" srcOrd="2" destOrd="0" presId="urn:microsoft.com/office/officeart/2018/2/layout/IconVerticalSolidList"/>
    <dgm:cxn modelId="{664B7AFE-52FC-4BFA-B502-6C4E2021AEB0}" type="presParOf" srcId="{B89F391D-3A34-48D6-9F09-CC3731B2B919}" destId="{70F86287-A09E-4C0A-9CEE-5EE4943A81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34E947-CB46-459A-AC58-D36D16A287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0F7657-3599-4E94-A37F-DD6D853E01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Direct contact to  buyer.</a:t>
          </a:r>
        </a:p>
      </dgm:t>
    </dgm:pt>
    <dgm:pt modelId="{2015170C-283E-4725-B13E-CFA1993696F5}" type="parTrans" cxnId="{279E7AD9-75AE-47E9-91A0-08FF7611B5F2}">
      <dgm:prSet/>
      <dgm:spPr/>
      <dgm:t>
        <a:bodyPr/>
        <a:lstStyle/>
        <a:p>
          <a:endParaRPr lang="en-US"/>
        </a:p>
      </dgm:t>
    </dgm:pt>
    <dgm:pt modelId="{BA0851A2-21BB-4A5F-B61B-7B167300DED3}" type="sibTrans" cxnId="{279E7AD9-75AE-47E9-91A0-08FF7611B5F2}">
      <dgm:prSet/>
      <dgm:spPr/>
      <dgm:t>
        <a:bodyPr/>
        <a:lstStyle/>
        <a:p>
          <a:endParaRPr lang="en-US"/>
        </a:p>
      </dgm:t>
    </dgm:pt>
    <dgm:pt modelId="{1F4A3701-8DE3-4D05-BE5F-8F04D554AD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0 % brokerage.</a:t>
          </a:r>
        </a:p>
      </dgm:t>
    </dgm:pt>
    <dgm:pt modelId="{0EDBD0B5-E6A7-4354-B8E1-1FC61EDE5A99}" type="parTrans" cxnId="{F89EA3CE-E620-42D7-AD07-C756F8C46BA8}">
      <dgm:prSet/>
      <dgm:spPr/>
      <dgm:t>
        <a:bodyPr/>
        <a:lstStyle/>
        <a:p>
          <a:endParaRPr lang="en-US"/>
        </a:p>
      </dgm:t>
    </dgm:pt>
    <dgm:pt modelId="{EA2429B6-0350-4AFB-8B1F-1BAD1162227C}" type="sibTrans" cxnId="{F89EA3CE-E620-42D7-AD07-C756F8C46BA8}">
      <dgm:prSet/>
      <dgm:spPr/>
      <dgm:t>
        <a:bodyPr/>
        <a:lstStyle/>
        <a:p>
          <a:endParaRPr lang="en-US"/>
        </a:p>
      </dgm:t>
    </dgm:pt>
    <dgm:pt modelId="{22ABD909-35B5-4712-8A35-1ECEB3B796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Estimate your property before selling.</a:t>
          </a:r>
        </a:p>
      </dgm:t>
    </dgm:pt>
    <dgm:pt modelId="{A4D99FFA-A30B-47C8-8A5E-76AA4612E110}" type="parTrans" cxnId="{23C060D2-EE18-4AB6-A942-5D8D244C0B07}">
      <dgm:prSet/>
      <dgm:spPr/>
      <dgm:t>
        <a:bodyPr/>
        <a:lstStyle/>
        <a:p>
          <a:endParaRPr lang="en-US"/>
        </a:p>
      </dgm:t>
    </dgm:pt>
    <dgm:pt modelId="{BDA36AC3-D409-4865-AC61-AB5859CFACDA}" type="sibTrans" cxnId="{23C060D2-EE18-4AB6-A942-5D8D244C0B07}">
      <dgm:prSet/>
      <dgm:spPr/>
      <dgm:t>
        <a:bodyPr/>
        <a:lstStyle/>
        <a:p>
          <a:endParaRPr lang="en-US"/>
        </a:p>
      </dgm:t>
    </dgm:pt>
    <dgm:pt modelId="{8B207D7A-9075-407D-82D8-49CE24987286}" type="pres">
      <dgm:prSet presAssocID="{B634E947-CB46-459A-AC58-D36D16A287C5}" presName="root" presStyleCnt="0">
        <dgm:presLayoutVars>
          <dgm:dir/>
          <dgm:resizeHandles val="exact"/>
        </dgm:presLayoutVars>
      </dgm:prSet>
      <dgm:spPr/>
    </dgm:pt>
    <dgm:pt modelId="{092E8803-64CB-4F2C-A87B-DA99DC6BD463}" type="pres">
      <dgm:prSet presAssocID="{890F7657-3599-4E94-A37F-DD6D853E01AC}" presName="compNode" presStyleCnt="0"/>
      <dgm:spPr/>
    </dgm:pt>
    <dgm:pt modelId="{3FBB2DFE-03D5-47A6-8FA7-073E58DFB341}" type="pres">
      <dgm:prSet presAssocID="{890F7657-3599-4E94-A37F-DD6D853E01AC}" presName="bgRect" presStyleLbl="bgShp" presStyleIdx="0" presStyleCnt="3"/>
      <dgm:spPr/>
    </dgm:pt>
    <dgm:pt modelId="{753F5A61-FC9F-4171-81B3-EAEEA911B59F}" type="pres">
      <dgm:prSet presAssocID="{890F7657-3599-4E94-A37F-DD6D853E01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D8465EE-CEBB-421E-BF3F-A2ED2BC95218}" type="pres">
      <dgm:prSet presAssocID="{890F7657-3599-4E94-A37F-DD6D853E01AC}" presName="spaceRect" presStyleCnt="0"/>
      <dgm:spPr/>
    </dgm:pt>
    <dgm:pt modelId="{80F212AD-C301-463E-BBBB-C4AFD2452061}" type="pres">
      <dgm:prSet presAssocID="{890F7657-3599-4E94-A37F-DD6D853E01AC}" presName="parTx" presStyleLbl="revTx" presStyleIdx="0" presStyleCnt="3">
        <dgm:presLayoutVars>
          <dgm:chMax val="0"/>
          <dgm:chPref val="0"/>
        </dgm:presLayoutVars>
      </dgm:prSet>
      <dgm:spPr/>
    </dgm:pt>
    <dgm:pt modelId="{9CB06CBA-483E-4C9B-9404-6EBB00F3D347}" type="pres">
      <dgm:prSet presAssocID="{BA0851A2-21BB-4A5F-B61B-7B167300DED3}" presName="sibTrans" presStyleCnt="0"/>
      <dgm:spPr/>
    </dgm:pt>
    <dgm:pt modelId="{81BFA3CC-C773-40A0-9020-6514262EE1A7}" type="pres">
      <dgm:prSet presAssocID="{1F4A3701-8DE3-4D05-BE5F-8F04D554AD3F}" presName="compNode" presStyleCnt="0"/>
      <dgm:spPr/>
    </dgm:pt>
    <dgm:pt modelId="{CB0D50A1-3C3C-427E-B8C3-F597491926D0}" type="pres">
      <dgm:prSet presAssocID="{1F4A3701-8DE3-4D05-BE5F-8F04D554AD3F}" presName="bgRect" presStyleLbl="bgShp" presStyleIdx="1" presStyleCnt="3"/>
      <dgm:spPr/>
    </dgm:pt>
    <dgm:pt modelId="{EDEBF50D-0793-4529-97A2-1BBAC99A070C}" type="pres">
      <dgm:prSet presAssocID="{1F4A3701-8DE3-4D05-BE5F-8F04D554AD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4EEDF4DB-2E82-468F-959E-0B1D890D88DD}" type="pres">
      <dgm:prSet presAssocID="{1F4A3701-8DE3-4D05-BE5F-8F04D554AD3F}" presName="spaceRect" presStyleCnt="0"/>
      <dgm:spPr/>
    </dgm:pt>
    <dgm:pt modelId="{2A4AD9D1-83B5-4678-A115-F69CF28F8BBD}" type="pres">
      <dgm:prSet presAssocID="{1F4A3701-8DE3-4D05-BE5F-8F04D554AD3F}" presName="parTx" presStyleLbl="revTx" presStyleIdx="1" presStyleCnt="3">
        <dgm:presLayoutVars>
          <dgm:chMax val="0"/>
          <dgm:chPref val="0"/>
        </dgm:presLayoutVars>
      </dgm:prSet>
      <dgm:spPr/>
    </dgm:pt>
    <dgm:pt modelId="{3E8088B9-6652-4B61-BC93-3ECB09CF0906}" type="pres">
      <dgm:prSet presAssocID="{EA2429B6-0350-4AFB-8B1F-1BAD1162227C}" presName="sibTrans" presStyleCnt="0"/>
      <dgm:spPr/>
    </dgm:pt>
    <dgm:pt modelId="{7030E7EB-2BF8-4796-A928-BD8CCB6ABD40}" type="pres">
      <dgm:prSet presAssocID="{22ABD909-35B5-4712-8A35-1ECEB3B7964F}" presName="compNode" presStyleCnt="0"/>
      <dgm:spPr/>
    </dgm:pt>
    <dgm:pt modelId="{DD145B72-641E-4D8F-8076-9E45E5BA90EF}" type="pres">
      <dgm:prSet presAssocID="{22ABD909-35B5-4712-8A35-1ECEB3B7964F}" presName="bgRect" presStyleLbl="bgShp" presStyleIdx="2" presStyleCnt="3"/>
      <dgm:spPr/>
    </dgm:pt>
    <dgm:pt modelId="{44D63172-B2E0-4954-B34B-4B5347AA4427}" type="pres">
      <dgm:prSet presAssocID="{22ABD909-35B5-4712-8A35-1ECEB3B796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1FA57C1D-C175-48BD-B70C-FE14DD9A95B5}" type="pres">
      <dgm:prSet presAssocID="{22ABD909-35B5-4712-8A35-1ECEB3B7964F}" presName="spaceRect" presStyleCnt="0"/>
      <dgm:spPr/>
    </dgm:pt>
    <dgm:pt modelId="{67B05A70-D49B-45BC-BB6D-3718FDC77AFC}" type="pres">
      <dgm:prSet presAssocID="{22ABD909-35B5-4712-8A35-1ECEB3B7964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C9E5C08-B056-4428-BFE2-4BBB14C20FF4}" type="presOf" srcId="{890F7657-3599-4E94-A37F-DD6D853E01AC}" destId="{80F212AD-C301-463E-BBBB-C4AFD2452061}" srcOrd="0" destOrd="0" presId="urn:microsoft.com/office/officeart/2018/2/layout/IconVerticalSolidList"/>
    <dgm:cxn modelId="{7416AE23-E6B2-41A5-A1B7-6B4B50776E5E}" type="presOf" srcId="{1F4A3701-8DE3-4D05-BE5F-8F04D554AD3F}" destId="{2A4AD9D1-83B5-4678-A115-F69CF28F8BBD}" srcOrd="0" destOrd="0" presId="urn:microsoft.com/office/officeart/2018/2/layout/IconVerticalSolidList"/>
    <dgm:cxn modelId="{7CFFF45F-52B5-4770-B9BE-24B40A538287}" type="presOf" srcId="{22ABD909-35B5-4712-8A35-1ECEB3B7964F}" destId="{67B05A70-D49B-45BC-BB6D-3718FDC77AFC}" srcOrd="0" destOrd="0" presId="urn:microsoft.com/office/officeart/2018/2/layout/IconVerticalSolidList"/>
    <dgm:cxn modelId="{5019EB4F-CCC8-4038-851A-4107924C7BDF}" type="presOf" srcId="{B634E947-CB46-459A-AC58-D36D16A287C5}" destId="{8B207D7A-9075-407D-82D8-49CE24987286}" srcOrd="0" destOrd="0" presId="urn:microsoft.com/office/officeart/2018/2/layout/IconVerticalSolidList"/>
    <dgm:cxn modelId="{F89EA3CE-E620-42D7-AD07-C756F8C46BA8}" srcId="{B634E947-CB46-459A-AC58-D36D16A287C5}" destId="{1F4A3701-8DE3-4D05-BE5F-8F04D554AD3F}" srcOrd="1" destOrd="0" parTransId="{0EDBD0B5-E6A7-4354-B8E1-1FC61EDE5A99}" sibTransId="{EA2429B6-0350-4AFB-8B1F-1BAD1162227C}"/>
    <dgm:cxn modelId="{23C060D2-EE18-4AB6-A942-5D8D244C0B07}" srcId="{B634E947-CB46-459A-AC58-D36D16A287C5}" destId="{22ABD909-35B5-4712-8A35-1ECEB3B7964F}" srcOrd="2" destOrd="0" parTransId="{A4D99FFA-A30B-47C8-8A5E-76AA4612E110}" sibTransId="{BDA36AC3-D409-4865-AC61-AB5859CFACDA}"/>
    <dgm:cxn modelId="{279E7AD9-75AE-47E9-91A0-08FF7611B5F2}" srcId="{B634E947-CB46-459A-AC58-D36D16A287C5}" destId="{890F7657-3599-4E94-A37F-DD6D853E01AC}" srcOrd="0" destOrd="0" parTransId="{2015170C-283E-4725-B13E-CFA1993696F5}" sibTransId="{BA0851A2-21BB-4A5F-B61B-7B167300DED3}"/>
    <dgm:cxn modelId="{2762C44C-AC95-458A-AD77-4A8DDAA0140E}" type="presParOf" srcId="{8B207D7A-9075-407D-82D8-49CE24987286}" destId="{092E8803-64CB-4F2C-A87B-DA99DC6BD463}" srcOrd="0" destOrd="0" presId="urn:microsoft.com/office/officeart/2018/2/layout/IconVerticalSolidList"/>
    <dgm:cxn modelId="{AEA09683-EB99-43DF-895B-F4ECD9565F4A}" type="presParOf" srcId="{092E8803-64CB-4F2C-A87B-DA99DC6BD463}" destId="{3FBB2DFE-03D5-47A6-8FA7-073E58DFB341}" srcOrd="0" destOrd="0" presId="urn:microsoft.com/office/officeart/2018/2/layout/IconVerticalSolidList"/>
    <dgm:cxn modelId="{FBC28FED-172F-4152-A0AE-817C254ED9F0}" type="presParOf" srcId="{092E8803-64CB-4F2C-A87B-DA99DC6BD463}" destId="{753F5A61-FC9F-4171-81B3-EAEEA911B59F}" srcOrd="1" destOrd="0" presId="urn:microsoft.com/office/officeart/2018/2/layout/IconVerticalSolidList"/>
    <dgm:cxn modelId="{8C2DCD7A-EB10-447F-8FE7-5A36E0E3E3EF}" type="presParOf" srcId="{092E8803-64CB-4F2C-A87B-DA99DC6BD463}" destId="{6D8465EE-CEBB-421E-BF3F-A2ED2BC95218}" srcOrd="2" destOrd="0" presId="urn:microsoft.com/office/officeart/2018/2/layout/IconVerticalSolidList"/>
    <dgm:cxn modelId="{6CCBE15D-98B6-41A6-9DC5-5FFFA1410413}" type="presParOf" srcId="{092E8803-64CB-4F2C-A87B-DA99DC6BD463}" destId="{80F212AD-C301-463E-BBBB-C4AFD2452061}" srcOrd="3" destOrd="0" presId="urn:microsoft.com/office/officeart/2018/2/layout/IconVerticalSolidList"/>
    <dgm:cxn modelId="{F21F5305-02BE-4826-BDEA-654C0BD25D91}" type="presParOf" srcId="{8B207D7A-9075-407D-82D8-49CE24987286}" destId="{9CB06CBA-483E-4C9B-9404-6EBB00F3D347}" srcOrd="1" destOrd="0" presId="urn:microsoft.com/office/officeart/2018/2/layout/IconVerticalSolidList"/>
    <dgm:cxn modelId="{DCDBAFC7-F322-4BAC-8EBB-C2F011107AFE}" type="presParOf" srcId="{8B207D7A-9075-407D-82D8-49CE24987286}" destId="{81BFA3CC-C773-40A0-9020-6514262EE1A7}" srcOrd="2" destOrd="0" presId="urn:microsoft.com/office/officeart/2018/2/layout/IconVerticalSolidList"/>
    <dgm:cxn modelId="{3111CF2E-822B-4125-87AF-B912718A6303}" type="presParOf" srcId="{81BFA3CC-C773-40A0-9020-6514262EE1A7}" destId="{CB0D50A1-3C3C-427E-B8C3-F597491926D0}" srcOrd="0" destOrd="0" presId="urn:microsoft.com/office/officeart/2018/2/layout/IconVerticalSolidList"/>
    <dgm:cxn modelId="{824D5C12-22D4-45B2-873A-C244B33C4CA6}" type="presParOf" srcId="{81BFA3CC-C773-40A0-9020-6514262EE1A7}" destId="{EDEBF50D-0793-4529-97A2-1BBAC99A070C}" srcOrd="1" destOrd="0" presId="urn:microsoft.com/office/officeart/2018/2/layout/IconVerticalSolidList"/>
    <dgm:cxn modelId="{D2F11EC1-2578-44B9-B95F-2C8C4EFAB9E0}" type="presParOf" srcId="{81BFA3CC-C773-40A0-9020-6514262EE1A7}" destId="{4EEDF4DB-2E82-468F-959E-0B1D890D88DD}" srcOrd="2" destOrd="0" presId="urn:microsoft.com/office/officeart/2018/2/layout/IconVerticalSolidList"/>
    <dgm:cxn modelId="{89D6D916-A432-41CA-9581-E6EF956976C1}" type="presParOf" srcId="{81BFA3CC-C773-40A0-9020-6514262EE1A7}" destId="{2A4AD9D1-83B5-4678-A115-F69CF28F8BBD}" srcOrd="3" destOrd="0" presId="urn:microsoft.com/office/officeart/2018/2/layout/IconVerticalSolidList"/>
    <dgm:cxn modelId="{04FFFD0F-A5BE-45D0-A6A9-CB4A525B701D}" type="presParOf" srcId="{8B207D7A-9075-407D-82D8-49CE24987286}" destId="{3E8088B9-6652-4B61-BC93-3ECB09CF0906}" srcOrd="3" destOrd="0" presId="urn:microsoft.com/office/officeart/2018/2/layout/IconVerticalSolidList"/>
    <dgm:cxn modelId="{80B97510-3589-4168-BE36-12C5D11541E7}" type="presParOf" srcId="{8B207D7A-9075-407D-82D8-49CE24987286}" destId="{7030E7EB-2BF8-4796-A928-BD8CCB6ABD40}" srcOrd="4" destOrd="0" presId="urn:microsoft.com/office/officeart/2018/2/layout/IconVerticalSolidList"/>
    <dgm:cxn modelId="{CB81EA3A-C527-4213-AFC5-174945B57E76}" type="presParOf" srcId="{7030E7EB-2BF8-4796-A928-BD8CCB6ABD40}" destId="{DD145B72-641E-4D8F-8076-9E45E5BA90EF}" srcOrd="0" destOrd="0" presId="urn:microsoft.com/office/officeart/2018/2/layout/IconVerticalSolidList"/>
    <dgm:cxn modelId="{7353C88E-6DAA-4DD4-8028-C750279C8ED2}" type="presParOf" srcId="{7030E7EB-2BF8-4796-A928-BD8CCB6ABD40}" destId="{44D63172-B2E0-4954-B34B-4B5347AA4427}" srcOrd="1" destOrd="0" presId="urn:microsoft.com/office/officeart/2018/2/layout/IconVerticalSolidList"/>
    <dgm:cxn modelId="{C48F752E-4A67-44EC-9850-3CC795BAA800}" type="presParOf" srcId="{7030E7EB-2BF8-4796-A928-BD8CCB6ABD40}" destId="{1FA57C1D-C175-48BD-B70C-FE14DD9A95B5}" srcOrd="2" destOrd="0" presId="urn:microsoft.com/office/officeart/2018/2/layout/IconVerticalSolidList"/>
    <dgm:cxn modelId="{9E9F149C-91A7-4F76-A534-73F6F0BC25E8}" type="presParOf" srcId="{7030E7EB-2BF8-4796-A928-BD8CCB6ABD40}" destId="{67B05A70-D49B-45BC-BB6D-3718FDC77A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D80A1-D27F-4D9F-9018-A8BB62A98A65}">
      <dsp:nvSpPr>
        <dsp:cNvPr id="0" name=""/>
        <dsp:cNvSpPr/>
      </dsp:nvSpPr>
      <dsp:spPr>
        <a:xfrm>
          <a:off x="989778" y="465986"/>
          <a:ext cx="1264867" cy="126486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5954E-4D0C-4F7E-8747-D30757010D78}">
      <dsp:nvSpPr>
        <dsp:cNvPr id="0" name=""/>
        <dsp:cNvSpPr/>
      </dsp:nvSpPr>
      <dsp:spPr>
        <a:xfrm>
          <a:off x="1259340" y="735548"/>
          <a:ext cx="725743" cy="725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408E1-CDF3-457E-A227-7BFFFD0A04B9}">
      <dsp:nvSpPr>
        <dsp:cNvPr id="0" name=""/>
        <dsp:cNvSpPr/>
      </dsp:nvSpPr>
      <dsp:spPr>
        <a:xfrm>
          <a:off x="585436" y="2124829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Frontend: HTML, CSS, Javascript</a:t>
          </a:r>
        </a:p>
      </dsp:txBody>
      <dsp:txXfrm>
        <a:off x="585436" y="2124829"/>
        <a:ext cx="2073553" cy="720000"/>
      </dsp:txXfrm>
    </dsp:sp>
    <dsp:sp modelId="{14D59005-11C8-4796-A247-4831CB868179}">
      <dsp:nvSpPr>
        <dsp:cNvPr id="0" name=""/>
        <dsp:cNvSpPr/>
      </dsp:nvSpPr>
      <dsp:spPr>
        <a:xfrm>
          <a:off x="3426203" y="465986"/>
          <a:ext cx="1264867" cy="126486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6CDE8-6C2A-42CF-8D02-75B2FB38DF05}">
      <dsp:nvSpPr>
        <dsp:cNvPr id="0" name=""/>
        <dsp:cNvSpPr/>
      </dsp:nvSpPr>
      <dsp:spPr>
        <a:xfrm>
          <a:off x="3695765" y="735548"/>
          <a:ext cx="725743" cy="725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0A566-AE47-48B2-825C-D49EEB7F0B8E}">
      <dsp:nvSpPr>
        <dsp:cNvPr id="0" name=""/>
        <dsp:cNvSpPr/>
      </dsp:nvSpPr>
      <dsp:spPr>
        <a:xfrm>
          <a:off x="3021860" y="2124829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Backend: Python</a:t>
          </a:r>
        </a:p>
      </dsp:txBody>
      <dsp:txXfrm>
        <a:off x="3021860" y="2124829"/>
        <a:ext cx="2073553" cy="720000"/>
      </dsp:txXfrm>
    </dsp:sp>
    <dsp:sp modelId="{0CF943FF-1E18-4E27-AFF7-DFF8EDB1619C}">
      <dsp:nvSpPr>
        <dsp:cNvPr id="0" name=""/>
        <dsp:cNvSpPr/>
      </dsp:nvSpPr>
      <dsp:spPr>
        <a:xfrm>
          <a:off x="5862628" y="465986"/>
          <a:ext cx="1264867" cy="126486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A9EF5-AEA5-4168-8982-C393A3B2F82E}">
      <dsp:nvSpPr>
        <dsp:cNvPr id="0" name=""/>
        <dsp:cNvSpPr/>
      </dsp:nvSpPr>
      <dsp:spPr>
        <a:xfrm>
          <a:off x="6132190" y="735548"/>
          <a:ext cx="725743" cy="725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B8DF8-956D-4312-B122-4E5A499AA615}">
      <dsp:nvSpPr>
        <dsp:cNvPr id="0" name=""/>
        <dsp:cNvSpPr/>
      </dsp:nvSpPr>
      <dsp:spPr>
        <a:xfrm>
          <a:off x="5458285" y="2124829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Framework: Django</a:t>
          </a:r>
        </a:p>
      </dsp:txBody>
      <dsp:txXfrm>
        <a:off x="5458285" y="2124829"/>
        <a:ext cx="2073553" cy="720000"/>
      </dsp:txXfrm>
    </dsp:sp>
    <dsp:sp modelId="{F01B7E96-EDDE-4258-9736-9DF29F21C5E1}">
      <dsp:nvSpPr>
        <dsp:cNvPr id="0" name=""/>
        <dsp:cNvSpPr/>
      </dsp:nvSpPr>
      <dsp:spPr>
        <a:xfrm>
          <a:off x="8299053" y="465986"/>
          <a:ext cx="1264867" cy="126486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2FF98-4A09-4A56-BF73-063BB473F91F}">
      <dsp:nvSpPr>
        <dsp:cNvPr id="0" name=""/>
        <dsp:cNvSpPr/>
      </dsp:nvSpPr>
      <dsp:spPr>
        <a:xfrm>
          <a:off x="8568615" y="735548"/>
          <a:ext cx="725743" cy="725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C6BF6-F5C4-4EC8-B7D9-538E00DA9824}">
      <dsp:nvSpPr>
        <dsp:cNvPr id="0" name=""/>
        <dsp:cNvSpPr/>
      </dsp:nvSpPr>
      <dsp:spPr>
        <a:xfrm>
          <a:off x="7894710" y="2124829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Database: Postgresql</a:t>
          </a:r>
        </a:p>
      </dsp:txBody>
      <dsp:txXfrm>
        <a:off x="7894710" y="2124829"/>
        <a:ext cx="207355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03146-A6B6-4250-B819-AFC41A9BBA16}">
      <dsp:nvSpPr>
        <dsp:cNvPr id="0" name=""/>
        <dsp:cNvSpPr/>
      </dsp:nvSpPr>
      <dsp:spPr>
        <a:xfrm>
          <a:off x="0" y="598"/>
          <a:ext cx="5728344" cy="14005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6D973-69A7-4151-8176-95F0ACA10515}">
      <dsp:nvSpPr>
        <dsp:cNvPr id="0" name=""/>
        <dsp:cNvSpPr/>
      </dsp:nvSpPr>
      <dsp:spPr>
        <a:xfrm>
          <a:off x="423654" y="315713"/>
          <a:ext cx="770281" cy="770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E6FF4-24B5-4795-8611-857BF5CADE0E}">
      <dsp:nvSpPr>
        <dsp:cNvPr id="0" name=""/>
        <dsp:cNvSpPr/>
      </dsp:nvSpPr>
      <dsp:spPr>
        <a:xfrm>
          <a:off x="1617591" y="598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have used Django as the framework because it will help our website scalable in future.</a:t>
          </a:r>
        </a:p>
      </dsp:txBody>
      <dsp:txXfrm>
        <a:off x="1617591" y="598"/>
        <a:ext cx="4110752" cy="1400512"/>
      </dsp:txXfrm>
    </dsp:sp>
    <dsp:sp modelId="{CA1D1228-6D0B-4156-AB35-87B2B41C9925}">
      <dsp:nvSpPr>
        <dsp:cNvPr id="0" name=""/>
        <dsp:cNvSpPr/>
      </dsp:nvSpPr>
      <dsp:spPr>
        <a:xfrm>
          <a:off x="0" y="1751238"/>
          <a:ext cx="5728344" cy="14005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E345B-D073-47A0-9725-C414BC97ECF1}">
      <dsp:nvSpPr>
        <dsp:cNvPr id="0" name=""/>
        <dsp:cNvSpPr/>
      </dsp:nvSpPr>
      <dsp:spPr>
        <a:xfrm>
          <a:off x="423654" y="2066354"/>
          <a:ext cx="770281" cy="770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E44D2-6E99-4C51-9BEE-2B3F5818AAC9}">
      <dsp:nvSpPr>
        <dsp:cNvPr id="0" name=""/>
        <dsp:cNvSpPr/>
      </dsp:nvSpPr>
      <dsp:spPr>
        <a:xfrm>
          <a:off x="1617591" y="1751238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PostgreSQL  is a powerful relational database to handle our relational data.</a:t>
          </a:r>
        </a:p>
      </dsp:txBody>
      <dsp:txXfrm>
        <a:off x="1617591" y="1751238"/>
        <a:ext cx="4110752" cy="1400512"/>
      </dsp:txXfrm>
    </dsp:sp>
    <dsp:sp modelId="{9427010D-02F9-401A-A76C-B71E6E818170}">
      <dsp:nvSpPr>
        <dsp:cNvPr id="0" name=""/>
        <dsp:cNvSpPr/>
      </dsp:nvSpPr>
      <dsp:spPr>
        <a:xfrm>
          <a:off x="0" y="3501879"/>
          <a:ext cx="5728344" cy="14005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61D488-4AD0-4272-BE14-E3DE8E931AFE}">
      <dsp:nvSpPr>
        <dsp:cNvPr id="0" name=""/>
        <dsp:cNvSpPr/>
      </dsp:nvSpPr>
      <dsp:spPr>
        <a:xfrm>
          <a:off x="423654" y="3816994"/>
          <a:ext cx="770281" cy="770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C4494-388C-408A-B5D8-CAB07C56281C}">
      <dsp:nvSpPr>
        <dsp:cNvPr id="0" name=""/>
        <dsp:cNvSpPr/>
      </dsp:nvSpPr>
      <dsp:spPr>
        <a:xfrm>
          <a:off x="1617591" y="3501879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Python3 supports various library for machine learning and web development.</a:t>
          </a:r>
        </a:p>
      </dsp:txBody>
      <dsp:txXfrm>
        <a:off x="1617591" y="3501879"/>
        <a:ext cx="4110752" cy="1400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F9914-A535-4A7E-905D-7FA00D3EC430}">
      <dsp:nvSpPr>
        <dsp:cNvPr id="0" name=""/>
        <dsp:cNvSpPr/>
      </dsp:nvSpPr>
      <dsp:spPr>
        <a:xfrm>
          <a:off x="989778" y="492949"/>
          <a:ext cx="1264867" cy="126486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B6D99-C647-4210-A7A3-5E69DEACA847}">
      <dsp:nvSpPr>
        <dsp:cNvPr id="0" name=""/>
        <dsp:cNvSpPr/>
      </dsp:nvSpPr>
      <dsp:spPr>
        <a:xfrm>
          <a:off x="1259340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54F13-CE16-46EF-94DC-43C64CEC0A3D}">
      <dsp:nvSpPr>
        <dsp:cNvPr id="0" name=""/>
        <dsp:cNvSpPr/>
      </dsp:nvSpPr>
      <dsp:spPr>
        <a:xfrm>
          <a:off x="585436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Price Prediction</a:t>
          </a:r>
        </a:p>
      </dsp:txBody>
      <dsp:txXfrm>
        <a:off x="585436" y="2151791"/>
        <a:ext cx="2073553" cy="720000"/>
      </dsp:txXfrm>
    </dsp:sp>
    <dsp:sp modelId="{B878A20E-A9D7-43B7-8797-0EC53E4FDBC2}">
      <dsp:nvSpPr>
        <dsp:cNvPr id="0" name=""/>
        <dsp:cNvSpPr/>
      </dsp:nvSpPr>
      <dsp:spPr>
        <a:xfrm>
          <a:off x="3426203" y="492949"/>
          <a:ext cx="1264867" cy="126486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3EF2F-C2B0-481B-8914-A4E1533577BB}">
      <dsp:nvSpPr>
        <dsp:cNvPr id="0" name=""/>
        <dsp:cNvSpPr/>
      </dsp:nvSpPr>
      <dsp:spPr>
        <a:xfrm>
          <a:off x="3695765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E6CCD-E386-4BA2-B714-6F47AD3BA158}">
      <dsp:nvSpPr>
        <dsp:cNvPr id="0" name=""/>
        <dsp:cNvSpPr/>
      </dsp:nvSpPr>
      <dsp:spPr>
        <a:xfrm>
          <a:off x="3021860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Buy property</a:t>
          </a:r>
        </a:p>
      </dsp:txBody>
      <dsp:txXfrm>
        <a:off x="3021860" y="2151791"/>
        <a:ext cx="2073553" cy="720000"/>
      </dsp:txXfrm>
    </dsp:sp>
    <dsp:sp modelId="{4FDBEB1B-381D-4FE5-967A-494B0AF9CF54}">
      <dsp:nvSpPr>
        <dsp:cNvPr id="0" name=""/>
        <dsp:cNvSpPr/>
      </dsp:nvSpPr>
      <dsp:spPr>
        <a:xfrm>
          <a:off x="5862628" y="492949"/>
          <a:ext cx="1264867" cy="126486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10950-A094-42E6-9DF1-550B19960361}">
      <dsp:nvSpPr>
        <dsp:cNvPr id="0" name=""/>
        <dsp:cNvSpPr/>
      </dsp:nvSpPr>
      <dsp:spPr>
        <a:xfrm>
          <a:off x="6132190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9A257-43F7-4785-B041-7E023BB55097}">
      <dsp:nvSpPr>
        <dsp:cNvPr id="0" name=""/>
        <dsp:cNvSpPr/>
      </dsp:nvSpPr>
      <dsp:spPr>
        <a:xfrm>
          <a:off x="5458285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Sell Property</a:t>
          </a:r>
        </a:p>
      </dsp:txBody>
      <dsp:txXfrm>
        <a:off x="5458285" y="2151791"/>
        <a:ext cx="2073553" cy="720000"/>
      </dsp:txXfrm>
    </dsp:sp>
    <dsp:sp modelId="{7AAF7ECB-53F9-4F0C-821D-A5FD86B3337A}">
      <dsp:nvSpPr>
        <dsp:cNvPr id="0" name=""/>
        <dsp:cNvSpPr/>
      </dsp:nvSpPr>
      <dsp:spPr>
        <a:xfrm>
          <a:off x="8299053" y="492949"/>
          <a:ext cx="1264867" cy="126486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8CE0A-8D26-48F4-B3D1-A63B16460A92}">
      <dsp:nvSpPr>
        <dsp:cNvPr id="0" name=""/>
        <dsp:cNvSpPr/>
      </dsp:nvSpPr>
      <dsp:spPr>
        <a:xfrm>
          <a:off x="8568615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A5881-3F43-41AE-A22C-B09673E25549}">
      <dsp:nvSpPr>
        <dsp:cNvPr id="0" name=""/>
        <dsp:cNvSpPr/>
      </dsp:nvSpPr>
      <dsp:spPr>
        <a:xfrm>
          <a:off x="7894710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Direct contact to owner and buyer</a:t>
          </a:r>
        </a:p>
      </dsp:txBody>
      <dsp:txXfrm>
        <a:off x="7894710" y="2151791"/>
        <a:ext cx="207355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2D88A-67D0-4E16-86F5-E9DC3F7D9A8B}">
      <dsp:nvSpPr>
        <dsp:cNvPr id="0" name=""/>
        <dsp:cNvSpPr/>
      </dsp:nvSpPr>
      <dsp:spPr>
        <a:xfrm>
          <a:off x="0" y="1796"/>
          <a:ext cx="5816600" cy="9103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18E4E-6D22-4D60-815B-9A0E142149DC}">
      <dsp:nvSpPr>
        <dsp:cNvPr id="0" name=""/>
        <dsp:cNvSpPr/>
      </dsp:nvSpPr>
      <dsp:spPr>
        <a:xfrm>
          <a:off x="275366" y="206613"/>
          <a:ext cx="500665" cy="500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983CF-CA06-4FC2-BD86-7AA59DCCB2CD}">
      <dsp:nvSpPr>
        <dsp:cNvPr id="0" name=""/>
        <dsp:cNvSpPr/>
      </dsp:nvSpPr>
      <dsp:spPr>
        <a:xfrm>
          <a:off x="1051398" y="1796"/>
          <a:ext cx="476520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Direct contact to Seller.</a:t>
          </a:r>
        </a:p>
      </dsp:txBody>
      <dsp:txXfrm>
        <a:off x="1051398" y="1796"/>
        <a:ext cx="4765201" cy="910301"/>
      </dsp:txXfrm>
    </dsp:sp>
    <dsp:sp modelId="{0CD7ADFB-59B3-41E3-8F01-412E4AC65C68}">
      <dsp:nvSpPr>
        <dsp:cNvPr id="0" name=""/>
        <dsp:cNvSpPr/>
      </dsp:nvSpPr>
      <dsp:spPr>
        <a:xfrm>
          <a:off x="0" y="1139673"/>
          <a:ext cx="5816600" cy="9103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57053-56F3-4F6E-8E74-304F93020B53}">
      <dsp:nvSpPr>
        <dsp:cNvPr id="0" name=""/>
        <dsp:cNvSpPr/>
      </dsp:nvSpPr>
      <dsp:spPr>
        <a:xfrm>
          <a:off x="275366" y="1344491"/>
          <a:ext cx="500665" cy="500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E1FF0-EE3C-4294-B7BC-0BB46384EB58}">
      <dsp:nvSpPr>
        <dsp:cNvPr id="0" name=""/>
        <dsp:cNvSpPr/>
      </dsp:nvSpPr>
      <dsp:spPr>
        <a:xfrm>
          <a:off x="1051398" y="1139673"/>
          <a:ext cx="476520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0 % brokerage charge</a:t>
          </a:r>
        </a:p>
      </dsp:txBody>
      <dsp:txXfrm>
        <a:off x="1051398" y="1139673"/>
        <a:ext cx="4765201" cy="910301"/>
      </dsp:txXfrm>
    </dsp:sp>
    <dsp:sp modelId="{5A7BC71D-7FDE-4243-AADE-B2A251EB3600}">
      <dsp:nvSpPr>
        <dsp:cNvPr id="0" name=""/>
        <dsp:cNvSpPr/>
      </dsp:nvSpPr>
      <dsp:spPr>
        <a:xfrm>
          <a:off x="0" y="2277550"/>
          <a:ext cx="5816600" cy="9103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58897-9C27-463A-A55D-1E8DA6D12B35}">
      <dsp:nvSpPr>
        <dsp:cNvPr id="0" name=""/>
        <dsp:cNvSpPr/>
      </dsp:nvSpPr>
      <dsp:spPr>
        <a:xfrm>
          <a:off x="275366" y="2482368"/>
          <a:ext cx="500665" cy="500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CF2DF-54CE-454A-B2C0-5EFE7C2D6D5B}">
      <dsp:nvSpPr>
        <dsp:cNvPr id="0" name=""/>
        <dsp:cNvSpPr/>
      </dsp:nvSpPr>
      <dsp:spPr>
        <a:xfrm>
          <a:off x="1051398" y="2277550"/>
          <a:ext cx="476520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See and compare various property.</a:t>
          </a:r>
        </a:p>
      </dsp:txBody>
      <dsp:txXfrm>
        <a:off x="1051398" y="2277550"/>
        <a:ext cx="4765201" cy="910301"/>
      </dsp:txXfrm>
    </dsp:sp>
    <dsp:sp modelId="{C105885F-57F9-4593-9EDA-FE4442BF0940}">
      <dsp:nvSpPr>
        <dsp:cNvPr id="0" name=""/>
        <dsp:cNvSpPr/>
      </dsp:nvSpPr>
      <dsp:spPr>
        <a:xfrm>
          <a:off x="0" y="3415427"/>
          <a:ext cx="5816600" cy="9103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4D8EE-376A-40F4-8E06-B4B457DF3224}">
      <dsp:nvSpPr>
        <dsp:cNvPr id="0" name=""/>
        <dsp:cNvSpPr/>
      </dsp:nvSpPr>
      <dsp:spPr>
        <a:xfrm>
          <a:off x="275366" y="3620245"/>
          <a:ext cx="500665" cy="5006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86287-A09E-4C0A-9CEE-5EE4943A81A9}">
      <dsp:nvSpPr>
        <dsp:cNvPr id="0" name=""/>
        <dsp:cNvSpPr/>
      </dsp:nvSpPr>
      <dsp:spPr>
        <a:xfrm>
          <a:off x="1051398" y="3415427"/>
          <a:ext cx="476520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Check the price on price estimator.</a:t>
          </a:r>
        </a:p>
      </dsp:txBody>
      <dsp:txXfrm>
        <a:off x="1051398" y="3415427"/>
        <a:ext cx="4765201" cy="9103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B2DFE-03D5-47A6-8FA7-073E58DFB341}">
      <dsp:nvSpPr>
        <dsp:cNvPr id="0" name=""/>
        <dsp:cNvSpPr/>
      </dsp:nvSpPr>
      <dsp:spPr>
        <a:xfrm>
          <a:off x="0" y="528"/>
          <a:ext cx="5816600" cy="12361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F5A61-FC9F-4171-81B3-EAEEA911B59F}">
      <dsp:nvSpPr>
        <dsp:cNvPr id="0" name=""/>
        <dsp:cNvSpPr/>
      </dsp:nvSpPr>
      <dsp:spPr>
        <a:xfrm>
          <a:off x="373930" y="278658"/>
          <a:ext cx="679873" cy="679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212AD-C301-463E-BBBB-C4AFD2452061}">
      <dsp:nvSpPr>
        <dsp:cNvPr id="0" name=""/>
        <dsp:cNvSpPr/>
      </dsp:nvSpPr>
      <dsp:spPr>
        <a:xfrm>
          <a:off x="1427734" y="528"/>
          <a:ext cx="438886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Direct contact to  buyer.</a:t>
          </a:r>
        </a:p>
      </dsp:txBody>
      <dsp:txXfrm>
        <a:off x="1427734" y="528"/>
        <a:ext cx="4388865" cy="1236133"/>
      </dsp:txXfrm>
    </dsp:sp>
    <dsp:sp modelId="{CB0D50A1-3C3C-427E-B8C3-F597491926D0}">
      <dsp:nvSpPr>
        <dsp:cNvPr id="0" name=""/>
        <dsp:cNvSpPr/>
      </dsp:nvSpPr>
      <dsp:spPr>
        <a:xfrm>
          <a:off x="0" y="1545695"/>
          <a:ext cx="5816600" cy="12361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BF50D-0793-4529-97A2-1BBAC99A070C}">
      <dsp:nvSpPr>
        <dsp:cNvPr id="0" name=""/>
        <dsp:cNvSpPr/>
      </dsp:nvSpPr>
      <dsp:spPr>
        <a:xfrm>
          <a:off x="373930" y="1823825"/>
          <a:ext cx="679873" cy="6798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AD9D1-83B5-4678-A115-F69CF28F8BBD}">
      <dsp:nvSpPr>
        <dsp:cNvPr id="0" name=""/>
        <dsp:cNvSpPr/>
      </dsp:nvSpPr>
      <dsp:spPr>
        <a:xfrm>
          <a:off x="1427734" y="1545695"/>
          <a:ext cx="438886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0 % brokerage.</a:t>
          </a:r>
        </a:p>
      </dsp:txBody>
      <dsp:txXfrm>
        <a:off x="1427734" y="1545695"/>
        <a:ext cx="4388865" cy="1236133"/>
      </dsp:txXfrm>
    </dsp:sp>
    <dsp:sp modelId="{DD145B72-641E-4D8F-8076-9E45E5BA90EF}">
      <dsp:nvSpPr>
        <dsp:cNvPr id="0" name=""/>
        <dsp:cNvSpPr/>
      </dsp:nvSpPr>
      <dsp:spPr>
        <a:xfrm>
          <a:off x="0" y="3090862"/>
          <a:ext cx="5816600" cy="12361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63172-B2E0-4954-B34B-4B5347AA4427}">
      <dsp:nvSpPr>
        <dsp:cNvPr id="0" name=""/>
        <dsp:cNvSpPr/>
      </dsp:nvSpPr>
      <dsp:spPr>
        <a:xfrm>
          <a:off x="373930" y="3368993"/>
          <a:ext cx="679873" cy="6798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05A70-D49B-45BC-BB6D-3718FDC77AFC}">
      <dsp:nvSpPr>
        <dsp:cNvPr id="0" name=""/>
        <dsp:cNvSpPr/>
      </dsp:nvSpPr>
      <dsp:spPr>
        <a:xfrm>
          <a:off x="1427734" y="3090862"/>
          <a:ext cx="438886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Estimate your property before selling.</a:t>
          </a:r>
        </a:p>
      </dsp:txBody>
      <dsp:txXfrm>
        <a:off x="1427734" y="3090862"/>
        <a:ext cx="4388865" cy="1236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11-Dec-20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6C08F-13A1-4AE8-9F3B-47E867684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HOME </a:t>
            </a:r>
            <a:r>
              <a:rPr lang="en-US" sz="4400" b="0">
                <a:solidFill>
                  <a:schemeClr val="tx1"/>
                </a:solidFill>
              </a:rPr>
              <a:t>STATE</a:t>
            </a:r>
            <a:r>
              <a:rPr lang="en-US" sz="44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3EF9F-C3F1-4AE4-BEB8-50D1CD30F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2400"/>
              <a:t>Let us guide you HOME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50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77706-FA35-4287-BE66-FAE32DFC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sz="4400"/>
              <a:t>Buy Property: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3727A32-03AF-47B6-91CD-0DA66CEC99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089016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147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38BA3-9415-498C-B70B-CBE810B4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sz="4400"/>
              <a:t>Sell Property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372B51-C05A-4D54-9D6C-6AEAF6ED6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38504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628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BBCE6-3EB3-4F6D-AF46-3C8D23D5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UI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59D5D-DB7B-4C04-9688-71B700E730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3691" y="532193"/>
            <a:ext cx="5196897" cy="2780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41B51-38F7-41FC-AC33-5D708B0A40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82321" y="545007"/>
            <a:ext cx="5125047" cy="27547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DDF8C-05BE-467F-BB16-8C7CBB146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Sell Property</a:t>
            </a:r>
          </a:p>
          <a:p>
            <a:r>
              <a:rPr lang="en-US" dirty="0">
                <a:solidFill>
                  <a:srgbClr val="FFFFFF"/>
                </a:solidFill>
              </a:rPr>
              <a:t>Property valuation</a:t>
            </a:r>
          </a:p>
        </p:txBody>
      </p:sp>
    </p:spTree>
    <p:extLst>
      <p:ext uri="{BB962C8B-B14F-4D97-AF65-F5344CB8AC3E}">
        <p14:creationId xmlns:p14="http://schemas.microsoft.com/office/powerpoint/2010/main" val="342808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9810-598A-4352-93C6-D1A88D75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State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72CCF-F162-472C-863B-DE3181B5E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C745-2DDD-4F94-B636-4F986CF029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Patel Rakshit (180110107041)</a:t>
            </a:r>
          </a:p>
          <a:p>
            <a:r>
              <a:rPr lang="en-US" dirty="0"/>
              <a:t>Rathod </a:t>
            </a:r>
            <a:r>
              <a:rPr lang="en-US" dirty="0" err="1"/>
              <a:t>Arth</a:t>
            </a:r>
            <a:r>
              <a:rPr lang="en-US" dirty="0"/>
              <a:t> (180110107049)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6D68E-B496-474C-9BFC-4EAAEAD23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Guided By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487F2-8390-4814-8C6E-4962A62F96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Prof. </a:t>
            </a:r>
            <a:r>
              <a:rPr lang="en-US" dirty="0" err="1"/>
              <a:t>Sneh</a:t>
            </a:r>
            <a:r>
              <a:rPr lang="en-US" dirty="0"/>
              <a:t> Vyas</a:t>
            </a:r>
          </a:p>
          <a:p>
            <a:r>
              <a:rPr lang="en-US" dirty="0"/>
              <a:t>Prof. Kinjal Joshi</a:t>
            </a:r>
          </a:p>
        </p:txBody>
      </p:sp>
    </p:spTree>
    <p:extLst>
      <p:ext uri="{BB962C8B-B14F-4D97-AF65-F5344CB8AC3E}">
        <p14:creationId xmlns:p14="http://schemas.microsoft.com/office/powerpoint/2010/main" val="2536040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0CD55-8D04-47E7-BED7-55B114E6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080386"/>
            <a:ext cx="10572000" cy="138874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600">
                <a:solidFill>
                  <a:srgbClr val="FFFFFF"/>
                </a:solidFill>
              </a:rPr>
              <a:t>Thank You</a:t>
            </a:r>
            <a:br>
              <a:rPr lang="en-US" sz="4600">
                <a:solidFill>
                  <a:srgbClr val="FFFFFF"/>
                </a:solidFill>
              </a:rPr>
            </a:b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CD45E-43FF-4E4E-9D1D-E6E248451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361" y="5503719"/>
            <a:ext cx="9665110" cy="619459"/>
          </a:xfrm>
        </p:spPr>
        <p:txBody>
          <a:bodyPr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31D83A51-9E8F-453B-AE4D-81EC07BDC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1377" y="884810"/>
            <a:ext cx="2320054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31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F79B8-340F-4E1A-88C8-BF01E8F8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517F-B5C4-44E4-8765-2912D73E8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/>
              <a:t>Home State is a web application for buying and selling the property and for estimating the price of the property.</a:t>
            </a:r>
          </a:p>
          <a:p>
            <a:r>
              <a:rPr lang="en-US" sz="1600"/>
              <a:t>Currently it is developed for the city of Bangalore.</a:t>
            </a:r>
          </a:p>
          <a:p>
            <a:endParaRPr lang="en-US" sz="1600"/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0D82D-8632-46F9-BA3A-5B208E3B1C1B}"/>
              </a:ext>
            </a:extLst>
          </p:cNvPr>
          <p:cNvPicPr/>
          <p:nvPr/>
        </p:nvPicPr>
        <p:blipFill rotWithShape="1">
          <a:blip r:embed="rId2"/>
          <a:srcRect l="-681" t="1132" r="4336"/>
          <a:stretch/>
        </p:blipFill>
        <p:spPr>
          <a:xfrm>
            <a:off x="5447006" y="1523999"/>
            <a:ext cx="5848349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3DBF-60B1-40AC-96D8-D9B348EF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Tools and technology: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C23031C-94AA-4659-B2AA-48A0D96480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552182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76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24929-2B0B-414D-8715-6FF0DBDC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4100"/>
              <a:t>Why this tools and technology: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9FE610-8653-4F58-9298-40BB93697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518023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189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D5A3C-9475-4D05-A8E8-BE8FE497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40780"/>
            <a:ext cx="6086857" cy="437644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Model for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69B0-E261-42F8-80A0-B72CDE43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Waterfall  Model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31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8993-C0D6-4203-B6D6-939B39D2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Waterfall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C1E2-D042-4FA6-B824-82DA2C87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was short.</a:t>
            </a:r>
          </a:p>
          <a:p>
            <a:r>
              <a:rPr lang="en-US" dirty="0"/>
              <a:t>Requirements are very well known, clear and fixed.</a:t>
            </a:r>
          </a:p>
          <a:p>
            <a:r>
              <a:rPr lang="en-US" dirty="0"/>
              <a:t>We can divide whole project into phases and work accordingly.</a:t>
            </a:r>
          </a:p>
          <a:p>
            <a:r>
              <a:rPr lang="en-US" dirty="0"/>
              <a:t>In this model phases do not overlap as they are completed one at a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DFEF-39F0-4BFB-BE1E-B86F7090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Features: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2FE9763-BA88-462F-A910-DAFAF6653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656388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91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6BCA8-7780-4E7E-B1E5-BE6B226F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DA15-825B-49A6-A634-0BE3E8B3D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/>
              <a:t>We have a made a machine learning model for estimating the price of the property according to various parameter.</a:t>
            </a:r>
          </a:p>
          <a:p>
            <a:r>
              <a:rPr lang="en-US" sz="1600"/>
              <a:t>This will help buyer and seller both to calculate the market price of the property.</a:t>
            </a:r>
          </a:p>
          <a:p>
            <a:r>
              <a:rPr lang="en-US" sz="1600"/>
              <a:t>We have used linear regression for prediction.</a:t>
            </a:r>
          </a:p>
          <a:p>
            <a:endParaRPr lang="en-US" sz="1600"/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46D9E-82A9-412F-A0DF-E376C08D3E56}"/>
              </a:ext>
            </a:extLst>
          </p:cNvPr>
          <p:cNvPicPr/>
          <p:nvPr/>
        </p:nvPicPr>
        <p:blipFill rotWithShape="1">
          <a:blip r:embed="rId2"/>
          <a:srcRect r="30333" b="2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5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8CB3-BA90-4E36-8E8A-0868729A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model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6A21-1102-4E1F-9A70-08397D637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93731"/>
            <a:ext cx="10554574" cy="32650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have trained our model with dataset which was available on Kaggle.com and we perform data preprocessing and feature engineering on our dataset and trained it using linear regression.</a:t>
            </a:r>
          </a:p>
          <a:p>
            <a:pPr marL="0" indent="0">
              <a:buNone/>
            </a:pPr>
            <a:r>
              <a:rPr lang="en-US" dirty="0"/>
              <a:t>You have to enter 4 parameters  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Area(sq. ft)</a:t>
            </a:r>
          </a:p>
          <a:p>
            <a:r>
              <a:rPr lang="en-US" dirty="0"/>
              <a:t>Bedrooms</a:t>
            </a:r>
          </a:p>
          <a:p>
            <a:r>
              <a:rPr lang="en-US" dirty="0"/>
              <a:t>Bathrooms</a:t>
            </a:r>
          </a:p>
          <a:p>
            <a:pPr marL="0" indent="0">
              <a:buNone/>
            </a:pPr>
            <a:r>
              <a:rPr lang="en-US" dirty="0"/>
              <a:t>Model will give you the estimate price.</a:t>
            </a:r>
          </a:p>
          <a:p>
            <a:pPr marL="0" indent="0">
              <a:buNone/>
            </a:pPr>
            <a:r>
              <a:rPr lang="en-US" dirty="0"/>
              <a:t>It is a generic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50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357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HOME STATE </vt:lpstr>
      <vt:lpstr>About</vt:lpstr>
      <vt:lpstr>Tools and technology:</vt:lpstr>
      <vt:lpstr>Why this tools and technology:</vt:lpstr>
      <vt:lpstr>Model for Software Development</vt:lpstr>
      <vt:lpstr>Why Waterfall Model?</vt:lpstr>
      <vt:lpstr>Features:</vt:lpstr>
      <vt:lpstr>Price Prediction</vt:lpstr>
      <vt:lpstr>How model works?</vt:lpstr>
      <vt:lpstr>Buy Property:</vt:lpstr>
      <vt:lpstr>Sell Property</vt:lpstr>
      <vt:lpstr>UI Design</vt:lpstr>
      <vt:lpstr>Home State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State </dc:title>
  <dc:creator>rakshit</dc:creator>
  <cp:lastModifiedBy>rakshit</cp:lastModifiedBy>
  <cp:revision>4</cp:revision>
  <cp:lastPrinted>2020-12-11T13:18:01Z</cp:lastPrinted>
  <dcterms:created xsi:type="dcterms:W3CDTF">2020-12-11T13:16:30Z</dcterms:created>
  <dcterms:modified xsi:type="dcterms:W3CDTF">2020-12-11T13:31:26Z</dcterms:modified>
</cp:coreProperties>
</file>