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364" r:id="rId2"/>
    <p:sldId id="472" r:id="rId3"/>
    <p:sldId id="473" r:id="rId4"/>
    <p:sldId id="474" r:id="rId5"/>
    <p:sldId id="475" r:id="rId6"/>
    <p:sldId id="343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BF0FD"/>
    <a:srgbClr val="818285"/>
    <a:srgbClr val="8F98A0"/>
    <a:srgbClr val="00A249"/>
    <a:srgbClr val="EEE800"/>
    <a:srgbClr val="007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1" autoAdjust="0"/>
    <p:restoredTop sz="92639" autoAdjust="0"/>
  </p:normalViewPr>
  <p:slideViewPr>
    <p:cSldViewPr snapToGrid="0">
      <p:cViewPr varScale="1">
        <p:scale>
          <a:sx n="80" d="100"/>
          <a:sy n="80" d="100"/>
        </p:scale>
        <p:origin x="138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7A0F4-F02B-4B42-808E-C520118041C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3B166-B7C3-4E13-A5FD-04F02D53F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" y="0"/>
            <a:ext cx="9903250" cy="68580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5797114" y="3054352"/>
            <a:ext cx="3716337" cy="1635125"/>
          </a:xfrm>
        </p:spPr>
        <p:txBody>
          <a:bodyPr/>
          <a:lstStyle>
            <a:lvl1pPr marL="0" indent="0" algn="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209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aro Mining - I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2">
            <a:extLst>
              <a:ext uri="{FF2B5EF4-FFF2-40B4-BE49-F238E27FC236}">
                <a16:creationId xmlns:a16="http://schemas.microsoft.com/office/drawing/2014/main" id="{DE6DA8D2-257D-4524-B96E-1D616FDC57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" y="5802557"/>
            <a:ext cx="9912486" cy="1055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2286000" cy="129785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9348284" y="6498082"/>
            <a:ext cx="554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461AF26-F1D5-4D9E-9584-8E7C06282125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95300" y="165960"/>
            <a:ext cx="8915400" cy="852168"/>
          </a:xfrm>
        </p:spPr>
        <p:txBody>
          <a:bodyPr/>
          <a:lstStyle>
            <a:lvl1pPr algn="l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95300" y="1276594"/>
            <a:ext cx="8915400" cy="45259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5300" y="908521"/>
            <a:ext cx="6347952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3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aro Mining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1" r="14754"/>
          <a:stretch/>
        </p:blipFill>
        <p:spPr>
          <a:xfrm>
            <a:off x="2" y="0"/>
            <a:ext cx="743193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69674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26" y="0"/>
            <a:ext cx="698337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5BCE1-1E1D-402A-B792-73FDB96ECB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31" y="5386282"/>
            <a:ext cx="4854969" cy="150739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781369" y="3524259"/>
            <a:ext cx="806246" cy="786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0"/>
          </p:nvPr>
        </p:nvSpPr>
        <p:spPr>
          <a:xfrm>
            <a:off x="5675742" y="2829529"/>
            <a:ext cx="3741738" cy="60304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"/>
            <a:ext cx="2743201" cy="15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3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25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5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12" fontAlgn="base">
              <a:spcBef>
                <a:spcPct val="0"/>
              </a:spcBef>
              <a:spcAft>
                <a:spcPct val="0"/>
              </a:spcAft>
              <a:defRPr/>
            </a:pPr>
            <a:fld id="{207BD357-3DA8-4351-9EE5-D4D45D5E3435}" type="datetimeFigureOut">
              <a:rPr lang="en-US" altLang="en-US" smtClean="0">
                <a:ea typeface="MS PGothic" pitchFamily="34" charset="-128"/>
              </a:rPr>
              <a:pPr defTabSz="457212" fontAlgn="base">
                <a:spcBef>
                  <a:spcPct val="0"/>
                </a:spcBef>
                <a:spcAft>
                  <a:spcPct val="0"/>
                </a:spcAft>
                <a:defRPr/>
              </a:pPr>
              <a:t>8/5/2021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defTabSz="457212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12" fontAlgn="base">
              <a:spcBef>
                <a:spcPct val="0"/>
              </a:spcBef>
              <a:spcAft>
                <a:spcPct val="0"/>
              </a:spcAft>
            </a:pPr>
            <a:fld id="{2F4A402D-2C52-4B41-9ABD-0CE4665E2A0B}" type="slidenum">
              <a:rPr lang="en-US" altLang="en-US" smtClean="0">
                <a:ea typeface="MS PGothic" pitchFamily="34" charset="-128"/>
              </a:rPr>
              <a:pPr defTabSz="457212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24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88" r:id="rId2"/>
    <p:sldLayoutId id="2147483707" r:id="rId3"/>
    <p:sldLayoutId id="2147483706" r:id="rId4"/>
  </p:sldLayoutIdLst>
  <p:txStyles>
    <p:titleStyle>
      <a:lvl1pPr algn="ctr" defTabSz="457212" rtl="0" eaLnBrk="0" fontAlgn="base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12" rtl="0" eaLnBrk="0" fontAlgn="base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12" rtl="0" eaLnBrk="0" fontAlgn="base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12" rtl="0" eaLnBrk="0" fontAlgn="base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12" rtl="0" eaLnBrk="0" fontAlgn="base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12" algn="ctr" defTabSz="457212" rtl="0" fontAlgn="base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23" algn="ctr" defTabSz="457212" rtl="0" fontAlgn="base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34" algn="ctr" defTabSz="457212" rtl="0" fontAlgn="base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46" algn="ctr" defTabSz="457212" rtl="0" fontAlgn="base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8" indent="-342908" algn="l" defTabSz="45721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69" indent="-285757" algn="l" defTabSz="45721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28" indent="-228606" algn="l" defTabSz="45721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40" indent="-228606" algn="l" defTabSz="45721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52" indent="-228606" algn="l" defTabSz="457212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63" indent="-228606" algn="l" defTabSz="45721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45721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45721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45721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806639" y="2759077"/>
            <a:ext cx="3716337" cy="1635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rgbClr val="EEE800"/>
                </a:solidFill>
                <a:latin typeface="Arial" pitchFamily="34" charset="0"/>
                <a:cs typeface="Arial" pitchFamily="34" charset="0"/>
              </a:rPr>
              <a:t>DMO Performance</a:t>
            </a:r>
          </a:p>
          <a:p>
            <a:r>
              <a:rPr lang="en-US" sz="2400" dirty="0"/>
              <a:t>YTD July 2021</a:t>
            </a:r>
          </a:p>
        </p:txBody>
      </p:sp>
    </p:spTree>
    <p:extLst>
      <p:ext uri="{BB962C8B-B14F-4D97-AF65-F5344CB8AC3E}">
        <p14:creationId xmlns:p14="http://schemas.microsoft.com/office/powerpoint/2010/main" val="31623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000" dirty="0"/>
              <a:t>Total Sales vs DMO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4C34-3519-42B2-944D-288F597D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97" y="1018128"/>
            <a:ext cx="4029805" cy="2743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B7DEF-D555-45E4-BEC3-FC4D5D70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94" y="3761566"/>
            <a:ext cx="4029805" cy="2737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7B1BA-93EA-4EE1-972E-636A9C91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3755469"/>
            <a:ext cx="4029805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3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000" dirty="0"/>
              <a:t>Total Sales vs DMO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CD3C9-5922-44F3-B1E4-2C029476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018128"/>
            <a:ext cx="4029805" cy="274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E75DF-3128-433E-B631-C2279E35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895" y="1018128"/>
            <a:ext cx="4029805" cy="2743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78916D-DACC-47DE-8846-7061EFBA1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761566"/>
            <a:ext cx="4029805" cy="2743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F7B39-D6CB-4ADD-9AD2-54123C0CF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895" y="3761566"/>
            <a:ext cx="4029805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000" dirty="0"/>
              <a:t>Summary DMO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75DAB-4EFD-4534-89BD-2E4A0E46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146810"/>
            <a:ext cx="717804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000" dirty="0"/>
              <a:t>Summary DMO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9F8C5-4431-4000-9FBB-2A9154D2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2125980"/>
            <a:ext cx="717804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77837" y="2915857"/>
            <a:ext cx="404418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4572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Thank You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7" y="5427406"/>
            <a:ext cx="9210427" cy="11656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2743200" cy="15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115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18074</TotalTime>
  <Words>19</Words>
  <Application>Microsoft Office PowerPoint</Application>
  <PresentationFormat>A4 Paper (210x297 mm)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2_Office Theme</vt:lpstr>
      <vt:lpstr>PowerPoint Presentation</vt:lpstr>
      <vt:lpstr>Total Sales vs DMO</vt:lpstr>
      <vt:lpstr>Total Sales vs DMO</vt:lpstr>
      <vt:lpstr>Summary DMO</vt:lpstr>
      <vt:lpstr>Summary DMO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Artha Alam</cp:lastModifiedBy>
  <cp:revision>942</cp:revision>
  <dcterms:created xsi:type="dcterms:W3CDTF">2016-08-01T06:48:15Z</dcterms:created>
  <dcterms:modified xsi:type="dcterms:W3CDTF">2021-08-05T01:25:28Z</dcterms:modified>
</cp:coreProperties>
</file>