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
  </p:notesMasterIdLst>
  <p:handoutMasterIdLst>
    <p:handoutMasterId r:id="rId7"/>
  </p:handout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7BFEED-6BA0-48E0-8DD9-61363A412B48}" v="81" dt="2023-07-14T19:06:18.211"/>
    <p1510:client id="{FC1B5E4A-F47B-D971-7BCF-3F9C0B764441}" v="433" dt="2023-07-15T05:55: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90"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86A3392-92C6-9594-9058-75F1039202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588DA32B-1A3F-3CE4-A05C-8F33E9DB537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768194-4EEA-4C47-B15F-053AD591388A}" type="datetimeFigureOut">
              <a:rPr lang="en-IN" smtClean="0"/>
              <a:t>14-07-2023</a:t>
            </a:fld>
            <a:endParaRPr lang="en-IN"/>
          </a:p>
        </p:txBody>
      </p:sp>
      <p:sp>
        <p:nvSpPr>
          <p:cNvPr id="4" name="Footer Placeholder 3">
            <a:extLst>
              <a:ext uri="{FF2B5EF4-FFF2-40B4-BE49-F238E27FC236}">
                <a16:creationId xmlns:a16="http://schemas.microsoft.com/office/drawing/2014/main" id="{CC7E56D3-8901-8783-50C1-A633C89296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BFE771E1-E1AB-728D-F520-129138ED1B4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1181B8-B840-44A4-A17E-A609AE317276}" type="slidenum">
              <a:rPr lang="en-IN" smtClean="0"/>
              <a:t>‹#›</a:t>
            </a:fld>
            <a:endParaRPr lang="en-IN"/>
          </a:p>
        </p:txBody>
      </p:sp>
    </p:spTree>
    <p:extLst>
      <p:ext uri="{BB962C8B-B14F-4D97-AF65-F5344CB8AC3E}">
        <p14:creationId xmlns:p14="http://schemas.microsoft.com/office/powerpoint/2010/main" val="141867603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AC4C1C-0A9C-49F8-AE47-E1A01B48A783}" type="datetimeFigureOut">
              <a:rPr lang="en-IN" smtClean="0"/>
              <a:t>14-07-2023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EDFF0F-FC88-44B5-B2ED-B56B1E363DD7}" type="slidenum">
              <a:rPr lang="en-IN" smtClean="0"/>
              <a:t>‹#›</a:t>
            </a:fld>
            <a:endParaRPr lang="en-IN"/>
          </a:p>
        </p:txBody>
      </p:sp>
    </p:spTree>
    <p:extLst>
      <p:ext uri="{BB962C8B-B14F-4D97-AF65-F5344CB8AC3E}">
        <p14:creationId xmlns:p14="http://schemas.microsoft.com/office/powerpoint/2010/main" val="422801143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4E363-0AFA-4F2A-85AD-3A39297F21F3}"/>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013CDEF-C220-4E05-89E7-A9B49DC49A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99A356-8199-40BE-9721-0772877763BA}"/>
              </a:ext>
            </a:extLst>
          </p:cNvPr>
          <p:cNvSpPr>
            <a:spLocks noGrp="1"/>
          </p:cNvSpPr>
          <p:nvPr>
            <p:ph type="dt" sz="half" idx="10"/>
          </p:nvPr>
        </p:nvSpPr>
        <p:spPr/>
        <p:txBody>
          <a:bodyPr/>
          <a:lstStyle/>
          <a:p>
            <a:fld id="{121EE020-A669-46FC-AA46-7C0E2C19D031}" type="datetime3">
              <a:rPr lang="en-US" smtClean="0"/>
              <a:t>14 July 2023</a:t>
            </a:fld>
            <a:endParaRPr lang="en-IN"/>
          </a:p>
        </p:txBody>
      </p:sp>
      <p:sp>
        <p:nvSpPr>
          <p:cNvPr id="5" name="Footer Placeholder 4">
            <a:extLst>
              <a:ext uri="{FF2B5EF4-FFF2-40B4-BE49-F238E27FC236}">
                <a16:creationId xmlns:a16="http://schemas.microsoft.com/office/drawing/2014/main" id="{8B99ECAF-AFAB-44DE-8E45-32B48F5A307A}"/>
              </a:ext>
            </a:extLst>
          </p:cNvPr>
          <p:cNvSpPr>
            <a:spLocks noGrp="1"/>
          </p:cNvSpPr>
          <p:nvPr>
            <p:ph type="ftr" sz="quarter" idx="11"/>
          </p:nvPr>
        </p:nvSpPr>
        <p:spPr/>
        <p:txBody>
          <a:bodyPr/>
          <a:lstStyle/>
          <a:p>
            <a:r>
              <a:rPr lang="en-IN"/>
              <a:t>Your Name, 2009XXXXX</a:t>
            </a:r>
          </a:p>
        </p:txBody>
      </p:sp>
      <p:sp>
        <p:nvSpPr>
          <p:cNvPr id="6" name="Slide Number Placeholder 5">
            <a:extLst>
              <a:ext uri="{FF2B5EF4-FFF2-40B4-BE49-F238E27FC236}">
                <a16:creationId xmlns:a16="http://schemas.microsoft.com/office/drawing/2014/main" id="{E01AC7A9-AF3C-4F61-B76E-C247B80D5956}"/>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1172380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0D7B5-CD84-40CB-BCEF-A1916AC0662B}"/>
              </a:ext>
            </a:extLst>
          </p:cNvPr>
          <p:cNvSpPr>
            <a:spLocks noGrp="1"/>
          </p:cNvSpPr>
          <p:nvPr>
            <p:ph type="title"/>
          </p:nvPr>
        </p:nvSpPr>
        <p:spPr>
          <a:xfrm>
            <a:off x="243114" y="136524"/>
            <a:ext cx="11110686" cy="719819"/>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E13155-FF5D-4383-8BE1-30D68B5108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B105B1-1E88-4229-A9A4-EA79C1036171}"/>
              </a:ext>
            </a:extLst>
          </p:cNvPr>
          <p:cNvSpPr>
            <a:spLocks noGrp="1"/>
          </p:cNvSpPr>
          <p:nvPr>
            <p:ph type="dt" sz="half" idx="10"/>
          </p:nvPr>
        </p:nvSpPr>
        <p:spPr/>
        <p:txBody>
          <a:bodyPr/>
          <a:lstStyle/>
          <a:p>
            <a:fld id="{73D4D8F2-E7D8-495E-B778-E286AEE18704}" type="datetime3">
              <a:rPr lang="en-US" smtClean="0"/>
              <a:t>14 July 2023</a:t>
            </a:fld>
            <a:endParaRPr lang="en-IN"/>
          </a:p>
        </p:txBody>
      </p:sp>
      <p:sp>
        <p:nvSpPr>
          <p:cNvPr id="5" name="Footer Placeholder 4">
            <a:extLst>
              <a:ext uri="{FF2B5EF4-FFF2-40B4-BE49-F238E27FC236}">
                <a16:creationId xmlns:a16="http://schemas.microsoft.com/office/drawing/2014/main" id="{A33BB2B3-1CB6-4BE4-AA37-74C265AF62BD}"/>
              </a:ext>
            </a:extLst>
          </p:cNvPr>
          <p:cNvSpPr>
            <a:spLocks noGrp="1"/>
          </p:cNvSpPr>
          <p:nvPr>
            <p:ph type="ftr" sz="quarter" idx="11"/>
          </p:nvPr>
        </p:nvSpPr>
        <p:spPr/>
        <p:txBody>
          <a:bodyPr/>
          <a:lstStyle/>
          <a:p>
            <a:r>
              <a:rPr lang="en-IN"/>
              <a:t>Your Name, 2009XXXXX</a:t>
            </a:r>
          </a:p>
        </p:txBody>
      </p:sp>
      <p:sp>
        <p:nvSpPr>
          <p:cNvPr id="6" name="Slide Number Placeholder 5">
            <a:extLst>
              <a:ext uri="{FF2B5EF4-FFF2-40B4-BE49-F238E27FC236}">
                <a16:creationId xmlns:a16="http://schemas.microsoft.com/office/drawing/2014/main" id="{F58F361E-7440-4786-BC53-93E1DE29D125}"/>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3396888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D94CB0-BB2C-4689-9513-36643BC069B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5158AF-92BD-4795-A1B6-102559D2D8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42A2DF-00DE-4840-97A4-CD8282B0EA2E}"/>
              </a:ext>
            </a:extLst>
          </p:cNvPr>
          <p:cNvSpPr>
            <a:spLocks noGrp="1"/>
          </p:cNvSpPr>
          <p:nvPr>
            <p:ph type="dt" sz="half" idx="10"/>
          </p:nvPr>
        </p:nvSpPr>
        <p:spPr/>
        <p:txBody>
          <a:bodyPr/>
          <a:lstStyle/>
          <a:p>
            <a:fld id="{A3BA0FEC-BB97-4677-B02E-396A64015728}" type="datetime3">
              <a:rPr lang="en-US" smtClean="0"/>
              <a:t>14 July 2023</a:t>
            </a:fld>
            <a:endParaRPr lang="en-IN"/>
          </a:p>
        </p:txBody>
      </p:sp>
      <p:sp>
        <p:nvSpPr>
          <p:cNvPr id="5" name="Footer Placeholder 4">
            <a:extLst>
              <a:ext uri="{FF2B5EF4-FFF2-40B4-BE49-F238E27FC236}">
                <a16:creationId xmlns:a16="http://schemas.microsoft.com/office/drawing/2014/main" id="{8DDD1A68-E6C3-43DE-8EC9-7A124AEA4604}"/>
              </a:ext>
            </a:extLst>
          </p:cNvPr>
          <p:cNvSpPr>
            <a:spLocks noGrp="1"/>
          </p:cNvSpPr>
          <p:nvPr>
            <p:ph type="ftr" sz="quarter" idx="11"/>
          </p:nvPr>
        </p:nvSpPr>
        <p:spPr/>
        <p:txBody>
          <a:bodyPr/>
          <a:lstStyle/>
          <a:p>
            <a:r>
              <a:rPr lang="en-IN"/>
              <a:t>Your Name, 2009XXXXX</a:t>
            </a:r>
          </a:p>
        </p:txBody>
      </p:sp>
      <p:sp>
        <p:nvSpPr>
          <p:cNvPr id="6" name="Slide Number Placeholder 5">
            <a:extLst>
              <a:ext uri="{FF2B5EF4-FFF2-40B4-BE49-F238E27FC236}">
                <a16:creationId xmlns:a16="http://schemas.microsoft.com/office/drawing/2014/main" id="{57991543-FC68-4F21-940A-EFD48CCDF2BC}"/>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553191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2436-3613-447C-A9C6-820F36E4FF45}"/>
              </a:ext>
            </a:extLst>
          </p:cNvPr>
          <p:cNvSpPr>
            <a:spLocks noGrp="1"/>
          </p:cNvSpPr>
          <p:nvPr>
            <p:ph type="title"/>
          </p:nvPr>
        </p:nvSpPr>
        <p:spPr>
          <a:xfrm>
            <a:off x="243114" y="136524"/>
            <a:ext cx="11110686" cy="719819"/>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C4D2E5-2171-4F6B-B359-51E1B2DC908E}"/>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AE28E0F6-1B9A-42B6-854B-8C330DD1559F}"/>
              </a:ext>
            </a:extLst>
          </p:cNvPr>
          <p:cNvSpPr>
            <a:spLocks noGrp="1"/>
          </p:cNvSpPr>
          <p:nvPr>
            <p:ph type="dt" sz="half" idx="10"/>
          </p:nvPr>
        </p:nvSpPr>
        <p:spPr>
          <a:xfrm>
            <a:off x="8105771" y="6355441"/>
            <a:ext cx="2124534" cy="365125"/>
          </a:xfrm>
        </p:spPr>
        <p:txBody>
          <a:bodyPr/>
          <a:lstStyle/>
          <a:p>
            <a:fld id="{812C0519-9BC1-4FCF-86A9-7187A1F1D978}" type="datetime3">
              <a:rPr lang="en-US" smtClean="0"/>
              <a:t>14 July 2023</a:t>
            </a:fld>
            <a:endParaRPr lang="en-IN" dirty="0"/>
          </a:p>
        </p:txBody>
      </p:sp>
      <p:sp>
        <p:nvSpPr>
          <p:cNvPr id="5" name="Footer Placeholder 4">
            <a:extLst>
              <a:ext uri="{FF2B5EF4-FFF2-40B4-BE49-F238E27FC236}">
                <a16:creationId xmlns:a16="http://schemas.microsoft.com/office/drawing/2014/main" id="{90FFF617-9B73-4D0D-A906-E46C91A07838}"/>
              </a:ext>
            </a:extLst>
          </p:cNvPr>
          <p:cNvSpPr>
            <a:spLocks noGrp="1"/>
          </p:cNvSpPr>
          <p:nvPr>
            <p:ph type="ftr" sz="quarter" idx="11"/>
          </p:nvPr>
        </p:nvSpPr>
        <p:spPr>
          <a:xfrm>
            <a:off x="254001" y="6355441"/>
            <a:ext cx="3345543" cy="365125"/>
          </a:xfrm>
        </p:spPr>
        <p:txBody>
          <a:bodyPr/>
          <a:lstStyle>
            <a:lvl1pPr>
              <a:defRPr/>
            </a:lvl1pPr>
          </a:lstStyle>
          <a:p>
            <a:r>
              <a:rPr lang="en-IN"/>
              <a:t>Your Name, 2009XXXXX</a:t>
            </a:r>
            <a:endParaRPr lang="en-IN" dirty="0"/>
          </a:p>
        </p:txBody>
      </p:sp>
      <p:sp>
        <p:nvSpPr>
          <p:cNvPr id="6" name="Slide Number Placeholder 5">
            <a:extLst>
              <a:ext uri="{FF2B5EF4-FFF2-40B4-BE49-F238E27FC236}">
                <a16:creationId xmlns:a16="http://schemas.microsoft.com/office/drawing/2014/main" id="{FBC7FFD5-BF2C-40D3-B197-E46E7D09B038}"/>
              </a:ext>
            </a:extLst>
          </p:cNvPr>
          <p:cNvSpPr>
            <a:spLocks noGrp="1"/>
          </p:cNvSpPr>
          <p:nvPr>
            <p:ph type="sldNum" sz="quarter" idx="12"/>
          </p:nvPr>
        </p:nvSpPr>
        <p:spPr>
          <a:xfrm>
            <a:off x="10537370" y="6355443"/>
            <a:ext cx="1400629" cy="365125"/>
          </a:xfrm>
        </p:spPr>
        <p:txBody>
          <a:bodyPr/>
          <a:lstStyle/>
          <a:p>
            <a:fld id="{1B44385C-0615-4A46-ADB2-FB00C56C0F04}" type="slidenum">
              <a:rPr lang="en-IN" smtClean="0"/>
              <a:t>‹#›</a:t>
            </a:fld>
            <a:endParaRPr lang="en-IN"/>
          </a:p>
        </p:txBody>
      </p:sp>
      <p:sp>
        <p:nvSpPr>
          <p:cNvPr id="7" name="Rectangle 6">
            <a:extLst>
              <a:ext uri="{FF2B5EF4-FFF2-40B4-BE49-F238E27FC236}">
                <a16:creationId xmlns:a16="http://schemas.microsoft.com/office/drawing/2014/main" id="{DF736792-E50C-4697-5139-80E95206C8A3}"/>
              </a:ext>
            </a:extLst>
          </p:cNvPr>
          <p:cNvSpPr/>
          <p:nvPr userDrawn="1"/>
        </p:nvSpPr>
        <p:spPr>
          <a:xfrm>
            <a:off x="0" y="854787"/>
            <a:ext cx="12191999" cy="45719"/>
          </a:xfrm>
          <a:prstGeom prst="rect">
            <a:avLst/>
          </a:prstGeom>
          <a:solidFill>
            <a:schemeClr val="accent2">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8" name="Footer Placeholder 4">
            <a:extLst>
              <a:ext uri="{FF2B5EF4-FFF2-40B4-BE49-F238E27FC236}">
                <a16:creationId xmlns:a16="http://schemas.microsoft.com/office/drawing/2014/main" id="{125D37FE-D728-BBC6-737C-A9901BF7E6C1}"/>
              </a:ext>
            </a:extLst>
          </p:cNvPr>
          <p:cNvSpPr txBox="1">
            <a:spLocks/>
          </p:cNvSpPr>
          <p:nvPr userDrawn="1"/>
        </p:nvSpPr>
        <p:spPr>
          <a:xfrm>
            <a:off x="4224557" y="6355441"/>
            <a:ext cx="3574149"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ITR Presentation</a:t>
            </a:r>
          </a:p>
        </p:txBody>
      </p:sp>
    </p:spTree>
    <p:extLst>
      <p:ext uri="{BB962C8B-B14F-4D97-AF65-F5344CB8AC3E}">
        <p14:creationId xmlns:p14="http://schemas.microsoft.com/office/powerpoint/2010/main" val="4179970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FB4FD-C896-4BDA-96FB-A1F684291EB5}"/>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FB188A4-41D1-4195-8CFF-24ABA9926E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7F25F1-8102-4D54-9299-18EBA8505D5A}"/>
              </a:ext>
            </a:extLst>
          </p:cNvPr>
          <p:cNvSpPr>
            <a:spLocks noGrp="1"/>
          </p:cNvSpPr>
          <p:nvPr>
            <p:ph type="dt" sz="half" idx="10"/>
          </p:nvPr>
        </p:nvSpPr>
        <p:spPr/>
        <p:txBody>
          <a:bodyPr/>
          <a:lstStyle/>
          <a:p>
            <a:fld id="{1B1325A9-F648-40CB-8D26-A0DEF8DC93A8}" type="datetime3">
              <a:rPr lang="en-US" smtClean="0"/>
              <a:t>14 July 2023</a:t>
            </a:fld>
            <a:endParaRPr lang="en-IN"/>
          </a:p>
        </p:txBody>
      </p:sp>
      <p:sp>
        <p:nvSpPr>
          <p:cNvPr id="5" name="Footer Placeholder 4">
            <a:extLst>
              <a:ext uri="{FF2B5EF4-FFF2-40B4-BE49-F238E27FC236}">
                <a16:creationId xmlns:a16="http://schemas.microsoft.com/office/drawing/2014/main" id="{912E5D00-0661-4379-909C-6EC7E1359E4F}"/>
              </a:ext>
            </a:extLst>
          </p:cNvPr>
          <p:cNvSpPr>
            <a:spLocks noGrp="1"/>
          </p:cNvSpPr>
          <p:nvPr>
            <p:ph type="ftr" sz="quarter" idx="11"/>
          </p:nvPr>
        </p:nvSpPr>
        <p:spPr/>
        <p:txBody>
          <a:bodyPr/>
          <a:lstStyle/>
          <a:p>
            <a:r>
              <a:rPr lang="en-IN"/>
              <a:t>Your Name, 2009XXXXX</a:t>
            </a:r>
          </a:p>
        </p:txBody>
      </p:sp>
      <p:sp>
        <p:nvSpPr>
          <p:cNvPr id="6" name="Slide Number Placeholder 5">
            <a:extLst>
              <a:ext uri="{FF2B5EF4-FFF2-40B4-BE49-F238E27FC236}">
                <a16:creationId xmlns:a16="http://schemas.microsoft.com/office/drawing/2014/main" id="{01DB897D-41F4-4472-ADBF-715FBE4D5092}"/>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3306501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B5E94-4310-4B5F-BFAA-3C3F98D7A1E7}"/>
              </a:ext>
            </a:extLst>
          </p:cNvPr>
          <p:cNvSpPr>
            <a:spLocks noGrp="1"/>
          </p:cNvSpPr>
          <p:nvPr>
            <p:ph type="title"/>
          </p:nvPr>
        </p:nvSpPr>
        <p:spPr>
          <a:xfrm>
            <a:off x="243114" y="136524"/>
            <a:ext cx="11110686" cy="719819"/>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9B60D6-6911-4EDD-AF4A-0A51CDEEEE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40E06D-4107-436F-8620-FEBB6BC412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C28EF06-77D7-43C2-B444-9FFDD45CBE8E}"/>
              </a:ext>
            </a:extLst>
          </p:cNvPr>
          <p:cNvSpPr>
            <a:spLocks noGrp="1"/>
          </p:cNvSpPr>
          <p:nvPr>
            <p:ph type="dt" sz="half" idx="10"/>
          </p:nvPr>
        </p:nvSpPr>
        <p:spPr/>
        <p:txBody>
          <a:bodyPr/>
          <a:lstStyle/>
          <a:p>
            <a:fld id="{1BB09E3F-B13B-4C41-ABB1-212F78007EFF}" type="datetime3">
              <a:rPr lang="en-US" smtClean="0"/>
              <a:t>14 July 2023</a:t>
            </a:fld>
            <a:endParaRPr lang="en-IN"/>
          </a:p>
        </p:txBody>
      </p:sp>
      <p:sp>
        <p:nvSpPr>
          <p:cNvPr id="6" name="Footer Placeholder 5">
            <a:extLst>
              <a:ext uri="{FF2B5EF4-FFF2-40B4-BE49-F238E27FC236}">
                <a16:creationId xmlns:a16="http://schemas.microsoft.com/office/drawing/2014/main" id="{B7F2EB5D-5B83-4C1D-BFAC-C84CFDF3475D}"/>
              </a:ext>
            </a:extLst>
          </p:cNvPr>
          <p:cNvSpPr>
            <a:spLocks noGrp="1"/>
          </p:cNvSpPr>
          <p:nvPr>
            <p:ph type="ftr" sz="quarter" idx="11"/>
          </p:nvPr>
        </p:nvSpPr>
        <p:spPr/>
        <p:txBody>
          <a:bodyPr/>
          <a:lstStyle/>
          <a:p>
            <a:r>
              <a:rPr lang="en-IN"/>
              <a:t>Your Name, 2009XXXXX</a:t>
            </a:r>
          </a:p>
        </p:txBody>
      </p:sp>
      <p:sp>
        <p:nvSpPr>
          <p:cNvPr id="7" name="Slide Number Placeholder 6">
            <a:extLst>
              <a:ext uri="{FF2B5EF4-FFF2-40B4-BE49-F238E27FC236}">
                <a16:creationId xmlns:a16="http://schemas.microsoft.com/office/drawing/2014/main" id="{7DC6A729-A2C8-4743-AD06-BC859B15A354}"/>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2062004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BAAA2-22C3-44BD-9EB0-C53C747B3C05}"/>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520823-F80E-4B19-A334-E22269AD55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E52A72-AA92-4235-A293-2842FF5D99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41A2AB6-EA90-4BFB-BF88-445928B5D2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0077F5-031D-4BB9-92B7-5A1D8884DB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2E04ED3-2F35-4EB4-9906-30EF76658D0B}"/>
              </a:ext>
            </a:extLst>
          </p:cNvPr>
          <p:cNvSpPr>
            <a:spLocks noGrp="1"/>
          </p:cNvSpPr>
          <p:nvPr>
            <p:ph type="dt" sz="half" idx="10"/>
          </p:nvPr>
        </p:nvSpPr>
        <p:spPr/>
        <p:txBody>
          <a:bodyPr/>
          <a:lstStyle/>
          <a:p>
            <a:fld id="{AA56D9C9-E9BD-4749-88AD-CA99E7CCE75D}" type="datetime3">
              <a:rPr lang="en-US" smtClean="0"/>
              <a:t>14 July 2023</a:t>
            </a:fld>
            <a:endParaRPr lang="en-IN"/>
          </a:p>
        </p:txBody>
      </p:sp>
      <p:sp>
        <p:nvSpPr>
          <p:cNvPr id="8" name="Footer Placeholder 7">
            <a:extLst>
              <a:ext uri="{FF2B5EF4-FFF2-40B4-BE49-F238E27FC236}">
                <a16:creationId xmlns:a16="http://schemas.microsoft.com/office/drawing/2014/main" id="{3FE56187-2EA3-4E19-A572-B8E52C58E419}"/>
              </a:ext>
            </a:extLst>
          </p:cNvPr>
          <p:cNvSpPr>
            <a:spLocks noGrp="1"/>
          </p:cNvSpPr>
          <p:nvPr>
            <p:ph type="ftr" sz="quarter" idx="11"/>
          </p:nvPr>
        </p:nvSpPr>
        <p:spPr/>
        <p:txBody>
          <a:bodyPr/>
          <a:lstStyle/>
          <a:p>
            <a:r>
              <a:rPr lang="en-IN"/>
              <a:t>Your Name, 2009XXXXX</a:t>
            </a:r>
          </a:p>
        </p:txBody>
      </p:sp>
      <p:sp>
        <p:nvSpPr>
          <p:cNvPr id="9" name="Slide Number Placeholder 8">
            <a:extLst>
              <a:ext uri="{FF2B5EF4-FFF2-40B4-BE49-F238E27FC236}">
                <a16:creationId xmlns:a16="http://schemas.microsoft.com/office/drawing/2014/main" id="{9AFFAF70-FCE9-4AE0-A4AE-D268BF60476F}"/>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4183664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F42BC-F834-47F9-88C9-DF3330319089}"/>
              </a:ext>
            </a:extLst>
          </p:cNvPr>
          <p:cNvSpPr>
            <a:spLocks noGrp="1"/>
          </p:cNvSpPr>
          <p:nvPr>
            <p:ph type="title"/>
          </p:nvPr>
        </p:nvSpPr>
        <p:spPr>
          <a:xfrm>
            <a:off x="243114" y="136524"/>
            <a:ext cx="11110686" cy="719819"/>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DF213A-07D2-4A88-85DE-DCC480BB48A1}"/>
              </a:ext>
            </a:extLst>
          </p:cNvPr>
          <p:cNvSpPr>
            <a:spLocks noGrp="1"/>
          </p:cNvSpPr>
          <p:nvPr>
            <p:ph type="dt" sz="half" idx="10"/>
          </p:nvPr>
        </p:nvSpPr>
        <p:spPr/>
        <p:txBody>
          <a:bodyPr/>
          <a:lstStyle/>
          <a:p>
            <a:fld id="{A329CE71-62B3-4701-AF2B-E195974F2298}" type="datetime3">
              <a:rPr lang="en-US" smtClean="0"/>
              <a:t>14 July 2023</a:t>
            </a:fld>
            <a:endParaRPr lang="en-IN"/>
          </a:p>
        </p:txBody>
      </p:sp>
      <p:sp>
        <p:nvSpPr>
          <p:cNvPr id="4" name="Footer Placeholder 3">
            <a:extLst>
              <a:ext uri="{FF2B5EF4-FFF2-40B4-BE49-F238E27FC236}">
                <a16:creationId xmlns:a16="http://schemas.microsoft.com/office/drawing/2014/main" id="{16DE8FD8-A4DE-4D65-915F-E9A6C5356BCE}"/>
              </a:ext>
            </a:extLst>
          </p:cNvPr>
          <p:cNvSpPr>
            <a:spLocks noGrp="1"/>
          </p:cNvSpPr>
          <p:nvPr>
            <p:ph type="ftr" sz="quarter" idx="11"/>
          </p:nvPr>
        </p:nvSpPr>
        <p:spPr/>
        <p:txBody>
          <a:bodyPr/>
          <a:lstStyle/>
          <a:p>
            <a:r>
              <a:rPr lang="en-IN"/>
              <a:t>Your Name, 2009XXXXX</a:t>
            </a:r>
          </a:p>
        </p:txBody>
      </p:sp>
      <p:sp>
        <p:nvSpPr>
          <p:cNvPr id="5" name="Slide Number Placeholder 4">
            <a:extLst>
              <a:ext uri="{FF2B5EF4-FFF2-40B4-BE49-F238E27FC236}">
                <a16:creationId xmlns:a16="http://schemas.microsoft.com/office/drawing/2014/main" id="{15BA8D47-A4FE-467A-9477-1E914DF9BA4D}"/>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112768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CF1FB3-F8BA-438D-8F18-7AF7E682FB50}"/>
              </a:ext>
            </a:extLst>
          </p:cNvPr>
          <p:cNvSpPr>
            <a:spLocks noGrp="1"/>
          </p:cNvSpPr>
          <p:nvPr>
            <p:ph type="dt" sz="half" idx="10"/>
          </p:nvPr>
        </p:nvSpPr>
        <p:spPr/>
        <p:txBody>
          <a:bodyPr/>
          <a:lstStyle/>
          <a:p>
            <a:fld id="{A3173F13-FAD5-4BF5-AAF4-961DCD1A54A7}" type="datetime3">
              <a:rPr lang="en-US" smtClean="0"/>
              <a:t>14 July 2023</a:t>
            </a:fld>
            <a:endParaRPr lang="en-IN"/>
          </a:p>
        </p:txBody>
      </p:sp>
      <p:sp>
        <p:nvSpPr>
          <p:cNvPr id="3" name="Footer Placeholder 2">
            <a:extLst>
              <a:ext uri="{FF2B5EF4-FFF2-40B4-BE49-F238E27FC236}">
                <a16:creationId xmlns:a16="http://schemas.microsoft.com/office/drawing/2014/main" id="{5D408B44-0310-402B-A12C-CEA6163E89C6}"/>
              </a:ext>
            </a:extLst>
          </p:cNvPr>
          <p:cNvSpPr>
            <a:spLocks noGrp="1"/>
          </p:cNvSpPr>
          <p:nvPr>
            <p:ph type="ftr" sz="quarter" idx="11"/>
          </p:nvPr>
        </p:nvSpPr>
        <p:spPr/>
        <p:txBody>
          <a:bodyPr/>
          <a:lstStyle/>
          <a:p>
            <a:r>
              <a:rPr lang="en-IN"/>
              <a:t>Your Name, 2009XXXXX</a:t>
            </a:r>
          </a:p>
        </p:txBody>
      </p:sp>
      <p:sp>
        <p:nvSpPr>
          <p:cNvPr id="4" name="Slide Number Placeholder 3">
            <a:extLst>
              <a:ext uri="{FF2B5EF4-FFF2-40B4-BE49-F238E27FC236}">
                <a16:creationId xmlns:a16="http://schemas.microsoft.com/office/drawing/2014/main" id="{1FA6DC99-E57B-49AF-8D64-F7F9D99CFB9D}"/>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3153071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157D6-73C6-48BF-9896-FD17D6A38DB7}"/>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4BBEA2A-0B30-476B-B12B-BA01B74125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A8D699F-E503-49BB-8B67-E6D309072A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85A8A-D285-41B9-807B-7F46ACA96A12}"/>
              </a:ext>
            </a:extLst>
          </p:cNvPr>
          <p:cNvSpPr>
            <a:spLocks noGrp="1"/>
          </p:cNvSpPr>
          <p:nvPr>
            <p:ph type="dt" sz="half" idx="10"/>
          </p:nvPr>
        </p:nvSpPr>
        <p:spPr/>
        <p:txBody>
          <a:bodyPr/>
          <a:lstStyle/>
          <a:p>
            <a:fld id="{4B6E9AF4-7EDC-4046-9988-468DC8F021CE}" type="datetime3">
              <a:rPr lang="en-US" smtClean="0"/>
              <a:t>14 July 2023</a:t>
            </a:fld>
            <a:endParaRPr lang="en-IN"/>
          </a:p>
        </p:txBody>
      </p:sp>
      <p:sp>
        <p:nvSpPr>
          <p:cNvPr id="6" name="Footer Placeholder 5">
            <a:extLst>
              <a:ext uri="{FF2B5EF4-FFF2-40B4-BE49-F238E27FC236}">
                <a16:creationId xmlns:a16="http://schemas.microsoft.com/office/drawing/2014/main" id="{2D4AD107-8D17-4962-B027-1EF3C4459C68}"/>
              </a:ext>
            </a:extLst>
          </p:cNvPr>
          <p:cNvSpPr>
            <a:spLocks noGrp="1"/>
          </p:cNvSpPr>
          <p:nvPr>
            <p:ph type="ftr" sz="quarter" idx="11"/>
          </p:nvPr>
        </p:nvSpPr>
        <p:spPr/>
        <p:txBody>
          <a:bodyPr/>
          <a:lstStyle/>
          <a:p>
            <a:r>
              <a:rPr lang="en-IN"/>
              <a:t>Your Name, 2009XXXXX</a:t>
            </a:r>
          </a:p>
        </p:txBody>
      </p:sp>
      <p:sp>
        <p:nvSpPr>
          <p:cNvPr id="7" name="Slide Number Placeholder 6">
            <a:extLst>
              <a:ext uri="{FF2B5EF4-FFF2-40B4-BE49-F238E27FC236}">
                <a16:creationId xmlns:a16="http://schemas.microsoft.com/office/drawing/2014/main" id="{73065FC4-36BA-4E2C-8993-73B0A9A13956}"/>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1327790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FEC87-3A0A-4B11-BFA2-BDEB72FCF85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D25D4B1-D1D2-4013-A75F-82134AAA00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D3C1545-1D7D-4F34-9460-4272AC8BDE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9DB717-705B-4EA2-82EA-FBB3FF85356A}"/>
              </a:ext>
            </a:extLst>
          </p:cNvPr>
          <p:cNvSpPr>
            <a:spLocks noGrp="1"/>
          </p:cNvSpPr>
          <p:nvPr>
            <p:ph type="dt" sz="half" idx="10"/>
          </p:nvPr>
        </p:nvSpPr>
        <p:spPr/>
        <p:txBody>
          <a:bodyPr/>
          <a:lstStyle/>
          <a:p>
            <a:fld id="{EC814198-7AA7-4E0B-A9B0-ADF5F806C544}" type="datetime3">
              <a:rPr lang="en-US" smtClean="0"/>
              <a:t>14 July 2023</a:t>
            </a:fld>
            <a:endParaRPr lang="en-IN"/>
          </a:p>
        </p:txBody>
      </p:sp>
      <p:sp>
        <p:nvSpPr>
          <p:cNvPr id="6" name="Footer Placeholder 5">
            <a:extLst>
              <a:ext uri="{FF2B5EF4-FFF2-40B4-BE49-F238E27FC236}">
                <a16:creationId xmlns:a16="http://schemas.microsoft.com/office/drawing/2014/main" id="{66E8D71A-B163-4551-AADB-8CA900B40DBD}"/>
              </a:ext>
            </a:extLst>
          </p:cNvPr>
          <p:cNvSpPr>
            <a:spLocks noGrp="1"/>
          </p:cNvSpPr>
          <p:nvPr>
            <p:ph type="ftr" sz="quarter" idx="11"/>
          </p:nvPr>
        </p:nvSpPr>
        <p:spPr/>
        <p:txBody>
          <a:bodyPr/>
          <a:lstStyle/>
          <a:p>
            <a:r>
              <a:rPr lang="en-IN"/>
              <a:t>Your Name, 2009XXXXX</a:t>
            </a:r>
          </a:p>
        </p:txBody>
      </p:sp>
      <p:sp>
        <p:nvSpPr>
          <p:cNvPr id="7" name="Slide Number Placeholder 6">
            <a:extLst>
              <a:ext uri="{FF2B5EF4-FFF2-40B4-BE49-F238E27FC236}">
                <a16:creationId xmlns:a16="http://schemas.microsoft.com/office/drawing/2014/main" id="{DEC817EF-0828-44F1-9B2E-760C68509384}"/>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3495540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
            <a:lum/>
          </a:blip>
          <a:srcRect/>
          <a:stretch>
            <a:fillRect l="30000" t="20000" r="30000" b="20000"/>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4F46ABF-E1CD-42FB-89B9-3E7AFD2A8F49}"/>
              </a:ext>
            </a:extLst>
          </p:cNvPr>
          <p:cNvSpPr>
            <a:spLocks noGrp="1"/>
          </p:cNvSpPr>
          <p:nvPr>
            <p:ph type="body" idx="1"/>
          </p:nvPr>
        </p:nvSpPr>
        <p:spPr>
          <a:xfrm>
            <a:off x="243114" y="1143453"/>
            <a:ext cx="11731172" cy="512457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C14D1C3D-0430-43DD-821A-AEF774D930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D9EA91-B1DD-4982-A352-81EA74FBDD74}" type="datetime3">
              <a:rPr lang="en-US" smtClean="0"/>
              <a:t>14 July 2023</a:t>
            </a:fld>
            <a:endParaRPr lang="en-IN"/>
          </a:p>
        </p:txBody>
      </p:sp>
      <p:sp>
        <p:nvSpPr>
          <p:cNvPr id="5" name="Footer Placeholder 4">
            <a:extLst>
              <a:ext uri="{FF2B5EF4-FFF2-40B4-BE49-F238E27FC236}">
                <a16:creationId xmlns:a16="http://schemas.microsoft.com/office/drawing/2014/main" id="{CF1F6401-2C7C-410B-97ED-BC4B23A818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Your Name, 2009XXXXX</a:t>
            </a:r>
          </a:p>
        </p:txBody>
      </p:sp>
      <p:sp>
        <p:nvSpPr>
          <p:cNvPr id="6" name="Slide Number Placeholder 5">
            <a:extLst>
              <a:ext uri="{FF2B5EF4-FFF2-40B4-BE49-F238E27FC236}">
                <a16:creationId xmlns:a16="http://schemas.microsoft.com/office/drawing/2014/main" id="{9118C1D5-F1E9-4C0D-8322-CADA58D9EF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44385C-0615-4A46-ADB2-FB00C56C0F04}" type="slidenum">
              <a:rPr lang="en-IN" smtClean="0"/>
              <a:t>‹#›</a:t>
            </a:fld>
            <a:endParaRPr lang="en-IN"/>
          </a:p>
        </p:txBody>
      </p:sp>
      <p:pic>
        <p:nvPicPr>
          <p:cNvPr id="8" name="Picture 7" descr="Logo&#10;&#10;Description automatically generated">
            <a:extLst>
              <a:ext uri="{FF2B5EF4-FFF2-40B4-BE49-F238E27FC236}">
                <a16:creationId xmlns:a16="http://schemas.microsoft.com/office/drawing/2014/main" id="{83212F8D-F146-4573-8B77-D7A51934D561}"/>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476758" y="0"/>
            <a:ext cx="715241" cy="856343"/>
          </a:xfrm>
          <a:prstGeom prst="rect">
            <a:avLst/>
          </a:prstGeom>
        </p:spPr>
      </p:pic>
      <p:sp>
        <p:nvSpPr>
          <p:cNvPr id="11" name="Title Placeholder 10">
            <a:extLst>
              <a:ext uri="{FF2B5EF4-FFF2-40B4-BE49-F238E27FC236}">
                <a16:creationId xmlns:a16="http://schemas.microsoft.com/office/drawing/2014/main" id="{50A7923F-DE29-424F-B3CF-D8A383B02683}"/>
              </a:ext>
            </a:extLst>
          </p:cNvPr>
          <p:cNvSpPr>
            <a:spLocks noGrp="1"/>
          </p:cNvSpPr>
          <p:nvPr>
            <p:ph type="title"/>
          </p:nvPr>
        </p:nvSpPr>
        <p:spPr>
          <a:xfrm>
            <a:off x="217714" y="45719"/>
            <a:ext cx="11136086" cy="809068"/>
          </a:xfrm>
          <a:prstGeom prst="rect">
            <a:avLst/>
          </a:prstGeom>
        </p:spPr>
        <p:txBody>
          <a:bodyPr vert="horz" lIns="91440" tIns="45720" rIns="91440" bIns="45720" rtlCol="0" anchor="ctr">
            <a:normAutofit/>
          </a:bodyPr>
          <a:lstStyle/>
          <a:p>
            <a:r>
              <a:rPr lang="en-US" dirty="0"/>
              <a:t>Click to edit Master title style</a:t>
            </a:r>
            <a:endParaRPr lang="en-IN" dirty="0"/>
          </a:p>
        </p:txBody>
      </p:sp>
    </p:spTree>
    <p:extLst>
      <p:ext uri="{BB962C8B-B14F-4D97-AF65-F5344CB8AC3E}">
        <p14:creationId xmlns:p14="http://schemas.microsoft.com/office/powerpoint/2010/main" val="2920608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b="1"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7D0EE-17E2-A8E9-BA14-86BC521FC257}"/>
              </a:ext>
            </a:extLst>
          </p:cNvPr>
          <p:cNvSpPr>
            <a:spLocks noGrp="1"/>
          </p:cNvSpPr>
          <p:nvPr>
            <p:ph type="ctrTitle"/>
          </p:nvPr>
        </p:nvSpPr>
        <p:spPr>
          <a:xfrm>
            <a:off x="1524000" y="400054"/>
            <a:ext cx="9144000" cy="1573890"/>
          </a:xfrm>
        </p:spPr>
        <p:txBody>
          <a:bodyPr>
            <a:normAutofit/>
          </a:bodyPr>
          <a:lstStyle/>
          <a:p>
            <a:r>
              <a:rPr lang="en-US" sz="4000" dirty="0">
                <a:latin typeface="Times New Roman"/>
                <a:cs typeface="Times New Roman"/>
              </a:rPr>
              <a:t>Accident Location on Indian Roads</a:t>
            </a:r>
          </a:p>
        </p:txBody>
      </p:sp>
      <p:sp>
        <p:nvSpPr>
          <p:cNvPr id="3" name="Subtitle 2">
            <a:extLst>
              <a:ext uri="{FF2B5EF4-FFF2-40B4-BE49-F238E27FC236}">
                <a16:creationId xmlns:a16="http://schemas.microsoft.com/office/drawing/2014/main" id="{85B7028C-43DE-37CF-D1CA-8CFA133484AC}"/>
              </a:ext>
            </a:extLst>
          </p:cNvPr>
          <p:cNvSpPr>
            <a:spLocks noGrp="1"/>
          </p:cNvSpPr>
          <p:nvPr>
            <p:ph type="subTitle" idx="1"/>
          </p:nvPr>
        </p:nvSpPr>
        <p:spPr>
          <a:xfrm>
            <a:off x="1524000" y="2114214"/>
            <a:ext cx="9144000" cy="4343732"/>
          </a:xfrm>
        </p:spPr>
        <p:txBody>
          <a:bodyPr vert="horz" lIns="91440" tIns="45720" rIns="91440" bIns="45720" rtlCol="0" anchor="t">
            <a:normAutofit fontScale="92500" lnSpcReduction="20000"/>
          </a:bodyPr>
          <a:lstStyle/>
          <a:p>
            <a:r>
              <a:rPr lang="en-US" i="1" dirty="0"/>
              <a:t>Industrial Training Report presentation</a:t>
            </a:r>
          </a:p>
          <a:p>
            <a:r>
              <a:rPr lang="en-US" i="1" dirty="0"/>
              <a:t>By</a:t>
            </a:r>
          </a:p>
          <a:p>
            <a:r>
              <a:rPr lang="en-US" b="1">
                <a:latin typeface="Times New Roman"/>
                <a:cs typeface="Times New Roman"/>
              </a:rPr>
              <a:t>Artham Vasu</a:t>
            </a:r>
            <a:endParaRPr lang="en-US" b="1"/>
          </a:p>
          <a:p>
            <a:r>
              <a:rPr lang="en-US" b="1">
                <a:latin typeface="Times New Roman"/>
                <a:cs typeface="Times New Roman"/>
              </a:rPr>
              <a:t>Reg No. 210911162</a:t>
            </a:r>
            <a:endParaRPr lang="en-US" b="1"/>
          </a:p>
          <a:p>
            <a:r>
              <a:rPr lang="en-US" b="1">
                <a:latin typeface="Times New Roman"/>
                <a:cs typeface="Times New Roman"/>
              </a:rPr>
              <a:t> Information Technology</a:t>
            </a:r>
          </a:p>
          <a:p>
            <a:r>
              <a:rPr lang="en-US" b="1" dirty="0"/>
              <a:t>Department of Information &amp; Communication Technology</a:t>
            </a:r>
          </a:p>
          <a:p>
            <a:r>
              <a:rPr lang="en-US" b="1" dirty="0"/>
              <a:t>MIT, Manipal</a:t>
            </a:r>
          </a:p>
          <a:p>
            <a:endParaRPr lang="en-IN" dirty="0"/>
          </a:p>
          <a:p>
            <a:r>
              <a:rPr lang="en-IN" i="1" dirty="0"/>
              <a:t>Under the Guidance of</a:t>
            </a:r>
          </a:p>
          <a:p>
            <a:r>
              <a:rPr lang="en-IN">
                <a:latin typeface="Times New Roman"/>
                <a:cs typeface="Times New Roman"/>
              </a:rPr>
              <a:t>Pooja S</a:t>
            </a:r>
            <a:endParaRPr lang="en-IN" dirty="0">
              <a:latin typeface="Times New Roman"/>
              <a:cs typeface="Times New Roman"/>
            </a:endParaRPr>
          </a:p>
          <a:p>
            <a:r>
              <a:rPr lang="en-IN" dirty="0">
                <a:latin typeface="Times New Roman"/>
                <a:cs typeface="Times New Roman"/>
              </a:rPr>
              <a:t>Assistant </a:t>
            </a:r>
            <a:r>
              <a:rPr lang="en-IN">
                <a:latin typeface="Times New Roman"/>
                <a:cs typeface="Times New Roman"/>
              </a:rPr>
              <a:t>Professor</a:t>
            </a:r>
            <a:endParaRPr lang="en-IN" dirty="0"/>
          </a:p>
          <a:p>
            <a:r>
              <a:rPr lang="en-IN">
                <a:latin typeface="Times New Roman"/>
                <a:cs typeface="Times New Roman"/>
              </a:rPr>
              <a:t>MIT Manipal</a:t>
            </a:r>
            <a:endParaRPr lang="en-IN" dirty="0"/>
          </a:p>
        </p:txBody>
      </p:sp>
    </p:spTree>
    <p:extLst>
      <p:ext uri="{BB962C8B-B14F-4D97-AF65-F5344CB8AC3E}">
        <p14:creationId xmlns:p14="http://schemas.microsoft.com/office/powerpoint/2010/main" val="3501702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4319C0-94B9-5A8A-D45B-624E30001FB0}"/>
              </a:ext>
            </a:extLst>
          </p:cNvPr>
          <p:cNvSpPr>
            <a:spLocks noGrp="1"/>
          </p:cNvSpPr>
          <p:nvPr>
            <p:ph type="title"/>
          </p:nvPr>
        </p:nvSpPr>
        <p:spPr>
          <a:xfrm>
            <a:off x="838201" y="365125"/>
            <a:ext cx="5251316" cy="1807305"/>
          </a:xfrm>
        </p:spPr>
        <p:txBody>
          <a:bodyPr>
            <a:normAutofit/>
          </a:bodyPr>
          <a:lstStyle/>
          <a:p>
            <a:r>
              <a:rPr lang="en-US" dirty="0">
                <a:latin typeface="Times New Roman"/>
                <a:cs typeface="Times New Roman"/>
              </a:rPr>
              <a:t>Introduction</a:t>
            </a:r>
            <a:endParaRPr lang="en-US" dirty="0"/>
          </a:p>
        </p:txBody>
      </p:sp>
      <p:sp>
        <p:nvSpPr>
          <p:cNvPr id="3" name="Content Placeholder 2">
            <a:extLst>
              <a:ext uri="{FF2B5EF4-FFF2-40B4-BE49-F238E27FC236}">
                <a16:creationId xmlns:a16="http://schemas.microsoft.com/office/drawing/2014/main" id="{EA577724-09BE-3A6A-6C70-113DB88F6B9B}"/>
              </a:ext>
            </a:extLst>
          </p:cNvPr>
          <p:cNvSpPr>
            <a:spLocks noGrp="1"/>
          </p:cNvSpPr>
          <p:nvPr>
            <p:ph idx="1"/>
          </p:nvPr>
        </p:nvSpPr>
        <p:spPr>
          <a:xfrm>
            <a:off x="838200" y="2333297"/>
            <a:ext cx="4619621" cy="3843666"/>
          </a:xfrm>
        </p:spPr>
        <p:txBody>
          <a:bodyPr vert="horz" lIns="91440" tIns="45720" rIns="91440" bIns="45720" rtlCol="0" anchor="t">
            <a:normAutofit lnSpcReduction="10000"/>
          </a:bodyPr>
          <a:lstStyle/>
          <a:p>
            <a:r>
              <a:rPr lang="en-IN" sz="1600" dirty="0">
                <a:latin typeface="Segoe UI"/>
                <a:cs typeface="Segoe UI"/>
              </a:rPr>
              <a:t>Accurate identification and understanding of accident locations on Indian roads are critical for effective road safety management and accident prevention strategies.</a:t>
            </a:r>
            <a:endParaRPr lang="en-IN" sz="1600" dirty="0"/>
          </a:p>
          <a:p>
            <a:r>
              <a:rPr lang="en-IN" sz="1600" dirty="0">
                <a:latin typeface="Segoe UI"/>
                <a:cs typeface="Segoe UI"/>
              </a:rPr>
              <a:t>India's vast and diverse road network, coupled with increasing traffic and varying road conditions, poses significant challenges in ensuring road safety.</a:t>
            </a:r>
            <a:endParaRPr lang="en-IN" sz="1600" dirty="0"/>
          </a:p>
          <a:p>
            <a:r>
              <a:rPr lang="en-IN" sz="1600" dirty="0">
                <a:latin typeface="Segoe UI"/>
                <a:cs typeface="Segoe UI"/>
              </a:rPr>
              <a:t>This report addresses the problem of accident location identification by proposing a novel approach that utilizes advanced data analysis available on the Ministry of Road Transport and Highways website. Analysing accident data available and extracting the exact coordinates using Google Maps API made it more accurate in pinpointing those locations on the Map.</a:t>
            </a:r>
            <a:endParaRPr lang="en-IN" sz="1600"/>
          </a:p>
          <a:p>
            <a:endParaRPr lang="en-IN" sz="1600"/>
          </a:p>
        </p:txBody>
      </p:sp>
      <p:sp>
        <p:nvSpPr>
          <p:cNvPr id="4" name="Date Placeholder 3">
            <a:extLst>
              <a:ext uri="{FF2B5EF4-FFF2-40B4-BE49-F238E27FC236}">
                <a16:creationId xmlns:a16="http://schemas.microsoft.com/office/drawing/2014/main" id="{AB1FBB9D-F5D6-3B93-DE55-E05CFDC65F68}"/>
              </a:ext>
            </a:extLst>
          </p:cNvPr>
          <p:cNvSpPr>
            <a:spLocks noGrp="1"/>
          </p:cNvSpPr>
          <p:nvPr>
            <p:ph type="dt" sz="half" idx="10"/>
          </p:nvPr>
        </p:nvSpPr>
        <p:spPr>
          <a:xfrm>
            <a:off x="838200" y="6356350"/>
            <a:ext cx="2590800" cy="365125"/>
          </a:xfrm>
        </p:spPr>
        <p:txBody>
          <a:bodyPr>
            <a:normAutofit/>
          </a:bodyPr>
          <a:lstStyle/>
          <a:p>
            <a:pPr>
              <a:spcAft>
                <a:spcPts val="600"/>
              </a:spcAft>
            </a:pPr>
            <a:fld id="{362B42CF-930B-47C2-BC78-F21FAA8B74E0}" type="datetime3">
              <a:rPr lang="en-US" smtClean="0"/>
              <a:pPr>
                <a:spcAft>
                  <a:spcPts val="600"/>
                </a:spcAft>
              </a:pPr>
              <a:t>14 July 2023</a:t>
            </a:fld>
            <a:endParaRPr lang="en-IN"/>
          </a:p>
        </p:txBody>
      </p:sp>
      <p:pic>
        <p:nvPicPr>
          <p:cNvPr id="8" name="Picture 7" descr="Blurred micro image of a street traffic">
            <a:extLst>
              <a:ext uri="{FF2B5EF4-FFF2-40B4-BE49-F238E27FC236}">
                <a16:creationId xmlns:a16="http://schemas.microsoft.com/office/drawing/2014/main" id="{243E11BD-0B4A-48FB-A7B0-9331A210E390}"/>
              </a:ext>
            </a:extLst>
          </p:cNvPr>
          <p:cNvPicPr>
            <a:picLocks noChangeAspect="1"/>
          </p:cNvPicPr>
          <p:nvPr/>
        </p:nvPicPr>
        <p:blipFill rotWithShape="1">
          <a:blip r:embed="rId2"/>
          <a:srcRect l="14930" r="27118" b="-3"/>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5" name="Footer Placeholder 4">
            <a:extLst>
              <a:ext uri="{FF2B5EF4-FFF2-40B4-BE49-F238E27FC236}">
                <a16:creationId xmlns:a16="http://schemas.microsoft.com/office/drawing/2014/main" id="{54A5DAAA-715D-DFA2-34E6-9FE62A956268}"/>
              </a:ext>
            </a:extLst>
          </p:cNvPr>
          <p:cNvSpPr>
            <a:spLocks noGrp="1"/>
          </p:cNvSpPr>
          <p:nvPr>
            <p:ph type="ftr" sz="quarter" idx="11"/>
          </p:nvPr>
        </p:nvSpPr>
        <p:spPr>
          <a:xfrm>
            <a:off x="3505200" y="6356350"/>
            <a:ext cx="3429000" cy="365125"/>
          </a:xfrm>
        </p:spPr>
        <p:txBody>
          <a:bodyPr>
            <a:normAutofit/>
          </a:bodyPr>
          <a:lstStyle/>
          <a:p>
            <a:pPr algn="l">
              <a:spcAft>
                <a:spcPts val="600"/>
              </a:spcAft>
            </a:pPr>
            <a:r>
              <a:rPr lang="en-IN" dirty="0" err="1"/>
              <a:t>ArthamVasu</a:t>
            </a:r>
            <a:r>
              <a:rPr lang="en-IN" dirty="0"/>
              <a:t>, 210911162</a:t>
            </a:r>
          </a:p>
        </p:txBody>
      </p:sp>
      <p:sp>
        <p:nvSpPr>
          <p:cNvPr id="6" name="Slide Number Placeholder 5">
            <a:extLst>
              <a:ext uri="{FF2B5EF4-FFF2-40B4-BE49-F238E27FC236}">
                <a16:creationId xmlns:a16="http://schemas.microsoft.com/office/drawing/2014/main" id="{D2D15C1B-D14D-FA57-A376-2D5959C99B71}"/>
              </a:ext>
            </a:extLst>
          </p:cNvPr>
          <p:cNvSpPr>
            <a:spLocks noGrp="1"/>
          </p:cNvSpPr>
          <p:nvPr>
            <p:ph type="sldNum" sz="quarter" idx="12"/>
          </p:nvPr>
        </p:nvSpPr>
        <p:spPr>
          <a:xfrm>
            <a:off x="8610600" y="6356350"/>
            <a:ext cx="2743200" cy="365125"/>
          </a:xfrm>
        </p:spPr>
        <p:txBody>
          <a:bodyPr>
            <a:normAutofit/>
          </a:bodyPr>
          <a:lstStyle/>
          <a:p>
            <a:pPr>
              <a:spcAft>
                <a:spcPts val="600"/>
              </a:spcAft>
            </a:pPr>
            <a:fld id="{1B44385C-0615-4A46-ADB2-FB00C56C0F04}" type="slidenum">
              <a:rPr lang="en-IN">
                <a:solidFill>
                  <a:srgbClr val="FFFFFF"/>
                </a:solidFill>
              </a:rPr>
              <a:pPr>
                <a:spcAft>
                  <a:spcPts val="600"/>
                </a:spcAft>
              </a:pPr>
              <a:t>2</a:t>
            </a:fld>
            <a:endParaRPr lang="en-IN">
              <a:solidFill>
                <a:srgbClr val="FFFFFF"/>
              </a:solidFill>
            </a:endParaRPr>
          </a:p>
        </p:txBody>
      </p:sp>
    </p:spTree>
    <p:extLst>
      <p:ext uri="{BB962C8B-B14F-4D97-AF65-F5344CB8AC3E}">
        <p14:creationId xmlns:p14="http://schemas.microsoft.com/office/powerpoint/2010/main" val="2248452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7D37B4-D300-EB64-221F-ED6B39D45D5A}"/>
              </a:ext>
            </a:extLst>
          </p:cNvPr>
          <p:cNvSpPr>
            <a:spLocks noGrp="1"/>
          </p:cNvSpPr>
          <p:nvPr>
            <p:ph type="title"/>
          </p:nvPr>
        </p:nvSpPr>
        <p:spPr>
          <a:xfrm>
            <a:off x="640080" y="325369"/>
            <a:ext cx="4368602" cy="1956841"/>
          </a:xfrm>
        </p:spPr>
        <p:txBody>
          <a:bodyPr anchor="b">
            <a:normAutofit/>
          </a:bodyPr>
          <a:lstStyle/>
          <a:p>
            <a:r>
              <a:rPr lang="en-US" sz="5400">
                <a:latin typeface="Times New Roman"/>
                <a:cs typeface="Times New Roman"/>
              </a:rPr>
              <a:t>Motivation</a:t>
            </a:r>
            <a:endParaRPr lang="en-US" sz="5400"/>
          </a:p>
        </p:txBody>
      </p:sp>
      <p:sp>
        <p:nvSpPr>
          <p:cNvPr id="1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877D12B-2458-AD92-43FB-D2E3AC242579}"/>
              </a:ext>
            </a:extLst>
          </p:cNvPr>
          <p:cNvSpPr>
            <a:spLocks noGrp="1"/>
          </p:cNvSpPr>
          <p:nvPr>
            <p:ph idx="1"/>
          </p:nvPr>
        </p:nvSpPr>
        <p:spPr>
          <a:xfrm>
            <a:off x="640080" y="2872899"/>
            <a:ext cx="4243589" cy="3320668"/>
          </a:xfrm>
        </p:spPr>
        <p:txBody>
          <a:bodyPr vert="horz" lIns="91440" tIns="45720" rIns="91440" bIns="45720" rtlCol="0" anchor="t">
            <a:normAutofit lnSpcReduction="10000"/>
          </a:bodyPr>
          <a:lstStyle/>
          <a:p>
            <a:r>
              <a:rPr lang="en-IN" sz="1500" dirty="0">
                <a:latin typeface="Segoe UI"/>
                <a:cs typeface="Segoe UI"/>
              </a:rPr>
              <a:t>The motivation behind addressing the problem of Accident Location on Indian Roads stems from the pressing need to improve road safety and reduce the country's alarming rate of road accidents.</a:t>
            </a:r>
            <a:endParaRPr lang="en-US" dirty="0"/>
          </a:p>
          <a:p>
            <a:r>
              <a:rPr lang="en-IN" sz="1500" dirty="0">
                <a:latin typeface="Segoe UI"/>
                <a:cs typeface="Segoe UI"/>
              </a:rPr>
              <a:t>India has one of the highest road traffic fatalities globally, with thousands of lives lost and many more injured yearly. These accidents not only result in immense human suffering but also impose a significant economic burden on society</a:t>
            </a:r>
            <a:endParaRPr lang="en-US"/>
          </a:p>
          <a:p>
            <a:r>
              <a:rPr lang="en-IN" sz="1500" dirty="0">
                <a:latin typeface="Segoe UI"/>
                <a:cs typeface="Times New Roman"/>
              </a:rPr>
              <a:t>A prime reason for this accident is the lack of information in the public domain. Hence, I chose to work on this problem statement in hopes of helping society by educating the youth about black spots.</a:t>
            </a:r>
            <a:endParaRPr lang="en-IN" dirty="0">
              <a:latin typeface="Segoe UI"/>
            </a:endParaRPr>
          </a:p>
          <a:p>
            <a:endParaRPr lang="en-IN" sz="1500"/>
          </a:p>
        </p:txBody>
      </p:sp>
      <p:sp>
        <p:nvSpPr>
          <p:cNvPr id="4" name="Date Placeholder 3">
            <a:extLst>
              <a:ext uri="{FF2B5EF4-FFF2-40B4-BE49-F238E27FC236}">
                <a16:creationId xmlns:a16="http://schemas.microsoft.com/office/drawing/2014/main" id="{35591CEE-F518-BB36-8202-F1692D962304}"/>
              </a:ext>
            </a:extLst>
          </p:cNvPr>
          <p:cNvSpPr>
            <a:spLocks noGrp="1"/>
          </p:cNvSpPr>
          <p:nvPr>
            <p:ph type="dt" sz="half" idx="10"/>
          </p:nvPr>
        </p:nvSpPr>
        <p:spPr>
          <a:xfrm>
            <a:off x="838200" y="6356350"/>
            <a:ext cx="2743200" cy="365125"/>
          </a:xfrm>
        </p:spPr>
        <p:txBody>
          <a:bodyPr>
            <a:normAutofit/>
          </a:bodyPr>
          <a:lstStyle/>
          <a:p>
            <a:pPr>
              <a:spcAft>
                <a:spcPts val="600"/>
              </a:spcAft>
            </a:pPr>
            <a:fld id="{AB0301C6-2FB3-434E-95A0-1F26D2BAE80A}" type="datetime3">
              <a:rPr lang="en-US"/>
              <a:pPr>
                <a:spcAft>
                  <a:spcPts val="600"/>
                </a:spcAft>
              </a:pPr>
              <a:t>14 July 2023</a:t>
            </a:fld>
            <a:endParaRPr lang="en-IN"/>
          </a:p>
        </p:txBody>
      </p:sp>
      <p:pic>
        <p:nvPicPr>
          <p:cNvPr id="8" name="Picture 7" descr="Forest road with vanishing point">
            <a:extLst>
              <a:ext uri="{FF2B5EF4-FFF2-40B4-BE49-F238E27FC236}">
                <a16:creationId xmlns:a16="http://schemas.microsoft.com/office/drawing/2014/main" id="{4520FB28-DAE1-C511-7F7F-6B32E2A7B101}"/>
              </a:ext>
            </a:extLst>
          </p:cNvPr>
          <p:cNvPicPr>
            <a:picLocks noChangeAspect="1"/>
          </p:cNvPicPr>
          <p:nvPr/>
        </p:nvPicPr>
        <p:blipFill rotWithShape="1">
          <a:blip r:embed="rId2"/>
          <a:srcRect l="9656" r="23391"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Footer Placeholder 4">
            <a:extLst>
              <a:ext uri="{FF2B5EF4-FFF2-40B4-BE49-F238E27FC236}">
                <a16:creationId xmlns:a16="http://schemas.microsoft.com/office/drawing/2014/main" id="{C14EE9E2-F0E2-8A80-544F-AC4EBE7A8205}"/>
              </a:ext>
            </a:extLst>
          </p:cNvPr>
          <p:cNvSpPr>
            <a:spLocks noGrp="1"/>
          </p:cNvSpPr>
          <p:nvPr>
            <p:ph type="ftr" sz="quarter" idx="11"/>
          </p:nvPr>
        </p:nvSpPr>
        <p:spPr>
          <a:xfrm>
            <a:off x="6248400" y="6356350"/>
            <a:ext cx="4114800" cy="365125"/>
          </a:xfrm>
        </p:spPr>
        <p:txBody>
          <a:bodyPr>
            <a:normAutofit/>
          </a:bodyPr>
          <a:lstStyle/>
          <a:p>
            <a:pPr algn="l">
              <a:spcAft>
                <a:spcPts val="600"/>
              </a:spcAft>
            </a:pPr>
            <a:r>
              <a:rPr lang="en-IN">
                <a:solidFill>
                  <a:srgbClr val="FFFFFF"/>
                </a:solidFill>
              </a:rPr>
              <a:t>ArthamVasu, 210911162</a:t>
            </a:r>
          </a:p>
        </p:txBody>
      </p:sp>
      <p:sp>
        <p:nvSpPr>
          <p:cNvPr id="6" name="Slide Number Placeholder 5">
            <a:extLst>
              <a:ext uri="{FF2B5EF4-FFF2-40B4-BE49-F238E27FC236}">
                <a16:creationId xmlns:a16="http://schemas.microsoft.com/office/drawing/2014/main" id="{C846A2AC-E199-02A4-2F1C-DD4A3E554E41}"/>
              </a:ext>
            </a:extLst>
          </p:cNvPr>
          <p:cNvSpPr>
            <a:spLocks noGrp="1"/>
          </p:cNvSpPr>
          <p:nvPr>
            <p:ph type="sldNum" sz="quarter" idx="12"/>
          </p:nvPr>
        </p:nvSpPr>
        <p:spPr>
          <a:xfrm>
            <a:off x="10439400" y="6356350"/>
            <a:ext cx="914400" cy="365125"/>
          </a:xfrm>
        </p:spPr>
        <p:txBody>
          <a:bodyPr>
            <a:normAutofit/>
          </a:bodyPr>
          <a:lstStyle/>
          <a:p>
            <a:pPr>
              <a:spcAft>
                <a:spcPts val="600"/>
              </a:spcAft>
            </a:pPr>
            <a:fld id="{1B44385C-0615-4A46-ADB2-FB00C56C0F04}" type="slidenum">
              <a:rPr lang="en-IN">
                <a:solidFill>
                  <a:srgbClr val="FFFFFF"/>
                </a:solidFill>
              </a:rPr>
              <a:pPr>
                <a:spcAft>
                  <a:spcPts val="600"/>
                </a:spcAft>
              </a:pPr>
              <a:t>3</a:t>
            </a:fld>
            <a:endParaRPr lang="en-IN">
              <a:solidFill>
                <a:srgbClr val="FFFFFF"/>
              </a:solidFill>
            </a:endParaRPr>
          </a:p>
        </p:txBody>
      </p:sp>
    </p:spTree>
    <p:extLst>
      <p:ext uri="{BB962C8B-B14F-4D97-AF65-F5344CB8AC3E}">
        <p14:creationId xmlns:p14="http://schemas.microsoft.com/office/powerpoint/2010/main" val="547249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2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8D7C12-0196-3AB3-4763-E30CE2DCE1C1}"/>
              </a:ext>
            </a:extLst>
          </p:cNvPr>
          <p:cNvSpPr>
            <a:spLocks noGrp="1"/>
          </p:cNvSpPr>
          <p:nvPr>
            <p:ph type="title"/>
          </p:nvPr>
        </p:nvSpPr>
        <p:spPr>
          <a:xfrm>
            <a:off x="640080" y="325369"/>
            <a:ext cx="4368602" cy="1956841"/>
          </a:xfrm>
        </p:spPr>
        <p:txBody>
          <a:bodyPr anchor="b">
            <a:normAutofit/>
          </a:bodyPr>
          <a:lstStyle/>
          <a:p>
            <a:r>
              <a:rPr lang="en-US" sz="5400">
                <a:latin typeface="Times New Roman"/>
                <a:cs typeface="Times New Roman"/>
              </a:rPr>
              <a:t>Approach and Result</a:t>
            </a:r>
            <a:endParaRPr lang="en-US" sz="5400"/>
          </a:p>
        </p:txBody>
      </p:sp>
      <p:sp>
        <p:nvSpPr>
          <p:cNvPr id="2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98338E2-158A-24C2-1936-D48C537862F5}"/>
              </a:ext>
            </a:extLst>
          </p:cNvPr>
          <p:cNvSpPr>
            <a:spLocks noGrp="1"/>
          </p:cNvSpPr>
          <p:nvPr>
            <p:ph idx="1"/>
          </p:nvPr>
        </p:nvSpPr>
        <p:spPr>
          <a:xfrm>
            <a:off x="640080" y="2872899"/>
            <a:ext cx="4243589" cy="3320668"/>
          </a:xfrm>
        </p:spPr>
        <p:txBody>
          <a:bodyPr vert="horz" lIns="91440" tIns="45720" rIns="91440" bIns="45720" rtlCol="0">
            <a:normAutofit/>
          </a:bodyPr>
          <a:lstStyle/>
          <a:p>
            <a:r>
              <a:rPr lang="en-IN" sz="1900">
                <a:latin typeface="Times New Roman"/>
                <a:cs typeface="Times New Roman"/>
              </a:rPr>
              <a:t>So, I started by extracting data from the government websites about the blackspots and then mapping those blackspots on QGis software using the coordinates of the blackspots. </a:t>
            </a:r>
            <a:r>
              <a:rPr lang="en-US" sz="1900">
                <a:latin typeface="Times New Roman"/>
                <a:cs typeface="Times New Roman"/>
              </a:rPr>
              <a:t> </a:t>
            </a:r>
            <a:br>
              <a:rPr lang="en-US" sz="1900"/>
            </a:br>
            <a:r>
              <a:rPr lang="en-US" sz="1900">
                <a:latin typeface="Times New Roman"/>
                <a:cs typeface="Times New Roman"/>
              </a:rPr>
              <a:t> </a:t>
            </a:r>
            <a:r>
              <a:rPr lang="en-IN" sz="1900">
                <a:latin typeface="Times New Roman"/>
                <a:cs typeface="Times New Roman"/>
              </a:rPr>
              <a:t>The coordinates were obtained by running the data through the code, which was directly linked to Google Maps API and gave precise coordinates that contributed to increased accuracy.</a:t>
            </a:r>
            <a:r>
              <a:rPr lang="en-US" sz="1900">
                <a:latin typeface="Times New Roman"/>
                <a:cs typeface="Times New Roman"/>
              </a:rPr>
              <a:t> </a:t>
            </a:r>
            <a:endParaRPr lang="en-IN" sz="1900">
              <a:latin typeface="Times New Roman"/>
              <a:cs typeface="Times New Roman"/>
            </a:endParaRPr>
          </a:p>
          <a:p>
            <a:pPr marL="0" indent="0">
              <a:buNone/>
            </a:pPr>
            <a:endParaRPr lang="en-IN" sz="1900"/>
          </a:p>
        </p:txBody>
      </p:sp>
      <p:sp>
        <p:nvSpPr>
          <p:cNvPr id="4" name="Date Placeholder 3">
            <a:extLst>
              <a:ext uri="{FF2B5EF4-FFF2-40B4-BE49-F238E27FC236}">
                <a16:creationId xmlns:a16="http://schemas.microsoft.com/office/drawing/2014/main" id="{C98C4B85-B3D6-DCEB-186C-8500153321AD}"/>
              </a:ext>
            </a:extLst>
          </p:cNvPr>
          <p:cNvSpPr>
            <a:spLocks noGrp="1"/>
          </p:cNvSpPr>
          <p:nvPr>
            <p:ph type="dt" sz="half" idx="10"/>
          </p:nvPr>
        </p:nvSpPr>
        <p:spPr>
          <a:xfrm>
            <a:off x="838200" y="6356350"/>
            <a:ext cx="2743200" cy="365125"/>
          </a:xfrm>
        </p:spPr>
        <p:txBody>
          <a:bodyPr>
            <a:normAutofit/>
          </a:bodyPr>
          <a:lstStyle/>
          <a:p>
            <a:pPr>
              <a:spcAft>
                <a:spcPts val="600"/>
              </a:spcAft>
            </a:pPr>
            <a:fld id="{64144139-F8DD-43E6-9F48-E9134E8B1292}" type="datetime3">
              <a:rPr lang="en-US"/>
              <a:pPr>
                <a:spcAft>
                  <a:spcPts val="600"/>
                </a:spcAft>
              </a:pPr>
              <a:t>14 July 2023</a:t>
            </a:fld>
            <a:endParaRPr lang="en-IN"/>
          </a:p>
        </p:txBody>
      </p:sp>
      <p:pic>
        <p:nvPicPr>
          <p:cNvPr id="7" name="Picture 7" descr="A map of the world&#10;&#10;Description automatically generated">
            <a:extLst>
              <a:ext uri="{FF2B5EF4-FFF2-40B4-BE49-F238E27FC236}">
                <a16:creationId xmlns:a16="http://schemas.microsoft.com/office/drawing/2014/main" id="{60D8082A-9913-CB8D-49C4-D8BA79937594}"/>
              </a:ext>
            </a:extLst>
          </p:cNvPr>
          <p:cNvPicPr>
            <a:picLocks noChangeAspect="1"/>
          </p:cNvPicPr>
          <p:nvPr/>
        </p:nvPicPr>
        <p:blipFill rotWithShape="1">
          <a:blip r:embed="rId2"/>
          <a:srcRect l="27701" t="29175" r="34892" b="3647"/>
          <a:stretch/>
        </p:blipFill>
        <p:spPr>
          <a:xfrm>
            <a:off x="5154048" y="11"/>
            <a:ext cx="7028859" cy="6971955"/>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Footer Placeholder 4">
            <a:extLst>
              <a:ext uri="{FF2B5EF4-FFF2-40B4-BE49-F238E27FC236}">
                <a16:creationId xmlns:a16="http://schemas.microsoft.com/office/drawing/2014/main" id="{0DEB517D-ED60-FFB8-58CE-30C8BCBF5085}"/>
              </a:ext>
            </a:extLst>
          </p:cNvPr>
          <p:cNvSpPr>
            <a:spLocks noGrp="1"/>
          </p:cNvSpPr>
          <p:nvPr>
            <p:ph type="ftr" sz="quarter" idx="11"/>
          </p:nvPr>
        </p:nvSpPr>
        <p:spPr>
          <a:xfrm>
            <a:off x="1045779" y="6290661"/>
            <a:ext cx="4114800" cy="365125"/>
          </a:xfrm>
        </p:spPr>
        <p:txBody>
          <a:bodyPr>
            <a:normAutofit/>
          </a:bodyPr>
          <a:lstStyle/>
          <a:p>
            <a:pPr algn="l">
              <a:spcAft>
                <a:spcPts val="600"/>
              </a:spcAft>
            </a:pPr>
            <a:r>
              <a:rPr lang="en-IN" dirty="0">
                <a:solidFill>
                  <a:schemeClr val="tx1"/>
                </a:solidFill>
                <a:cs typeface="Calibri"/>
              </a:rPr>
              <a:t>ArthamVasu_210911162</a:t>
            </a:r>
          </a:p>
        </p:txBody>
      </p:sp>
      <p:sp>
        <p:nvSpPr>
          <p:cNvPr id="6" name="Slide Number Placeholder 5">
            <a:extLst>
              <a:ext uri="{FF2B5EF4-FFF2-40B4-BE49-F238E27FC236}">
                <a16:creationId xmlns:a16="http://schemas.microsoft.com/office/drawing/2014/main" id="{AD8AF2CB-FEE3-40F4-362D-3BBBB41B84A2}"/>
              </a:ext>
            </a:extLst>
          </p:cNvPr>
          <p:cNvSpPr>
            <a:spLocks noGrp="1"/>
          </p:cNvSpPr>
          <p:nvPr>
            <p:ph type="sldNum" sz="quarter" idx="12"/>
          </p:nvPr>
        </p:nvSpPr>
        <p:spPr>
          <a:xfrm>
            <a:off x="10439400" y="6356350"/>
            <a:ext cx="914400" cy="365125"/>
          </a:xfrm>
        </p:spPr>
        <p:txBody>
          <a:bodyPr>
            <a:normAutofit/>
          </a:bodyPr>
          <a:lstStyle/>
          <a:p>
            <a:pPr>
              <a:spcAft>
                <a:spcPts val="600"/>
              </a:spcAft>
            </a:pPr>
            <a:fld id="{1B44385C-0615-4A46-ADB2-FB00C56C0F04}" type="slidenum">
              <a:rPr lang="en-IN">
                <a:solidFill>
                  <a:srgbClr val="FFFFFF"/>
                </a:solidFill>
              </a:rPr>
              <a:pPr>
                <a:spcAft>
                  <a:spcPts val="600"/>
                </a:spcAft>
              </a:pPr>
              <a:t>4</a:t>
            </a:fld>
            <a:endParaRPr lang="en-IN">
              <a:solidFill>
                <a:srgbClr val="FFFFFF"/>
              </a:solidFill>
            </a:endParaRPr>
          </a:p>
        </p:txBody>
      </p:sp>
    </p:spTree>
    <p:extLst>
      <p:ext uri="{BB962C8B-B14F-4D97-AF65-F5344CB8AC3E}">
        <p14:creationId xmlns:p14="http://schemas.microsoft.com/office/powerpoint/2010/main" val="1652589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TotalTime>
  <Words>63</Words>
  <Application>Microsoft Office PowerPoint</Application>
  <PresentationFormat>Widescreen</PresentationFormat>
  <Paragraphs>25</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Accident Location on Indian Roads</vt:lpstr>
      <vt:lpstr>Introduction</vt:lpstr>
      <vt:lpstr>Motivation</vt:lpstr>
      <vt:lpstr>Approach and 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STRUCTURES</dc:title>
  <dc:creator>Akshay K. C. [MAHE-MIT]</dc:creator>
  <cp:lastModifiedBy>Akshay K. C.</cp:lastModifiedBy>
  <cp:revision>113</cp:revision>
  <dcterms:created xsi:type="dcterms:W3CDTF">2021-09-14T14:47:52Z</dcterms:created>
  <dcterms:modified xsi:type="dcterms:W3CDTF">2023-07-15T05:59:13Z</dcterms:modified>
</cp:coreProperties>
</file>