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95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технологий семантической паутины для создания приложений корпоративного уровня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Шамсиев Артур Айдарович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Информационная модель, имеющая вид графа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05000" y="32004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257800" y="3200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019800" y="18288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Человек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295400" y="19050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Кошка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10200" y="49530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Акакий Степанович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3000" y="48006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Мурка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0"/>
          </p:cNvCxnSpPr>
          <p:nvPr/>
        </p:nvCxnSpPr>
        <p:spPr>
          <a:xfrm rot="16200000" flipV="1">
            <a:off x="2419350" y="2762250"/>
            <a:ext cx="457200" cy="4191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 rot="5400000">
            <a:off x="2057400" y="4191000"/>
            <a:ext cx="685800" cy="5334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715000" y="4419600"/>
            <a:ext cx="838200" cy="2286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0"/>
          </p:cNvCxnSpPr>
          <p:nvPr/>
        </p:nvCxnSpPr>
        <p:spPr>
          <a:xfrm rot="5400000" flipH="1" flipV="1">
            <a:off x="6019800" y="2743200"/>
            <a:ext cx="609600" cy="3048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6"/>
            <a:endCxn id="5" idx="2"/>
          </p:cNvCxnSpPr>
          <p:nvPr/>
        </p:nvCxnSpPr>
        <p:spPr>
          <a:xfrm>
            <a:off x="3810000" y="3657600"/>
            <a:ext cx="1447800" cy="1588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388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принадлежит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семантического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Вершины графа – объекты предметной области. Ими могут быть понятия, объекты реального мира, события, процессы.</a:t>
            </a:r>
          </a:p>
          <a:p>
            <a:r>
              <a:rPr lang="ru-RU" dirty="0" smtClean="0"/>
              <a:t>Дуги графа – отношения между объектами базы знаний.</a:t>
            </a:r>
          </a:p>
          <a:p>
            <a:r>
              <a:rPr lang="ru-RU" dirty="0" smtClean="0"/>
              <a:t>Семантическая сеть отражает семантику (смысл) предметной области.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8600" y="4343400"/>
            <a:ext cx="3048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Альберт Эйнштейн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5943600" y="4343400"/>
            <a:ext cx="2743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Лондонская конференция 1939 года</a:t>
            </a:r>
            <a:endParaRPr lang="ru-RU" sz="2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362036" y="5103088"/>
            <a:ext cx="2514600" cy="304800"/>
          </a:xfrm>
          <a:prstGeom prst="rightArrow">
            <a:avLst>
              <a:gd name="adj1" fmla="val 50000"/>
              <a:gd name="adj2" fmla="val 11969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64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посетил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9436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191000"/>
            <a:ext cx="60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дуга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48000" y="5791200"/>
            <a:ext cx="1524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791200" y="5943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2"/>
          </p:cNvCxnSpPr>
          <p:nvPr/>
        </p:nvCxnSpPr>
        <p:spPr>
          <a:xfrm rot="5400000">
            <a:off x="5098458" y="4719675"/>
            <a:ext cx="545068" cy="22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паутина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Большой недостаток интернета – формат данных не удобный для понимания компьютером</a:t>
            </a:r>
          </a:p>
          <a:p>
            <a:r>
              <a:rPr lang="ru-RU" dirty="0" smtClean="0"/>
              <a:t>Главная идея семантической паутины – добавление к </a:t>
            </a:r>
            <a:r>
              <a:rPr lang="ru-RU" dirty="0" err="1" smtClean="0"/>
              <a:t>веб-документам</a:t>
            </a:r>
            <a:r>
              <a:rPr lang="ru-RU" dirty="0" smtClean="0"/>
              <a:t> дополнительной </a:t>
            </a:r>
            <a:r>
              <a:rPr lang="ru-RU" dirty="0" err="1" smtClean="0"/>
              <a:t>мета-информации</a:t>
            </a:r>
            <a:r>
              <a:rPr lang="ru-RU" dirty="0" smtClean="0"/>
              <a:t>, в виде пригодном для обработке машинами.</a:t>
            </a:r>
          </a:p>
          <a:p>
            <a:r>
              <a:rPr lang="ru-RU" dirty="0" smtClean="0"/>
              <a:t>Цель – создание базы знаний глобального масштаба</a:t>
            </a:r>
            <a:endParaRPr lang="ru-RU" dirty="0"/>
          </a:p>
        </p:txBody>
      </p:sp>
      <p:pic>
        <p:nvPicPr>
          <p:cNvPr id="2050" name="Picture 2" descr="http://newsoffice.mit.edu/sites/mit.edu.newsoffice/files/images/2010/20100621214252-1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8100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семантической паутины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Идентификатор ресурсов </a:t>
            </a:r>
            <a:r>
              <a:rPr lang="en-US" dirty="0" smtClean="0"/>
              <a:t>URI (</a:t>
            </a:r>
            <a:r>
              <a:rPr lang="en-US" i="1" dirty="0" smtClean="0"/>
              <a:t>Uniform Resource Identifier</a:t>
            </a:r>
            <a:r>
              <a:rPr lang="en-US" dirty="0" smtClean="0"/>
              <a:t>) </a:t>
            </a:r>
            <a:r>
              <a:rPr lang="ru-RU" dirty="0" smtClean="0"/>
              <a:t>или </a:t>
            </a:r>
            <a:r>
              <a:rPr lang="en-US" dirty="0" smtClean="0"/>
              <a:t>INI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Internationalized Resource </a:t>
            </a:r>
            <a:r>
              <a:rPr lang="en-US" i="1" dirty="0" smtClean="0"/>
              <a:t>Identifier</a:t>
            </a:r>
            <a:r>
              <a:rPr lang="en-US" dirty="0" smtClean="0"/>
              <a:t>) </a:t>
            </a:r>
            <a:r>
              <a:rPr lang="ru-RU" dirty="0" smtClean="0"/>
              <a:t>используются чтобы глобально идентифицировать ресурсы (данные) в семантической паутине.</a:t>
            </a:r>
          </a:p>
          <a:p>
            <a:r>
              <a:rPr lang="en-US" dirty="0" smtClean="0"/>
              <a:t>RDF (</a:t>
            </a:r>
            <a:r>
              <a:rPr lang="en-US" i="1" dirty="0" smtClean="0"/>
              <a:t>Resource Description </a:t>
            </a:r>
            <a:r>
              <a:rPr lang="en-US" i="1" dirty="0" smtClean="0"/>
              <a:t>Framework</a:t>
            </a:r>
            <a:r>
              <a:rPr lang="en-US" dirty="0" smtClean="0"/>
              <a:t>) – </a:t>
            </a:r>
            <a:r>
              <a:rPr lang="ru-RU" dirty="0" smtClean="0"/>
              <a:t>формат представления метаданных в семантической паутине.</a:t>
            </a:r>
          </a:p>
          <a:p>
            <a:r>
              <a:rPr lang="ru-RU" dirty="0" smtClean="0"/>
              <a:t>Языки описания онтологий </a:t>
            </a:r>
            <a:r>
              <a:rPr lang="en-US" dirty="0" smtClean="0"/>
              <a:t>RDFS </a:t>
            </a:r>
            <a:r>
              <a:rPr lang="ru-RU" dirty="0" smtClean="0"/>
              <a:t>и </a:t>
            </a:r>
            <a:r>
              <a:rPr lang="en-US" dirty="0" smtClean="0"/>
              <a:t>OWL (</a:t>
            </a:r>
            <a:r>
              <a:rPr lang="en-US" i="1" dirty="0" smtClean="0"/>
              <a:t>Web Ontology </a:t>
            </a:r>
            <a:r>
              <a:rPr lang="en-US" i="1" dirty="0" smtClean="0"/>
              <a:t>Language)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</TotalTime>
  <Words>178</Words>
  <PresentationFormat>Экран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Начальная</vt:lpstr>
      <vt:lpstr>Использование технологий семантической паутины для создания приложений корпоративного уровня</vt:lpstr>
      <vt:lpstr>Семантическая сеть</vt:lpstr>
      <vt:lpstr>Структура семантического графа</vt:lpstr>
      <vt:lpstr>Семантическая паутина</vt:lpstr>
      <vt:lpstr>Технологии семантической паутины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технологий семантической паутины для создания приложений корпоративного уровня</dc:title>
  <dc:creator>Шамсиев Артур Айдарович</dc:creator>
  <cp:lastModifiedBy>artur.shamsiev</cp:lastModifiedBy>
  <cp:revision>60</cp:revision>
  <dcterms:created xsi:type="dcterms:W3CDTF">2015-05-25T14:12:05Z</dcterms:created>
  <dcterms:modified xsi:type="dcterms:W3CDTF">2015-05-27T14:29:16Z</dcterms:modified>
</cp:coreProperties>
</file>