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5/28/2015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</a:t>
            </a:r>
            <a:r>
              <a:rPr lang="ru-RU" dirty="0" smtClean="0"/>
              <a:t>веб-документам</a:t>
            </a:r>
            <a:r>
              <a:rPr lang="ru-RU" dirty="0" smtClean="0"/>
              <a:t> дополнительной </a:t>
            </a:r>
            <a:r>
              <a:rPr lang="ru-RU" dirty="0" smtClean="0"/>
              <a:t>мета-информации</a:t>
            </a:r>
            <a:r>
              <a:rPr lang="ru-RU" dirty="0" smtClean="0"/>
              <a:t>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Language) – </a:t>
            </a:r>
            <a:r>
              <a:rPr lang="ru-RU" dirty="0" smtClean="0"/>
              <a:t>используются для описания структуры предметной области в семантической паутине.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семантических сетей для корпоративных программных продуктов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Базы данных на основе семантического графа за счет использования публичных онтологий можно беспрепятственно интегрировать друг с другом. Таким образом, любая информация из одной информационной системы, сохраненная в формате данных семантической паутины, может свободно интерпретироваться другой ИС.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Первый интернет-магазин продает дорогую еду с доставкой.</a:t>
            </a:r>
          </a:p>
          <a:p>
            <a:r>
              <a:rPr lang="ru-RU" dirty="0" smtClean="0"/>
              <a:t>Второй интернет-магазин продает вина.</a:t>
            </a:r>
          </a:p>
          <a:p>
            <a:r>
              <a:rPr lang="ru-RU" dirty="0" smtClean="0"/>
              <a:t>Новый собственник приобретает обе компании.</a:t>
            </a:r>
          </a:p>
          <a:p>
            <a:r>
              <a:rPr lang="ru-RU" dirty="0" smtClean="0"/>
              <a:t>Он хочет интегрировать информацию из двух независимых баз данных для того чтобы магазин по продаже еды мог подбирать подходящее вино к блюдам.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Традиционная интеграция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smtClean="0"/>
              <a:t>Семантическая интеграция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269</TotalTime>
  <Words>288</Words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  <vt:lpstr>Преимущества семантических сетей для корпоративных программных продуктов</vt:lpstr>
      <vt:lpstr>Пример</vt:lpstr>
      <vt:lpstr>Пример. Традиционная интеграция</vt:lpstr>
      <vt:lpstr>Пример. Семантическая интеграция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88</cp:revision>
  <dcterms:created xsi:type="dcterms:W3CDTF">2015-05-25T14:12:05Z</dcterms:created>
  <dcterms:modified xsi:type="dcterms:W3CDTF">2015-05-28T14:28:55Z</dcterms:modified>
</cp:coreProperties>
</file>