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95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технологий семантической паутины для создания приложений корпоративного уровня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Шамсиев Артур Айдарович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12</Words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Начальная</vt:lpstr>
      <vt:lpstr>Использование технологий семантической паутины для создания приложений корпоративного уровня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технологий семантической паутины для создания приложений корпоративного уровня</dc:title>
  <dc:creator>Шамсиев Артур Айдарович</dc:creator>
  <cp:lastModifiedBy>artur.shamsiev</cp:lastModifiedBy>
  <cp:revision>2</cp:revision>
  <dcterms:created xsi:type="dcterms:W3CDTF">2015-05-25T14:12:05Z</dcterms:created>
  <dcterms:modified xsi:type="dcterms:W3CDTF">2015-05-25T14:15:00Z</dcterms:modified>
</cp:coreProperties>
</file>