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</a:t>
            </a:r>
            <a:r>
              <a:rPr lang="ru-RU" dirty="0" err="1" smtClean="0"/>
              <a:t>веб-документам</a:t>
            </a:r>
            <a:r>
              <a:rPr lang="ru-RU" dirty="0" smtClean="0"/>
              <a:t> дополнительной </a:t>
            </a:r>
            <a:r>
              <a:rPr lang="ru-RU" dirty="0" err="1" smtClean="0"/>
              <a:t>мета-информации</a:t>
            </a:r>
            <a:r>
              <a:rPr lang="ru-RU" dirty="0" smtClean="0"/>
              <a:t>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Language</a:t>
            </a:r>
            <a:r>
              <a:rPr lang="en-US" i="1" dirty="0" smtClean="0"/>
              <a:t>) – </a:t>
            </a:r>
            <a:r>
              <a:rPr lang="ru-RU" dirty="0" smtClean="0"/>
              <a:t>используются для описания структуры предметной области в </a:t>
            </a:r>
            <a:r>
              <a:rPr lang="ru-RU" smtClean="0"/>
              <a:t>семантической паутине.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</TotalTime>
  <Words>189</Words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61</cp:revision>
  <dcterms:created xsi:type="dcterms:W3CDTF">2015-05-25T14:12:05Z</dcterms:created>
  <dcterms:modified xsi:type="dcterms:W3CDTF">2015-05-27T14:32:11Z</dcterms:modified>
</cp:coreProperties>
</file>