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1640" y="200025"/>
            <a:ext cx="1079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首先找出来最优的八个点云zuiyoudianyun，两步</a:t>
            </a:r>
            <a:r>
              <a:rPr lang="en-US" altLang="zh-CN"/>
              <a:t>PLCC</a:t>
            </a:r>
            <a:r>
              <a:rPr lang="zh-CN" altLang="en-US"/>
              <a:t>计算，先计算</a:t>
            </a:r>
            <a:r>
              <a:rPr lang="en-US" altLang="zh-CN"/>
              <a:t>DCT-</a:t>
            </a:r>
            <a:r>
              <a:rPr lang="zh-CN" altLang="en-US"/>
              <a:t>原始点云</a:t>
            </a:r>
            <a:r>
              <a:rPr lang="en-US" altLang="zh-CN"/>
              <a:t>YUV-mos</a:t>
            </a:r>
            <a:r>
              <a:rPr lang="zh-CN" altLang="en-US"/>
              <a:t>斜率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635" y="568325"/>
            <a:ext cx="111747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找出最优的</a:t>
            </a:r>
            <a:r>
              <a:rPr lang="en-US" altLang="zh-CN"/>
              <a:t>YUV</a:t>
            </a:r>
            <a:r>
              <a:rPr lang="zh-CN" altLang="en-US"/>
              <a:t>步长（这里是</a:t>
            </a:r>
            <a:r>
              <a:rPr lang="en-US" altLang="zh-CN"/>
              <a:t>32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固定</a:t>
            </a:r>
            <a:r>
              <a:rPr lang="en-US" altLang="zh-CN"/>
              <a:t>GQP26</a:t>
            </a:r>
            <a:r>
              <a:rPr lang="zh-CN" altLang="en-US"/>
              <a:t>，将所有</a:t>
            </a:r>
            <a:r>
              <a:rPr lang="en-US" altLang="zh-CN"/>
              <a:t>TQP</a:t>
            </a:r>
            <a:r>
              <a:rPr lang="zh-CN" altLang="en-US"/>
              <a:t>相同的点云放到同一张图上，作为</a:t>
            </a:r>
            <a:r>
              <a:rPr lang="en-US" altLang="zh-CN"/>
              <a:t>X</a:t>
            </a:r>
            <a:r>
              <a:rPr lang="zh-CN" altLang="en-US"/>
              <a:t>轴，</a:t>
            </a:r>
            <a:r>
              <a:rPr lang="en-US" altLang="zh-CN"/>
              <a:t>Y</a:t>
            </a:r>
            <a:r>
              <a:rPr lang="zh-CN" altLang="en-US"/>
              <a:t>轴为原始点云</a:t>
            </a:r>
            <a:r>
              <a:rPr lang="en-US" altLang="zh-CN"/>
              <a:t>YUV</a:t>
            </a:r>
            <a:r>
              <a:rPr lang="zh-CN" altLang="en-US"/>
              <a:t>数据得到五个图，拟合出五条直线，取截距和斜率，拟合成</a:t>
            </a:r>
            <a:r>
              <a:rPr lang="en-US" altLang="zh-CN"/>
              <a:t>QP</a:t>
            </a:r>
            <a:r>
              <a:rPr lang="zh-CN" altLang="en-US"/>
              <a:t>的函数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YUVp = </a:t>
            </a:r>
            <a:r>
              <a:rPr lang="en-US" altLang="zh-CN">
                <a:sym typeface="+mn-ea"/>
              </a:rPr>
              <a:t>X*</a:t>
            </a:r>
            <a:r>
              <a:rPr lang="en-US" altLang="zh-CN">
                <a:sym typeface="+mn-ea"/>
              </a:rPr>
              <a:t>DCT+J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原始点云</a:t>
            </a:r>
            <a:r>
              <a:rPr lang="en-US" altLang="zh-CN"/>
              <a:t>YUV</a:t>
            </a:r>
            <a:r>
              <a:rPr lang="zh-CN" altLang="en-US"/>
              <a:t>数据和</a:t>
            </a:r>
            <a:r>
              <a:rPr lang="en-US" altLang="zh-CN"/>
              <a:t>MOS</a:t>
            </a:r>
            <a:r>
              <a:rPr lang="zh-CN" altLang="en-US"/>
              <a:t>斜率进行拟合出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5675" y="1451610"/>
            <a:ext cx="9730105" cy="3661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6795" y="185420"/>
            <a:ext cx="4475480" cy="205867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5440" y="553720"/>
            <a:ext cx="6772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i = 1:40</a:t>
            </a:r>
            <a:endParaRPr lang="zh-CN" altLang="en-US"/>
          </a:p>
          <a:p>
            <a:r>
              <a:rPr lang="zh-CN" altLang="en-US"/>
              <a:t>k = mod(i-1, 5) + 1;</a:t>
            </a:r>
            <a:endParaRPr lang="zh-CN" altLang="en-US"/>
          </a:p>
          <a:p>
            <a:r>
              <a:rPr lang="zh-CN" altLang="en-US"/>
              <a:t>X(i) =  2.922e-05*TQP(k)*TQP(k)-0.001929*TQP(k)+0.1219;</a:t>
            </a:r>
            <a:endParaRPr lang="zh-CN" altLang="en-US"/>
          </a:p>
          <a:p>
            <a:r>
              <a:rPr lang="zh-CN" altLang="en-US"/>
              <a:t>J(i) = 0.08526*TQP(k)+0.05937;</a:t>
            </a:r>
            <a:endParaRPr lang="zh-CN" altLang="en-US"/>
          </a:p>
          <a:p>
            <a:r>
              <a:rPr lang="zh-CN" altLang="en-US"/>
              <a:t>YUVp(i) = X(i)*DCT(i)+J(i);</a:t>
            </a:r>
            <a:endParaRPr lang="zh-CN" altLang="en-US"/>
          </a:p>
          <a:p>
            <a:r>
              <a:rPr lang="zh-CN" altLang="en-US"/>
              <a:t>xielv(i) = 0.01265*YUVp(i)-0.4051;%斜率作为Y X为原始YUV数据</a:t>
            </a:r>
            <a:endParaRPr lang="zh-CN" altLang="en-US"/>
          </a:p>
          <a:p>
            <a:r>
              <a:rPr lang="zh-CN" altLang="en-US"/>
              <a:t>MOSp1(i) = xielv(i)*TQP(k)+90;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4320" y="185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原始点云</a:t>
            </a:r>
            <a:r>
              <a:rPr lang="en-US" altLang="zh-CN">
                <a:sym typeface="+mn-ea"/>
              </a:rPr>
              <a:t>YUV</a:t>
            </a:r>
            <a:r>
              <a:rPr lang="zh-CN" altLang="en-US">
                <a:sym typeface="+mn-ea"/>
              </a:rPr>
              <a:t>数据和</a:t>
            </a:r>
            <a:r>
              <a:rPr lang="en-US" altLang="zh-CN">
                <a:sym typeface="+mn-ea"/>
              </a:rPr>
              <a:t>MOS</a:t>
            </a:r>
            <a:r>
              <a:rPr lang="zh-CN" altLang="en-US">
                <a:sym typeface="+mn-ea"/>
              </a:rPr>
              <a:t>斜率进行拟合出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5440" y="2926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PLCC = </a:t>
            </a:r>
            <a:r>
              <a:rPr lang="zh-CN" altLang="en-US">
                <a:solidFill>
                  <a:srgbClr val="FF0000"/>
                </a:solidFill>
              </a:rPr>
              <a:t>0.8349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755" y="3502660"/>
            <a:ext cx="1135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将</a:t>
            </a:r>
            <a:r>
              <a:rPr lang="en-US" altLang="zh-CN"/>
              <a:t>Y</a:t>
            </a:r>
            <a:r>
              <a:rPr lang="zh-CN" altLang="en-US"/>
              <a:t>轴设为</a:t>
            </a:r>
            <a:r>
              <a:rPr lang="en-US" altLang="zh-CN"/>
              <a:t>DCT26 X</a:t>
            </a:r>
            <a:r>
              <a:rPr lang="zh-CN" altLang="en-US"/>
              <a:t>轴分别为</a:t>
            </a:r>
            <a:r>
              <a:rPr lang="en-US" altLang="zh-CN"/>
              <a:t> 32 38 44  50  </a:t>
            </a:r>
            <a:r>
              <a:rPr lang="zh-CN" altLang="en-US"/>
              <a:t>结果成线性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0" y="3460750"/>
            <a:ext cx="5995035" cy="32689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7340" y="408749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DCT</a:t>
            </a:r>
            <a:r>
              <a:rPr lang="zh-CN" altLang="en-US"/>
              <a:t>系数在不同的</a:t>
            </a:r>
            <a:r>
              <a:rPr lang="en-US" altLang="zh-CN"/>
              <a:t>GQP</a:t>
            </a:r>
            <a:r>
              <a:rPr lang="zh-CN" altLang="en-US"/>
              <a:t>情况下线性性很好，所以可以理解为</a:t>
            </a:r>
            <a:endParaRPr lang="zh-CN" altLang="en-US"/>
          </a:p>
          <a:p>
            <a:r>
              <a:rPr lang="zh-CN" altLang="en-US"/>
              <a:t>这表明TQP对MOS的降低不依赖于GQP，表明MOS是关于TQP和GQP的可分离函数。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YmRhYTdjNjViZmNhNWI3OGViN2VlYmZjOTI5YzUyMTU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sws</dc:creator>
  <cp:lastModifiedBy>逗比十一。</cp:lastModifiedBy>
  <cp:revision>4</cp:revision>
  <dcterms:created xsi:type="dcterms:W3CDTF">2023-09-19T01:24:00Z</dcterms:created>
  <dcterms:modified xsi:type="dcterms:W3CDTF">2023-09-19T08:06:17Z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E7572D484CA54ED9A882FE14E833FA44_12</vt:lpwstr>
  </property>
  <property fmtid="{D5CDD505-2E9C-101B-9397-08002B2CF9AE}" pid="3" name="KSOProductBuildVer">
    <vt:lpwstr>2052-12.1.0.15374</vt:lpwstr>
  </property>
</Properties>
</file>