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6" r:id="rId6"/>
    <p:sldId id="267" r:id="rId7"/>
    <p:sldId id="268" r:id="rId8"/>
    <p:sldId id="263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1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A0ED9-A468-49CD-8550-BA65BB59009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EA964-95BE-4112-8D02-6C2695CD0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0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EA964-95BE-4112-8D02-6C2695CD0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8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EA964-95BE-4112-8D02-6C2695CD07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7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9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4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66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3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5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3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6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1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0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40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8798D-AF10-46C5-8B91-DBB93A77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8533" y="2727566"/>
            <a:ext cx="4334933" cy="1402867"/>
          </a:xfrm>
        </p:spPr>
        <p:txBody>
          <a:bodyPr/>
          <a:lstStyle/>
          <a:p>
            <a:r>
              <a:rPr lang="en-US" dirty="0"/>
              <a:t>Dark </a:t>
            </a:r>
            <a:r>
              <a:rPr lang="en-US" dirty="0" err="1"/>
              <a:t>Lifes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61C72-F6DE-4D6F-AE0C-A9A409DB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022" y="5860773"/>
            <a:ext cx="7138995" cy="513522"/>
          </a:xfrm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92D050"/>
                </a:solidFill>
              </a:rPr>
              <a:t>Авторы</a:t>
            </a:r>
            <a:r>
              <a:rPr lang="en-US" sz="2400" i="1" dirty="0">
                <a:solidFill>
                  <a:srgbClr val="92D050"/>
                </a:solidFill>
              </a:rPr>
              <a:t>: </a:t>
            </a:r>
            <a:r>
              <a:rPr lang="ru-RU" sz="2400" i="1" dirty="0" err="1">
                <a:solidFill>
                  <a:srgbClr val="92D050"/>
                </a:solidFill>
              </a:rPr>
              <a:t>Корбесов</a:t>
            </a:r>
            <a:r>
              <a:rPr lang="ru-RU" sz="2400" i="1" dirty="0">
                <a:solidFill>
                  <a:srgbClr val="92D050"/>
                </a:solidFill>
              </a:rPr>
              <a:t> Тимур, </a:t>
            </a:r>
            <a:r>
              <a:rPr lang="ru-RU" sz="2400" i="1" dirty="0" err="1">
                <a:solidFill>
                  <a:srgbClr val="92D050"/>
                </a:solidFill>
              </a:rPr>
              <a:t>Тахунов</a:t>
            </a:r>
            <a:r>
              <a:rPr lang="ru-RU" sz="2400" i="1" dirty="0">
                <a:solidFill>
                  <a:srgbClr val="92D050"/>
                </a:solidFill>
              </a:rPr>
              <a:t> Арсен</a:t>
            </a:r>
          </a:p>
        </p:txBody>
      </p:sp>
    </p:spTree>
    <p:extLst>
      <p:ext uri="{BB962C8B-B14F-4D97-AF65-F5344CB8AC3E}">
        <p14:creationId xmlns:p14="http://schemas.microsoft.com/office/powerpoint/2010/main" val="11587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9317-3D7B-4119-A0DE-2073BC9E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77" y="650603"/>
            <a:ext cx="5847644" cy="1413603"/>
          </a:xfrm>
        </p:spPr>
        <p:txBody>
          <a:bodyPr/>
          <a:lstStyle/>
          <a:p>
            <a:pPr algn="ctr"/>
            <a:r>
              <a:rPr lang="ru-RU" dirty="0"/>
              <a:t>Применённые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B5EA4-9922-452E-B5B3-1D4886BF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23851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PyGame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9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B738A-16AB-47A9-B2E4-581FD8B4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99" y="2728735"/>
            <a:ext cx="6453801" cy="140053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116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9317-3D7B-4119-A0DE-2073BC9E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77" y="650603"/>
            <a:ext cx="5847644" cy="1413603"/>
          </a:xfrm>
        </p:spPr>
        <p:txBody>
          <a:bodyPr/>
          <a:lstStyle/>
          <a:p>
            <a:pPr algn="ctr"/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B5EA4-9922-452E-B5B3-1D4886BF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23851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Достижение сундука с сокровищами из подземелья с различными монстрами.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Прохождение локаций в различных подземельях.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Получение новых способностей, при помощи уничтожения врагов.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Прохождение всех подземелий на максимальный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43704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84F79-4B5A-48CB-B839-CDB46940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741" y="609601"/>
            <a:ext cx="1770517" cy="771897"/>
          </a:xfrm>
        </p:spPr>
        <p:txBody>
          <a:bodyPr/>
          <a:lstStyle/>
          <a:p>
            <a:r>
              <a:rPr lang="ru-RU" dirty="0"/>
              <a:t>Враги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88701-B14A-450E-AC07-123D19F7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каждом подземелье обитают разные виды врагов.</a:t>
            </a:r>
          </a:p>
          <a:p>
            <a:r>
              <a:rPr lang="ru-RU" dirty="0"/>
              <a:t>Урон у различных врагов разный.</a:t>
            </a:r>
          </a:p>
          <a:p>
            <a:r>
              <a:rPr lang="ru-RU" dirty="0"/>
              <a:t>При убийстве врага, герой с 50% шансом может получит зелье, благодаря которому прохождение игры станет легче, либо сложнее.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4726B0-325D-4127-A718-379988ED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90" y="1500249"/>
            <a:ext cx="1029195" cy="10291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A5349E-E2CC-4D37-84E1-861E4E417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059" y="2014846"/>
            <a:ext cx="1029195" cy="10291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3D1CDA-0701-420F-827E-A4D04A5E0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85" y="952006"/>
            <a:ext cx="1290452" cy="12904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C97B3-97A7-4D4F-B5D3-F54700747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12" y="3625932"/>
            <a:ext cx="1254826" cy="12548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F1E9EE-1E40-45E4-B53A-42A702EF3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83" y="3899064"/>
            <a:ext cx="1254825" cy="12548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DBA02B4-3200-422C-9448-9F9856E2F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08" y="3479468"/>
            <a:ext cx="1254825" cy="12548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BE80F82-B11E-4677-9523-AC4984D6E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3" y="344387"/>
            <a:ext cx="1155861" cy="11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2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1B238-FF58-4159-BAA3-2DC8F644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415" y="609601"/>
            <a:ext cx="3534002" cy="816245"/>
          </a:xfrm>
        </p:spPr>
        <p:txBody>
          <a:bodyPr/>
          <a:lstStyle/>
          <a:p>
            <a:r>
              <a:rPr lang="ru-RU" dirty="0"/>
              <a:t>Виды  зелий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D24D0-ABCB-4E57-B183-92262635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Красное зелье – восстановление всех жизней героя.</a:t>
            </a:r>
          </a:p>
          <a:p>
            <a:r>
              <a:rPr lang="ru-RU" sz="2400" dirty="0"/>
              <a:t>Зелёное зелье – </a:t>
            </a:r>
            <a:r>
              <a:rPr lang="en-US" sz="2400" dirty="0"/>
              <a:t>“+25” </a:t>
            </a:r>
            <a:r>
              <a:rPr lang="ru-RU" sz="2400" dirty="0"/>
              <a:t>или </a:t>
            </a:r>
            <a:r>
              <a:rPr lang="en-US" sz="2400" dirty="0"/>
              <a:t>“-25” </a:t>
            </a:r>
            <a:r>
              <a:rPr lang="ru-RU" sz="2400" dirty="0"/>
              <a:t>жизней героя.</a:t>
            </a:r>
          </a:p>
          <a:p>
            <a:r>
              <a:rPr lang="ru-RU" sz="2400" dirty="0"/>
              <a:t>Жёлтое зелье – получение </a:t>
            </a:r>
            <a:r>
              <a:rPr lang="en-US" sz="2400" dirty="0"/>
              <a:t>“</a:t>
            </a:r>
            <a:r>
              <a:rPr lang="ru-RU" sz="2400" dirty="0"/>
              <a:t>Супер меча</a:t>
            </a:r>
            <a:r>
              <a:rPr lang="en-US" sz="2400" dirty="0"/>
              <a:t>”</a:t>
            </a:r>
            <a:r>
              <a:rPr lang="ru-RU" sz="2400" dirty="0"/>
              <a:t> с увеличенным уроном.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993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A075A-A927-412F-9C18-CD4CF5C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476" y="434057"/>
            <a:ext cx="4523047" cy="806915"/>
          </a:xfrm>
        </p:spPr>
        <p:txBody>
          <a:bodyPr/>
          <a:lstStyle/>
          <a:p>
            <a:r>
              <a:rPr lang="ru-RU" dirty="0"/>
              <a:t>Стартовое окно</a:t>
            </a:r>
          </a:p>
        </p:txBody>
      </p:sp>
      <p:pic>
        <p:nvPicPr>
          <p:cNvPr id="5" name="Объект 4" descr="Dark Lifes">
            <a:extLst>
              <a:ext uri="{FF2B5EF4-FFF2-40B4-BE49-F238E27FC236}">
                <a16:creationId xmlns:a16="http://schemas.microsoft.com/office/drawing/2014/main" id="{F829A932-FF80-4CAA-8916-DBC1C60E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3216" r="20574" b="20873"/>
          <a:stretch/>
        </p:blipFill>
        <p:spPr>
          <a:xfrm>
            <a:off x="3558073" y="1530220"/>
            <a:ext cx="5075854" cy="4691519"/>
          </a:xfrm>
        </p:spPr>
      </p:pic>
    </p:spTree>
    <p:extLst>
      <p:ext uri="{BB962C8B-B14F-4D97-AF65-F5344CB8AC3E}">
        <p14:creationId xmlns:p14="http://schemas.microsoft.com/office/powerpoint/2010/main" val="376913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11EB5-8288-404E-88E8-DBD20875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867" y="434057"/>
            <a:ext cx="4924265" cy="788253"/>
          </a:xfrm>
        </p:spPr>
        <p:txBody>
          <a:bodyPr/>
          <a:lstStyle/>
          <a:p>
            <a:r>
              <a:rPr lang="ru-RU" dirty="0"/>
              <a:t>Окно проигрыша</a:t>
            </a:r>
          </a:p>
        </p:txBody>
      </p:sp>
      <p:pic>
        <p:nvPicPr>
          <p:cNvPr id="4" name="Объект 3" descr="Dark Lifes">
            <a:extLst>
              <a:ext uri="{FF2B5EF4-FFF2-40B4-BE49-F238E27FC236}">
                <a16:creationId xmlns:a16="http://schemas.microsoft.com/office/drawing/2014/main" id="{DE3F68C5-584E-457D-8541-0E2363279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 t="4355" r="21044" b="21061"/>
          <a:stretch/>
        </p:blipFill>
        <p:spPr>
          <a:xfrm>
            <a:off x="3716807" y="1688744"/>
            <a:ext cx="455991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313CB-3FB6-4CF8-ACC6-B0501A60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709" y="609601"/>
            <a:ext cx="3832582" cy="713609"/>
          </a:xfrm>
        </p:spPr>
        <p:txBody>
          <a:bodyPr/>
          <a:lstStyle/>
          <a:p>
            <a:r>
              <a:rPr lang="ru-RU" dirty="0"/>
              <a:t>Окно победы</a:t>
            </a:r>
          </a:p>
        </p:txBody>
      </p:sp>
      <p:pic>
        <p:nvPicPr>
          <p:cNvPr id="5" name="Объект 4" descr="Dark Lifes">
            <a:extLst>
              <a:ext uri="{FF2B5EF4-FFF2-40B4-BE49-F238E27FC236}">
                <a16:creationId xmlns:a16="http://schemas.microsoft.com/office/drawing/2014/main" id="{B70A6E11-9BF1-4BA5-9959-5607B7D39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" t="4005" r="21054" b="21274"/>
          <a:stretch/>
        </p:blipFill>
        <p:spPr>
          <a:xfrm>
            <a:off x="4402494" y="1861457"/>
            <a:ext cx="3387012" cy="3135085"/>
          </a:xfrm>
        </p:spPr>
      </p:pic>
    </p:spTree>
    <p:extLst>
      <p:ext uri="{BB962C8B-B14F-4D97-AF65-F5344CB8AC3E}">
        <p14:creationId xmlns:p14="http://schemas.microsoft.com/office/powerpoint/2010/main" val="109955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209E0-0661-4056-8403-9427BD8C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658" y="76297"/>
            <a:ext cx="2832684" cy="877318"/>
          </a:xfrm>
        </p:spPr>
        <p:txBody>
          <a:bodyPr/>
          <a:lstStyle/>
          <a:p>
            <a:r>
              <a:rPr lang="en-US" dirty="0"/>
              <a:t>Help </a:t>
            </a:r>
            <a:r>
              <a:rPr lang="ru-RU" dirty="0"/>
              <a:t>окно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F2748E2-31EB-4FB1-B09D-3B0B5CE4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82" y="953615"/>
            <a:ext cx="5719491" cy="5310957"/>
          </a:xfrm>
        </p:spPr>
      </p:pic>
    </p:spTree>
    <p:extLst>
      <p:ext uri="{BB962C8B-B14F-4D97-AF65-F5344CB8AC3E}">
        <p14:creationId xmlns:p14="http://schemas.microsoft.com/office/powerpoint/2010/main" val="36268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91DC5-E212-4CFB-9C30-277DFF7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88" y="410515"/>
            <a:ext cx="4868424" cy="827442"/>
          </a:xfrm>
        </p:spPr>
        <p:txBody>
          <a:bodyPr/>
          <a:lstStyle/>
          <a:p>
            <a:r>
              <a:rPr lang="ru-RU" dirty="0"/>
              <a:t>Полоска жизней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73B703-CB4A-451D-A5A0-096A66834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75" y="2244107"/>
            <a:ext cx="6997125" cy="1399425"/>
          </a:xfrm>
        </p:spPr>
      </p:pic>
    </p:spTree>
    <p:extLst>
      <p:ext uri="{BB962C8B-B14F-4D97-AF65-F5344CB8AC3E}">
        <p14:creationId xmlns:p14="http://schemas.microsoft.com/office/powerpoint/2010/main" val="294922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317</TotalTime>
  <Words>139</Words>
  <Application>Microsoft Office PowerPoint</Application>
  <PresentationFormat>Широкоэкранный</PresentationFormat>
  <Paragraphs>29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Ион</vt:lpstr>
      <vt:lpstr>Dark Lifes</vt:lpstr>
      <vt:lpstr>Суть игры</vt:lpstr>
      <vt:lpstr>Враги</vt:lpstr>
      <vt:lpstr>Виды  зелий</vt:lpstr>
      <vt:lpstr>Стартовое окно</vt:lpstr>
      <vt:lpstr>Окно проигрыша</vt:lpstr>
      <vt:lpstr>Окно победы</vt:lpstr>
      <vt:lpstr>Help окно</vt:lpstr>
      <vt:lpstr>Полоска жизней</vt:lpstr>
      <vt:lpstr>Применённые технологии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Lifes</dc:title>
  <dc:creator>admin</dc:creator>
  <cp:lastModifiedBy>android</cp:lastModifiedBy>
  <cp:revision>15</cp:revision>
  <dcterms:created xsi:type="dcterms:W3CDTF">2022-01-09T15:24:12Z</dcterms:created>
  <dcterms:modified xsi:type="dcterms:W3CDTF">2022-01-17T15:30:31Z</dcterms:modified>
</cp:coreProperties>
</file>