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4"/>
  </p:notesMasterIdLst>
  <p:sldIdLst>
    <p:sldId id="256" r:id="rId2"/>
    <p:sldId id="281" r:id="rId3"/>
    <p:sldId id="282" r:id="rId4"/>
    <p:sldId id="283" r:id="rId5"/>
    <p:sldId id="286" r:id="rId6"/>
    <p:sldId id="287" r:id="rId7"/>
    <p:sldId id="288" r:id="rId8"/>
    <p:sldId id="289" r:id="rId9"/>
    <p:sldId id="284" r:id="rId10"/>
    <p:sldId id="291" r:id="rId11"/>
    <p:sldId id="285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74" autoAdjust="0"/>
  </p:normalViewPr>
  <p:slideViewPr>
    <p:cSldViewPr snapToGrid="0">
      <p:cViewPr varScale="1">
        <p:scale>
          <a:sx n="48" d="100"/>
          <a:sy n="48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60221-ADF1-4A32-91DE-CB55C2B454E4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A530-E753-4E91-9061-507F18020D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048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343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342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6949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982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873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741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4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7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70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4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294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68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871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31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1583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569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95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538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71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26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34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409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24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3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268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E28E9-02D8-4B24-969E-3D2A62069487}"/>
              </a:ext>
            </a:extLst>
          </p:cNvPr>
          <p:cNvSpPr txBox="1"/>
          <p:nvPr/>
        </p:nvSpPr>
        <p:spPr>
          <a:xfrm>
            <a:off x="1855921" y="2692612"/>
            <a:ext cx="8806913" cy="2191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Struktur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Dasar PHP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Struktur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Kondisi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Percabangan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Struktur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Kondisi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Perulangan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Jenis-Jenis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Array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ID" sz="3200" b="1" dirty="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3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6CDBBA-C493-46BE-A6BA-64B0D18AE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16" y="0"/>
            <a:ext cx="8608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906C6-7734-4ABB-8BFD-4D452B086D96}"/>
              </a:ext>
            </a:extLst>
          </p:cNvPr>
          <p:cNvSpPr txBox="1"/>
          <p:nvPr/>
        </p:nvSpPr>
        <p:spPr>
          <a:xfrm>
            <a:off x="913774" y="1896646"/>
            <a:ext cx="97608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sekumpulan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intruksi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dibungkus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blok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ulang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tanpa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menulis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ulang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instruksi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dalamnya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pada PHP:</a:t>
            </a:r>
          </a:p>
          <a:p>
            <a:pPr marL="457200" indent="-457200">
              <a:buAutoNum type="arabicPeriod"/>
            </a:pP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Build-in</a:t>
            </a:r>
            <a:b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disediakan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oleh PHP dan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siap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menyelesaikan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endParaRPr lang="en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Buatan</a:t>
            </a:r>
            <a:b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diciptakan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oleh user/programmer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melengkapi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menyelesaikan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khusus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pada project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dikerjakan</a:t>
            </a:r>
            <a:endParaRPr lang="en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Fungsi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Buatan</a:t>
            </a:r>
            <a:endParaRPr lang="en-US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CA891-449E-45A6-A2A2-1C11DC094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214694"/>
            <a:ext cx="11353800" cy="405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8AFB85-F765-48DC-8A9E-7EC6A5AC6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18" y="1267433"/>
            <a:ext cx="9486900" cy="4972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18794C-0C2F-4872-A18F-0A36A260B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43" y="843094"/>
            <a:ext cx="9086850" cy="54292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2ABFC9-1E85-4EA9-80E5-934C8AF99BDD}"/>
              </a:ext>
            </a:extLst>
          </p:cNvPr>
          <p:cNvSpPr/>
          <p:nvPr/>
        </p:nvSpPr>
        <p:spPr>
          <a:xfrm>
            <a:off x="6782113" y="4870174"/>
            <a:ext cx="1030044" cy="55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929E7A-8C2A-4A49-92B3-913DBA4B4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0"/>
            <a:ext cx="101727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Struktur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Dasar PHP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82BC81-D719-4518-B210-4403096C4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52" y="2214694"/>
            <a:ext cx="9016095" cy="29927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DA3F42-3D3D-47BB-9C94-B155CCB19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52" y="2214694"/>
            <a:ext cx="9016095" cy="20547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843F0A-FBAC-4739-B999-AA89BB91B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0" y="1650569"/>
            <a:ext cx="11469757" cy="51961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92DBB-843A-48AE-A860-46B043D910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0" y="1650569"/>
            <a:ext cx="11469757" cy="49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3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Struktur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Kondisi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Percabangan</a:t>
            </a:r>
            <a:endParaRPr lang="en-US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2944FCA1-22C9-4822-9C35-89972377FB54}"/>
              </a:ext>
            </a:extLst>
          </p:cNvPr>
          <p:cNvSpPr/>
          <p:nvPr/>
        </p:nvSpPr>
        <p:spPr>
          <a:xfrm>
            <a:off x="5367130" y="2723322"/>
            <a:ext cx="1948070" cy="1252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logika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12A6F-3B70-4D7A-A836-32F43AB0F4D3}"/>
              </a:ext>
            </a:extLst>
          </p:cNvPr>
          <p:cNvSpPr/>
          <p:nvPr/>
        </p:nvSpPr>
        <p:spPr>
          <a:xfrm>
            <a:off x="5367130" y="4484280"/>
            <a:ext cx="1948070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Blok </a:t>
            </a:r>
            <a:r>
              <a:rPr lang="en-US" dirty="0" err="1"/>
              <a:t>kondisi</a:t>
            </a:r>
            <a:r>
              <a:rPr lang="en-US" dirty="0"/>
              <a:t> true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27813-1DCC-4E68-9013-B704F666F833}"/>
              </a:ext>
            </a:extLst>
          </p:cNvPr>
          <p:cNvSpPr/>
          <p:nvPr/>
        </p:nvSpPr>
        <p:spPr>
          <a:xfrm>
            <a:off x="7586869" y="4484280"/>
            <a:ext cx="1948070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Blok </a:t>
            </a:r>
            <a:r>
              <a:rPr lang="en-US" dirty="0" err="1"/>
              <a:t>kondisi</a:t>
            </a:r>
            <a:r>
              <a:rPr lang="en-US" dirty="0"/>
              <a:t> false</a:t>
            </a:r>
            <a:endParaRPr lang="en-ID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4C0EEC-BDCB-40DB-85E3-4668FB30E5A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341165" y="3975652"/>
            <a:ext cx="0" cy="5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68A36A-F067-4312-B2E8-E829E7173B12}"/>
              </a:ext>
            </a:extLst>
          </p:cNvPr>
          <p:cNvCxnSpPr/>
          <p:nvPr/>
        </p:nvCxnSpPr>
        <p:spPr>
          <a:xfrm>
            <a:off x="6341165" y="2214694"/>
            <a:ext cx="0" cy="5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4C3C257-4CC9-43DD-AE7E-8886F4EF6810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7315200" y="3349487"/>
            <a:ext cx="1245704" cy="1134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299BB6-2AB3-4B8E-BF17-7D1BC291A378}"/>
              </a:ext>
            </a:extLst>
          </p:cNvPr>
          <p:cNvCxnSpPr>
            <a:cxnSpLocks/>
          </p:cNvCxnSpPr>
          <p:nvPr/>
        </p:nvCxnSpPr>
        <p:spPr>
          <a:xfrm>
            <a:off x="6341165" y="5120384"/>
            <a:ext cx="0" cy="112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253CFC3-CBEC-4D9D-AE80-A393743D00E6}"/>
              </a:ext>
            </a:extLst>
          </p:cNvPr>
          <p:cNvCxnSpPr>
            <a:stCxn id="9" idx="2"/>
          </p:cNvCxnSpPr>
          <p:nvPr/>
        </p:nvCxnSpPr>
        <p:spPr>
          <a:xfrm rot="5400000">
            <a:off x="7069590" y="4391960"/>
            <a:ext cx="762891" cy="2219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1B2456-1E3F-4769-9548-C6AE8B924043}"/>
              </a:ext>
            </a:extLst>
          </p:cNvPr>
          <p:cNvSpPr txBox="1"/>
          <p:nvPr/>
        </p:nvSpPr>
        <p:spPr>
          <a:xfrm>
            <a:off x="7451035" y="3087931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02DA14-01BF-489D-9EFD-CB80E5FAA64C}"/>
              </a:ext>
            </a:extLst>
          </p:cNvPr>
          <p:cNvSpPr txBox="1"/>
          <p:nvPr/>
        </p:nvSpPr>
        <p:spPr>
          <a:xfrm>
            <a:off x="6310312" y="3978004"/>
            <a:ext cx="63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</a:t>
            </a:r>
            <a:endParaRPr lang="en-ID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64344F-A51F-43C6-8DC6-DFA327C7F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0"/>
            <a:ext cx="11548533" cy="6858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B62DF41-FC70-47EC-88B8-C9046B2F2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2" y="236051"/>
            <a:ext cx="6672469" cy="680681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8E15584-50D9-4B03-BBBC-D89D4581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42" y="28263"/>
            <a:ext cx="5837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20" grpId="0"/>
      <p:bldP spid="20" grpId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Struktur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Kondisi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Perulangan</a:t>
            </a:r>
            <a:endParaRPr lang="en-US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0C99E-DEF0-45EF-B989-24C2C3273AA1}"/>
              </a:ext>
            </a:extLst>
          </p:cNvPr>
          <p:cNvSpPr txBox="1"/>
          <p:nvPr/>
        </p:nvSpPr>
        <p:spPr>
          <a:xfrm>
            <a:off x="913774" y="2016424"/>
            <a:ext cx="1017829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Perulangan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pernyataan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syarat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bernilai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true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do...while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Perulangan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pernyataan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sekali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diulang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syarat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bernilai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true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Perulangan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instruksi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kententuan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perulangan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awal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akhir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foreach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Perulanganb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instruksi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pada element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array</a:t>
            </a:r>
          </a:p>
          <a:p>
            <a:endParaRPr lang="en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AEC8-718E-4286-AB5B-5BD038DA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AED45-D7B1-4D63-ABB2-939C024F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857375"/>
            <a:ext cx="8515350" cy="3143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2AFF3-711E-4D0A-A96A-2D3FF8F40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2214694"/>
            <a:ext cx="10229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3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AEC8-718E-4286-AB5B-5BD038DA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 while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8D37F-2CED-43A6-8371-95717EC17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628775"/>
            <a:ext cx="7962900" cy="3600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624598-4FDF-4113-BF3E-3D33666A0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724633"/>
            <a:ext cx="96583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6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AEC8-718E-4286-AB5B-5BD038DA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F29A0-CF36-4A14-8B28-F486074C1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28775"/>
            <a:ext cx="12115800" cy="360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C0F4B-06A6-4591-B1E2-AA1E3D6CD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628775"/>
            <a:ext cx="8915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8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AEC8-718E-4286-AB5B-5BD038DA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6394F-C8F0-4F1F-9BAF-EC83F1986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847435"/>
            <a:ext cx="7391400" cy="3600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355CA5-27A5-430A-B541-575A01E94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917009"/>
            <a:ext cx="10991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89"/>
            <a:ext cx="10364451" cy="1596177"/>
          </a:xfrm>
        </p:spPr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Jenis-Jenis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B22AD-5B84-49B8-A0D5-DE6A44CA1217}"/>
              </a:ext>
            </a:extLst>
          </p:cNvPr>
          <p:cNvSpPr txBox="1"/>
          <p:nvPr/>
        </p:nvSpPr>
        <p:spPr>
          <a:xfrm>
            <a:off x="913774" y="1320178"/>
            <a:ext cx="97608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Array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PHP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menyimpan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elemen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tipe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bawah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menghemat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upaya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menciptakan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data.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0C713-8BB6-4D39-9B84-C7FE59082C54}"/>
              </a:ext>
            </a:extLst>
          </p:cNvPr>
          <p:cNvSpPr txBox="1"/>
          <p:nvPr/>
        </p:nvSpPr>
        <p:spPr>
          <a:xfrm>
            <a:off x="913773" y="2936239"/>
            <a:ext cx="97608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Array </a:t>
            </a:r>
            <a:r>
              <a:rPr lang="en-ID" sz="2400" dirty="0" err="1"/>
              <a:t>dibuat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b="1" i="1" dirty="0"/>
              <a:t>array () function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PHP. </a:t>
            </a:r>
          </a:p>
          <a:p>
            <a:endParaRPr lang="en-ID" sz="2400" dirty="0"/>
          </a:p>
          <a:p>
            <a:r>
              <a:rPr lang="en-ID" sz="2400" dirty="0"/>
              <a:t>Pada PHP </a:t>
            </a:r>
            <a:r>
              <a:rPr lang="en-ID" sz="2400" dirty="0" err="1"/>
              <a:t>ada</a:t>
            </a:r>
            <a:r>
              <a:rPr lang="en-ID" sz="2400" dirty="0"/>
              <a:t> 3 </a:t>
            </a:r>
            <a:r>
              <a:rPr lang="en-ID" sz="2400" dirty="0" err="1"/>
              <a:t>jenis</a:t>
            </a:r>
            <a:r>
              <a:rPr lang="en-ID" sz="2400" dirty="0"/>
              <a:t> array </a:t>
            </a:r>
            <a:r>
              <a:rPr lang="en-ID" sz="2400" dirty="0" err="1"/>
              <a:t>yaitu</a:t>
            </a:r>
            <a:r>
              <a:rPr lang="en-ID" sz="2400" dirty="0"/>
              <a:t> :</a:t>
            </a:r>
          </a:p>
          <a:p>
            <a:r>
              <a:rPr lang="en-ID" sz="2400" b="1" dirty="0"/>
              <a:t>Indexed </a:t>
            </a:r>
            <a:r>
              <a:rPr lang="en-ID" sz="2400" b="1" dirty="0" err="1"/>
              <a:t>atau</a:t>
            </a:r>
            <a:r>
              <a:rPr lang="en-ID" sz="2400" b="1" dirty="0"/>
              <a:t> Numeric array</a:t>
            </a:r>
            <a:br>
              <a:rPr lang="en-ID" sz="2400" b="1" dirty="0"/>
            </a:br>
            <a:r>
              <a:rPr lang="en-ID" sz="2400" dirty="0" err="1"/>
              <a:t>Suatu</a:t>
            </a:r>
            <a:r>
              <a:rPr lang="en-ID" sz="2400" dirty="0"/>
              <a:t> array </a:t>
            </a:r>
            <a:r>
              <a:rPr lang="en-ID" sz="2400" dirty="0" err="1"/>
              <a:t>dengan</a:t>
            </a:r>
            <a:r>
              <a:rPr lang="en-ID" sz="2400" dirty="0"/>
              <a:t> index numeric </a:t>
            </a:r>
            <a:r>
              <a:rPr lang="en-ID" sz="2400" dirty="0" err="1"/>
              <a:t>dimana</a:t>
            </a:r>
            <a:r>
              <a:rPr lang="en-ID" sz="2400" dirty="0"/>
              <a:t> value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nilainya</a:t>
            </a:r>
            <a:r>
              <a:rPr lang="en-ID" sz="2400" dirty="0"/>
              <a:t> </a:t>
            </a:r>
            <a:r>
              <a:rPr lang="en-ID" sz="2400" dirty="0" err="1"/>
              <a:t>disimpan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liniear</a:t>
            </a:r>
            <a:r>
              <a:rPr lang="en-ID" sz="2400" dirty="0"/>
              <a:t>.</a:t>
            </a:r>
            <a:br>
              <a:rPr lang="en-ID" sz="2400" b="1" dirty="0"/>
            </a:br>
            <a:r>
              <a:rPr lang="en-ID" sz="2400" b="1" dirty="0"/>
              <a:t>Associative Array</a:t>
            </a:r>
            <a:r>
              <a:rPr lang="en-ID" sz="2400" dirty="0"/>
              <a:t> : </a:t>
            </a:r>
            <a:r>
              <a:rPr lang="en-ID" sz="2400" dirty="0" err="1"/>
              <a:t>Suatu</a:t>
            </a:r>
            <a:r>
              <a:rPr lang="en-ID" sz="2400" dirty="0"/>
              <a:t> array </a:t>
            </a:r>
            <a:r>
              <a:rPr lang="en-ID" sz="2400" dirty="0" err="1"/>
              <a:t>dengan</a:t>
            </a:r>
            <a:r>
              <a:rPr lang="en-ID" sz="2400" dirty="0"/>
              <a:t> index string </a:t>
            </a:r>
            <a:r>
              <a:rPr lang="en-ID" sz="2400" dirty="0" err="1"/>
              <a:t>dimana</a:t>
            </a:r>
            <a:r>
              <a:rPr lang="en-ID" sz="2400" dirty="0"/>
              <a:t> value </a:t>
            </a:r>
            <a:r>
              <a:rPr lang="en-ID" sz="2400" dirty="0" err="1"/>
              <a:t>nya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disimpan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linear, </a:t>
            </a:r>
            <a:r>
              <a:rPr lang="en-ID" sz="2400" dirty="0" err="1"/>
              <a:t>melainkan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memberikan</a:t>
            </a:r>
            <a:r>
              <a:rPr lang="en-ID" sz="2400" dirty="0"/>
              <a:t> key </a:t>
            </a:r>
            <a:r>
              <a:rPr lang="en-ID" sz="2400" dirty="0" err="1"/>
              <a:t>tertentu</a:t>
            </a:r>
            <a:r>
              <a:rPr lang="en-ID" sz="2400" dirty="0"/>
              <a:t>.</a:t>
            </a:r>
          </a:p>
          <a:p>
            <a:r>
              <a:rPr lang="en-ID" sz="2400" b="1" dirty="0"/>
              <a:t>Multidimensional Array</a:t>
            </a:r>
            <a:r>
              <a:rPr lang="en-ID" sz="2400" dirty="0"/>
              <a:t> : Array yang </a:t>
            </a:r>
            <a:r>
              <a:rPr lang="en-ID" sz="2400" dirty="0" err="1"/>
              <a:t>berisi</a:t>
            </a:r>
            <a:r>
              <a:rPr lang="en-ID" sz="2400" dirty="0"/>
              <a:t> array </a:t>
            </a:r>
            <a:r>
              <a:rPr lang="en-ID" sz="2400" dirty="0" err="1"/>
              <a:t>tunggal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di </a:t>
            </a:r>
            <a:r>
              <a:rPr lang="en-ID" sz="2400" dirty="0" err="1"/>
              <a:t>dalamnya</a:t>
            </a:r>
            <a:r>
              <a:rPr lang="en-ID" sz="2400" dirty="0"/>
              <a:t> dan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diakses</a:t>
            </a:r>
            <a:r>
              <a:rPr lang="en-ID" sz="2400" dirty="0"/>
              <a:t> </a:t>
            </a:r>
            <a:r>
              <a:rPr lang="en-ID" sz="2400" dirty="0" err="1"/>
              <a:t>melalui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indeks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08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392</TotalTime>
  <Words>294</Words>
  <Application>Microsoft Office PowerPoint</Application>
  <PresentationFormat>Widescreen</PresentationFormat>
  <Paragraphs>47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Droplet</vt:lpstr>
      <vt:lpstr>PowerPoint Presentation</vt:lpstr>
      <vt:lpstr>Struktur Dasar PHP</vt:lpstr>
      <vt:lpstr>Struktur Kondisi Percabangan</vt:lpstr>
      <vt:lpstr>Struktur Kondisi Perulangan</vt:lpstr>
      <vt:lpstr>while</vt:lpstr>
      <vt:lpstr>Do .. while</vt:lpstr>
      <vt:lpstr>for</vt:lpstr>
      <vt:lpstr>foreach</vt:lpstr>
      <vt:lpstr>Jenis-Jenis Array</vt:lpstr>
      <vt:lpstr>PowerPoint Presentation</vt:lpstr>
      <vt:lpstr>Function</vt:lpstr>
      <vt:lpstr>Fungsi Buatan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 Artha</dc:creator>
  <cp:lastModifiedBy>Made Artha</cp:lastModifiedBy>
  <cp:revision>84</cp:revision>
  <dcterms:created xsi:type="dcterms:W3CDTF">2022-02-24T00:13:08Z</dcterms:created>
  <dcterms:modified xsi:type="dcterms:W3CDTF">2022-02-25T04:33:09Z</dcterms:modified>
</cp:coreProperties>
</file>