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1"/>
  </p:notesMasterIdLst>
  <p:sldIdLst>
    <p:sldId id="256" r:id="rId2"/>
    <p:sldId id="282" r:id="rId3"/>
    <p:sldId id="283" r:id="rId4"/>
    <p:sldId id="284" r:id="rId5"/>
    <p:sldId id="285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74" autoAdjust="0"/>
  </p:normalViewPr>
  <p:slideViewPr>
    <p:cSldViewPr snapToGrid="0">
      <p:cViewPr varScale="1">
        <p:scale>
          <a:sx n="48" d="100"/>
          <a:sy n="48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60221-ADF1-4A32-91DE-CB55C2B454E4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A530-E753-4E91-9061-507F18020D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048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720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531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822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223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637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6999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010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076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4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7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70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4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294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68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871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31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1583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56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95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38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71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26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34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409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4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3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F92595-F6DC-43D7-9598-165C7EE95DD7}" type="datetimeFigureOut">
              <a:rPr lang="en-ID" smtClean="0"/>
              <a:t>26/02/2022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68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E28E9-02D8-4B24-969E-3D2A62069487}"/>
              </a:ext>
            </a:extLst>
          </p:cNvPr>
          <p:cNvSpPr txBox="1"/>
          <p:nvPr/>
        </p:nvSpPr>
        <p:spPr>
          <a:xfrm>
            <a:off x="1855921" y="2692612"/>
            <a:ext cx="88069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Koneksi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Database MySQL</a:t>
            </a:r>
            <a:endParaRPr lang="en-ID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Create, Read, Update, Delete (CRUD) Data </a:t>
            </a:r>
            <a:endParaRPr lang="en-ID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AA807-993D-4909-BA52-FE5929C47DAD}"/>
              </a:ext>
            </a:extLst>
          </p:cNvPr>
          <p:cNvSpPr txBox="1"/>
          <p:nvPr/>
        </p:nvSpPr>
        <p:spPr>
          <a:xfrm>
            <a:off x="895844" y="1963332"/>
            <a:ext cx="103644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Pengolahan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PHP: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Defination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Manipulation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PHP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pengelolaan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procedural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object oriented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Selain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juga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PDO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Koneksi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C3BB8-1843-402F-9D77-0A15FDC079B7}"/>
              </a:ext>
            </a:extLst>
          </p:cNvPr>
          <p:cNvSpPr txBox="1"/>
          <p:nvPr/>
        </p:nvSpPr>
        <p:spPr>
          <a:xfrm>
            <a:off x="895844" y="1963332"/>
            <a:ext cx="103644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Membuka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koneksi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database MySQL: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prosedural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object oriented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Koneksi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BFA69-CAEA-4C4C-A275-F877B1898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118872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83152-C2BB-4BF0-AB3F-B0B406CA8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9" y="0"/>
            <a:ext cx="10582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9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CURD Database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C3BB8-1843-402F-9D77-0A15FDC079B7}"/>
              </a:ext>
            </a:extLst>
          </p:cNvPr>
          <p:cNvSpPr txBox="1"/>
          <p:nvPr/>
        </p:nvSpPr>
        <p:spPr>
          <a:xfrm>
            <a:off x="895844" y="1963332"/>
            <a:ext cx="103644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PHP database MySQL Manipulation Data (CURD):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pdate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elete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Data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02D7C-F873-4C35-A4DE-A19E16E64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445"/>
            <a:ext cx="12192000" cy="5104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4CEFB-40FF-4F84-813E-20EDB1735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9" y="336450"/>
            <a:ext cx="11737722" cy="65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Data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2BCF1-9C14-4BBB-8C61-F56E6FA3B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11" y="0"/>
            <a:ext cx="967957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B023E-C305-4C39-BDE1-BFB4225F8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23" y="0"/>
            <a:ext cx="7811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2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Data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732C6-04B2-433E-AA93-FA2C88FB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74" y="0"/>
            <a:ext cx="905565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9D08E3-E8F0-402F-B591-97EC4B4F4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25" y="0"/>
            <a:ext cx="7589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Data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633A6-8D06-4DC7-9573-56845E0F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6" y="0"/>
            <a:ext cx="840194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A76CD-C1A7-462C-8E74-ACC8D7D6E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23" y="0"/>
            <a:ext cx="7038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853</TotalTime>
  <Words>104</Words>
  <Application>Microsoft Office PowerPoint</Application>
  <PresentationFormat>Widescreen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Droplet</vt:lpstr>
      <vt:lpstr>PowerPoint Presentation</vt:lpstr>
      <vt:lpstr>Database Mysql </vt:lpstr>
      <vt:lpstr>Koneksi Database Mysql </vt:lpstr>
      <vt:lpstr>Koneksi Database Mysql </vt:lpstr>
      <vt:lpstr>CURD Database Mysql</vt:lpstr>
      <vt:lpstr>Create Data</vt:lpstr>
      <vt:lpstr>Update Data</vt:lpstr>
      <vt:lpstr>Read Data</vt:lpstr>
      <vt:lpstr>Delete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 Artha</dc:creator>
  <cp:lastModifiedBy>Made Artha</cp:lastModifiedBy>
  <cp:revision>138</cp:revision>
  <dcterms:created xsi:type="dcterms:W3CDTF">2022-02-24T00:13:08Z</dcterms:created>
  <dcterms:modified xsi:type="dcterms:W3CDTF">2022-02-26T05:27:52Z</dcterms:modified>
</cp:coreProperties>
</file>