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sldIdLst>
    <p:sldId id="256" r:id="rId2"/>
    <p:sldId id="282" r:id="rId3"/>
    <p:sldId id="284" r:id="rId4"/>
    <p:sldId id="281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4" autoAdjust="0"/>
  </p:normalViewPr>
  <p:slideViewPr>
    <p:cSldViewPr snapToGrid="0">
      <p:cViewPr varScale="1">
        <p:scale>
          <a:sx n="48" d="100"/>
          <a:sy n="48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0221-ADF1-4A32-91DE-CB55C2B454E4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A530-E753-4E91-9061-507F18020D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48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20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43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4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94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68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71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58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6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6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0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4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3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6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E28E9-02D8-4B24-969E-3D2A62069487}"/>
              </a:ext>
            </a:extLst>
          </p:cNvPr>
          <p:cNvSpPr txBox="1"/>
          <p:nvPr/>
        </p:nvSpPr>
        <p:spPr>
          <a:xfrm>
            <a:off x="1855921" y="2692612"/>
            <a:ext cx="8806913" cy="154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Control pada Form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File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control pada Form 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AA807-993D-4909-BA52-FE5929C47DAD}"/>
              </a:ext>
            </a:extLst>
          </p:cNvPr>
          <p:cNvSpPr txBox="1"/>
          <p:nvPr/>
        </p:nvSpPr>
        <p:spPr>
          <a:xfrm>
            <a:off x="895844" y="1963332"/>
            <a:ext cx="103644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Text Field (tag  &lt;input type="text" /&gt;)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Password Field (tag  &lt;input type="password" /&gt;) 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Number Field (tag  &lt;input type="number" /&gt;) 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Date Field (tag  &lt;input type="date" /&gt;) 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Range Field (tag  &lt;input type="range" /&gt;) 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Drop Down List (tag  &lt;select&gt; &lt;/select&gt;)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Text Area (tag  &lt;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areatext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Radio Button (tag  &lt;input type="radio" /&gt;)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Checkbox (tag  &lt;input type="checkbox" /&gt;)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Submit Button (tag  &lt;input type="submit" /&gt;)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v-SE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Reset  Button (tag  &lt;input type="reset" /&gt;) </a:t>
            </a:r>
            <a:endParaRPr lang="en-ID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D1CAA-DC87-43D3-BE74-AFDDBEF3D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0" y="0"/>
            <a:ext cx="997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3F267-2EE5-4348-B208-D25C45E6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87" y="0"/>
            <a:ext cx="631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744F1-B536-45CD-8209-AB62BD479C5A}"/>
              </a:ext>
            </a:extLst>
          </p:cNvPr>
          <p:cNvSpPr txBox="1"/>
          <p:nvPr/>
        </p:nvSpPr>
        <p:spPr>
          <a:xfrm>
            <a:off x="913773" y="3032185"/>
            <a:ext cx="475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Html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400" dirty="0"/>
              <a:t>HTML5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input </a:t>
            </a:r>
            <a:r>
              <a:rPr lang="en-ID" sz="2400" dirty="0" err="1"/>
              <a:t>selain</a:t>
            </a:r>
            <a:r>
              <a:rPr lang="en-ID" sz="2400" dirty="0"/>
              <a:t> text, </a:t>
            </a:r>
            <a:r>
              <a:rPr lang="en-ID" sz="2400" dirty="0" err="1"/>
              <a:t>yakni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number, date, time range, email, image, </a:t>
            </a:r>
            <a:r>
              <a:rPr lang="en-ID" sz="2400" dirty="0" err="1"/>
              <a:t>url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8DAAD-5EA2-433A-9407-2813DA951DDE}"/>
              </a:ext>
            </a:extLst>
          </p:cNvPr>
          <p:cNvSpPr txBox="1"/>
          <p:nvPr/>
        </p:nvSpPr>
        <p:spPr>
          <a:xfrm>
            <a:off x="907285" y="3042407"/>
            <a:ext cx="475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PHP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400" dirty="0" err="1"/>
              <a:t>Menggunakan</a:t>
            </a:r>
            <a:r>
              <a:rPr lang="en-ID" sz="2400" dirty="0"/>
              <a:t> script PHP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validasi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field </a:t>
            </a:r>
            <a:r>
              <a:rPr lang="en-ID" sz="2400" dirty="0" err="1"/>
              <a:t>dalam</a:t>
            </a:r>
            <a:r>
              <a:rPr lang="en-ID" sz="2400" dirty="0"/>
              <a:t> form object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14072-B52C-4BE3-972B-38D12403CDC0}"/>
              </a:ext>
            </a:extLst>
          </p:cNvPr>
          <p:cNvSpPr txBox="1"/>
          <p:nvPr/>
        </p:nvSpPr>
        <p:spPr>
          <a:xfrm>
            <a:off x="913774" y="1380565"/>
            <a:ext cx="291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F2607-B2D9-46C5-BE1D-EB1FC6A6A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7" y="1269092"/>
            <a:ext cx="9653713" cy="5465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8388C-1FBB-41CB-8618-D44D42DC9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" y="1282378"/>
            <a:ext cx="10903784" cy="545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BA5467-4DBC-4B44-84DB-421A3992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" y="1380565"/>
            <a:ext cx="10903784" cy="466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95EDE-92D2-4A56-B68A-68C679CF6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" y="1269092"/>
            <a:ext cx="10903784" cy="4080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06F47D-44AA-4450-860F-A4AF66156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" y="1311221"/>
            <a:ext cx="10811298" cy="562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4" y="15220"/>
            <a:ext cx="10364451" cy="1596177"/>
          </a:xfrm>
        </p:spPr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49E87-2D38-4C62-AEA3-5C3A003CF483}"/>
              </a:ext>
            </a:extLst>
          </p:cNvPr>
          <p:cNvSpPr txBox="1"/>
          <p:nvPr/>
        </p:nvSpPr>
        <p:spPr>
          <a:xfrm>
            <a:off x="6095999" y="1380565"/>
            <a:ext cx="518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D2103A-6DF0-426C-B840-EC948D4F1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68" y="0"/>
            <a:ext cx="7449142" cy="66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" grpId="0"/>
      <p:bldP spid="17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File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F944C-521E-47F7-BF04-54988C6C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" y="1669774"/>
            <a:ext cx="12028999" cy="5188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370309-E54A-4E30-9C42-7D3A43927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9774"/>
            <a:ext cx="12192000" cy="5258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49899-3043-489D-90EA-CA0D3142C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6259"/>
            <a:ext cx="12192000" cy="4111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A639CA-78AA-4E77-BBA1-4F9EA1AE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55" y="17929"/>
            <a:ext cx="105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714</TotalTime>
  <Words>181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PowerPoint Presentation</vt:lpstr>
      <vt:lpstr>Elemen control pada Form </vt:lpstr>
      <vt:lpstr>PowerPoint Presentation</vt:lpstr>
      <vt:lpstr>Validasi Form</vt:lpstr>
      <vt:lpstr>Upload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 Artha</dc:creator>
  <cp:lastModifiedBy>Made Artha</cp:lastModifiedBy>
  <cp:revision>116</cp:revision>
  <dcterms:created xsi:type="dcterms:W3CDTF">2022-02-24T00:13:08Z</dcterms:created>
  <dcterms:modified xsi:type="dcterms:W3CDTF">2022-02-26T02:58:00Z</dcterms:modified>
</cp:coreProperties>
</file>