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8" r:id="rId2"/>
    <p:sldId id="256" r:id="rId3"/>
    <p:sldId id="261" r:id="rId4"/>
    <p:sldId id="307" r:id="rId5"/>
    <p:sldId id="284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8" r:id="rId16"/>
    <p:sldId id="317" r:id="rId17"/>
    <p:sldId id="321" r:id="rId18"/>
    <p:sldId id="322" r:id="rId19"/>
    <p:sldId id="323" r:id="rId20"/>
    <p:sldId id="324" r:id="rId21"/>
    <p:sldId id="325" r:id="rId22"/>
    <p:sldId id="326" r:id="rId23"/>
    <p:sldId id="279" r:id="rId24"/>
  </p:sldIdLst>
  <p:sldSz cx="9144000" cy="5143500" type="screen16x9"/>
  <p:notesSz cx="6858000" cy="9144000"/>
  <p:embeddedFontLst>
    <p:embeddedFont>
      <p:font typeface="Roboto Condensed" charset="0"/>
      <p:regular r:id="rId26"/>
      <p:bold r:id="rId27"/>
      <p:italic r:id="rId28"/>
      <p:boldItalic r:id="rId29"/>
    </p:embeddedFont>
    <p:embeddedFont>
      <p:font typeface="Arvo" charset="0"/>
      <p:regular r:id="rId30"/>
      <p:bold r:id="rId31"/>
      <p:italic r:id="rId32"/>
      <p:boldItalic r:id="rId33"/>
    </p:embeddedFont>
    <p:embeddedFont>
      <p:font typeface="Roboto Condensed Light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27F1EC5-7EE9-43CA-BAB2-6FE18421F98A}">
  <a:tblStyle styleId="{527F1EC5-7EE9-43CA-BAB2-6FE18421F98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>
        <p:scale>
          <a:sx n="96" d="100"/>
          <a:sy n="96" d="100"/>
        </p:scale>
        <p:origin x="-678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27524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2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29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892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085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22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048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182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902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163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93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271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86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222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18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86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66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35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77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3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362194" y="712380"/>
            <a:ext cx="7040714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 dirty="0">
                <a:solidFill>
                  <a:srgbClr val="FF9800"/>
                </a:solidFill>
              </a:rPr>
              <a:t>TUGAS BESAR</a:t>
            </a:r>
            <a:br>
              <a:rPr lang="en" sz="4000" dirty="0">
                <a:solidFill>
                  <a:srgbClr val="FF9800"/>
                </a:solidFill>
              </a:rPr>
            </a:br>
            <a:r>
              <a:rPr lang="en-US" sz="4000" dirty="0">
                <a:solidFill>
                  <a:srgbClr val="FF9800"/>
                </a:solidFill>
              </a:rPr>
              <a:t>PENGOLAHAN CITRA DIGITAL</a:t>
            </a:r>
            <a:endParaRPr lang="en" sz="4000" dirty="0">
              <a:solidFill>
                <a:srgbClr val="FF9800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741092" y="1179871"/>
            <a:ext cx="8141109" cy="35396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Nama </a:t>
            </a:r>
            <a:r>
              <a:rPr lang="en-US" b="1" dirty="0" err="1"/>
              <a:t>Anggota</a:t>
            </a:r>
            <a:r>
              <a:rPr lang="en-US" b="1" dirty="0"/>
              <a:t> :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1. Ivan </a:t>
            </a:r>
            <a:r>
              <a:rPr lang="en-US" b="1" dirty="0" err="1"/>
              <a:t>Andrianto</a:t>
            </a:r>
            <a:r>
              <a:rPr lang="en-US" b="1" dirty="0"/>
              <a:t>			F1D018027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2. Muhammad </a:t>
            </a:r>
            <a:r>
              <a:rPr lang="en-US" b="1" dirty="0" err="1"/>
              <a:t>Khaidar</a:t>
            </a:r>
            <a:r>
              <a:rPr lang="en-US" b="1" dirty="0"/>
              <a:t> Rahman	F1D018086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3. </a:t>
            </a:r>
            <a:r>
              <a:rPr lang="en-US" b="1" dirty="0" err="1"/>
              <a:t>Efti</a:t>
            </a:r>
            <a:r>
              <a:rPr lang="en-US" b="1" dirty="0"/>
              <a:t> </a:t>
            </a:r>
            <a:r>
              <a:rPr lang="en-US" b="1" dirty="0" err="1"/>
              <a:t>Yuniarsih</a:t>
            </a:r>
            <a:r>
              <a:rPr lang="en-US" b="1" dirty="0"/>
              <a:t>			F1D018016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4. </a:t>
            </a:r>
            <a:r>
              <a:rPr lang="en-US" b="1" dirty="0" err="1"/>
              <a:t>Diky</a:t>
            </a:r>
            <a:r>
              <a:rPr lang="en-US" b="1" dirty="0"/>
              <a:t> </a:t>
            </a:r>
            <a:r>
              <a:rPr lang="en-US" b="1" dirty="0" err="1"/>
              <a:t>Wiraguna</a:t>
            </a:r>
            <a:r>
              <a:rPr lang="en-US" b="1" dirty="0"/>
              <a:t>			F1D018014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5. </a:t>
            </a:r>
            <a:r>
              <a:rPr lang="en-US" b="1" dirty="0" err="1"/>
              <a:t>Khaerunnisak</a:t>
            </a:r>
            <a:r>
              <a:rPr lang="en-US" b="1" dirty="0"/>
              <a:t>			F1D018029</a:t>
            </a:r>
            <a:endParaRPr lang="e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632" y="1515347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 smtClean="0"/>
              <a:t>Proses Invers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citra</a:t>
            </a:r>
            <a:r>
              <a:rPr lang="en-US" sz="2200" dirty="0" smtClean="0"/>
              <a:t>:</a:t>
            </a:r>
            <a:endParaRPr lang="en-US" sz="22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proses Invers pada </a:t>
            </a:r>
            <a:r>
              <a:rPr lang="en-US" sz="1600" dirty="0" err="1"/>
              <a:t>citra</a:t>
            </a:r>
            <a:r>
              <a:rPr lang="en-US" sz="1600" dirty="0"/>
              <a:t> yang </a:t>
            </a:r>
            <a:r>
              <a:rPr lang="en-US" sz="1600" dirty="0" err="1" smtClean="0"/>
              <a:t>berguna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citra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citra</a:t>
            </a:r>
            <a:r>
              <a:rPr lang="en-US" sz="1600" dirty="0"/>
              <a:t> negative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citranya</a:t>
            </a:r>
            <a:r>
              <a:rPr lang="en-US" sz="1600" dirty="0"/>
              <a:t> </a:t>
            </a:r>
            <a:r>
              <a:rPr lang="en-US" sz="1600" dirty="0" err="1"/>
              <a:t>dibalik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.</a:t>
            </a:r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CD75010-6CBB-4FEE-B4DD-A71C83EA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1" y="1701129"/>
            <a:ext cx="6826508" cy="23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2034" y="1220821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 smtClean="0"/>
              <a:t>Proses Subtract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citra</a:t>
            </a:r>
            <a:r>
              <a:rPr lang="en-US" sz="2200" dirty="0" smtClean="0"/>
              <a:t>:</a:t>
            </a:r>
            <a:endParaRPr lang="en-US" sz="22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600" dirty="0" smtClean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proses </a:t>
            </a:r>
            <a:r>
              <a:rPr lang="en-US" sz="1600" dirty="0" smtClean="0"/>
              <a:t>Subtract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/>
              <a:t>citra</a:t>
            </a:r>
            <a:r>
              <a:rPr lang="en-US" sz="1600" dirty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filter </a:t>
            </a:r>
            <a:r>
              <a:rPr lang="en-US" sz="1600" dirty="0" err="1" smtClean="0"/>
              <a:t>terhadap</a:t>
            </a:r>
            <a:r>
              <a:rPr lang="en-US" sz="1600" dirty="0" smtClean="0"/>
              <a:t> </a:t>
            </a:r>
            <a:r>
              <a:rPr lang="en-US" sz="1600" dirty="0" err="1" smtClean="0"/>
              <a:t>citra</a:t>
            </a:r>
            <a:r>
              <a:rPr lang="en-US" sz="1600" dirty="0" smtClean="0"/>
              <a:t> invers-</a:t>
            </a:r>
            <a:r>
              <a:rPr lang="en-US" sz="1600" dirty="0" err="1" smtClean="0"/>
              <a:t>nya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berguna</a:t>
            </a:r>
            <a:r>
              <a:rPr lang="en-US" sz="1600" dirty="0" smtClean="0"/>
              <a:t> agar </a:t>
            </a:r>
            <a:r>
              <a:rPr lang="en-US" sz="1600" dirty="0" err="1" smtClean="0"/>
              <a:t>memperoleh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citra</a:t>
            </a:r>
            <a:r>
              <a:rPr lang="en-US" sz="1600" dirty="0" smtClean="0"/>
              <a:t> tumor yang </a:t>
            </a:r>
            <a:r>
              <a:rPr lang="en-US" sz="1600" dirty="0" err="1" smtClean="0"/>
              <a:t>terlihat</a:t>
            </a:r>
            <a:r>
              <a:rPr lang="en-US" sz="1600" dirty="0" smtClean="0"/>
              <a:t> </a:t>
            </a:r>
            <a:r>
              <a:rPr lang="en-US" sz="1600" dirty="0" err="1" smtClean="0"/>
              <a:t>jelas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proses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.</a:t>
            </a:r>
            <a:endParaRPr lang="en-US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1" y="1773716"/>
            <a:ext cx="4716701" cy="231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6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633" y="1295008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 smtClean="0"/>
              <a:t>Proses </a:t>
            </a:r>
            <a:r>
              <a:rPr lang="en-US" sz="2200" dirty="0" err="1" smtClean="0"/>
              <a:t>Thresholding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citra</a:t>
            </a:r>
            <a:r>
              <a:rPr lang="en-US" sz="2200" dirty="0" smtClean="0"/>
              <a:t>:</a:t>
            </a:r>
            <a:endParaRPr lang="en-US" sz="22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050" dirty="0"/>
          </a:p>
          <a:p>
            <a:pPr marL="228600" lvl="0" algn="just">
              <a:buNone/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proses </a:t>
            </a:r>
            <a:r>
              <a:rPr lang="en-US" sz="1600" dirty="0" err="1"/>
              <a:t>Thresholding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citra</a:t>
            </a:r>
            <a:r>
              <a:rPr lang="en-US" sz="1600" dirty="0"/>
              <a:t> yang </a:t>
            </a:r>
            <a:r>
              <a:rPr lang="en-US" sz="1600" dirty="0" err="1" smtClean="0"/>
              <a:t>berguna</a:t>
            </a:r>
            <a:r>
              <a:rPr lang="en-US" sz="1600" dirty="0" smtClean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citra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memisahkan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background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citra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pada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kecerahannya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gelap</a:t>
            </a:r>
            <a:r>
              <a:rPr lang="en-US" sz="1600" dirty="0"/>
              <a:t> </a:t>
            </a:r>
            <a:r>
              <a:rPr lang="en-US" sz="1600" dirty="0" err="1"/>
              <a:t>terang</a:t>
            </a:r>
            <a:r>
              <a:rPr lang="en-US" sz="1600" dirty="0"/>
              <a:t> </a:t>
            </a:r>
            <a:r>
              <a:rPr lang="en-US" sz="1600" dirty="0" err="1"/>
              <a:t>nya</a:t>
            </a:r>
            <a:r>
              <a:rPr lang="en-US" sz="1600" dirty="0"/>
              <a:t>.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1" y="1729648"/>
            <a:ext cx="5438775" cy="222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27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5649" y="1295007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 smtClean="0"/>
              <a:t>Proses </a:t>
            </a:r>
            <a:r>
              <a:rPr lang="en-US" sz="2200" dirty="0" err="1" smtClean="0"/>
              <a:t>Erosi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citra</a:t>
            </a:r>
            <a:r>
              <a:rPr lang="en-US" sz="2200" dirty="0" smtClean="0"/>
              <a:t>:</a:t>
            </a:r>
            <a:endParaRPr lang="en-US" sz="22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100" dirty="0"/>
          </a:p>
          <a:p>
            <a:pPr marL="228600" lvl="0" algn="just">
              <a:buNone/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proses </a:t>
            </a:r>
            <a:r>
              <a:rPr lang="en-US" sz="1600" dirty="0" err="1"/>
              <a:t>Erosi</a:t>
            </a:r>
            <a:r>
              <a:rPr lang="en-US" sz="1600" dirty="0"/>
              <a:t> pada </a:t>
            </a:r>
            <a:r>
              <a:rPr lang="en-US" sz="1600" dirty="0" err="1"/>
              <a:t>citra</a:t>
            </a:r>
            <a:r>
              <a:rPr lang="en-US" sz="1600" dirty="0"/>
              <a:t> yang </a:t>
            </a:r>
            <a:r>
              <a:rPr lang="en-US" sz="1600" dirty="0" err="1" smtClean="0"/>
              <a:t>berguna</a:t>
            </a:r>
            <a:r>
              <a:rPr lang="en-US" sz="1600" dirty="0" smtClean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 smtClean="0"/>
              <a:t>memperkecil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mengikis</a:t>
            </a:r>
            <a:r>
              <a:rPr lang="en-US" sz="1600" dirty="0" smtClean="0"/>
              <a:t> </a:t>
            </a:r>
            <a:r>
              <a:rPr lang="en-US" sz="1600" dirty="0" err="1" smtClean="0"/>
              <a:t>tepi</a:t>
            </a:r>
            <a:r>
              <a:rPr lang="en-US" sz="1600" dirty="0" smtClean="0"/>
              <a:t> </a:t>
            </a:r>
            <a:r>
              <a:rPr lang="en-US" sz="1600" dirty="0" err="1" smtClean="0"/>
              <a:t>objek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menghilangkan</a:t>
            </a:r>
            <a:r>
              <a:rPr lang="en-US" sz="1600" dirty="0" smtClean="0"/>
              <a:t> </a:t>
            </a:r>
            <a:r>
              <a:rPr lang="en-US" sz="1600" dirty="0" err="1" smtClean="0"/>
              <a:t>serpihan</a:t>
            </a:r>
            <a:r>
              <a:rPr lang="en-US" sz="1600" dirty="0" smtClean="0"/>
              <a:t> </a:t>
            </a:r>
            <a:r>
              <a:rPr lang="en-US" sz="1600" dirty="0" err="1" smtClean="0"/>
              <a:t>kecil</a:t>
            </a:r>
            <a:r>
              <a:rPr lang="en-US" sz="1600" dirty="0" smtClean="0"/>
              <a:t> </a:t>
            </a:r>
            <a:r>
              <a:rPr lang="en-US" sz="1600" dirty="0" err="1" smtClean="0"/>
              <a:t>citra</a:t>
            </a:r>
            <a:r>
              <a:rPr lang="en-US" sz="1600" dirty="0" smtClean="0"/>
              <a:t> yang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diperlukan</a:t>
            </a:r>
            <a:r>
              <a:rPr lang="en-US" sz="1600" dirty="0" smtClean="0"/>
              <a:t>, </a:t>
            </a:r>
            <a:r>
              <a:rPr lang="en-US" sz="1600" dirty="0" err="1" smtClean="0"/>
              <a:t>sehingga</a:t>
            </a:r>
            <a:r>
              <a:rPr lang="en-US" sz="1600" dirty="0" smtClean="0"/>
              <a:t> </a:t>
            </a:r>
            <a:r>
              <a:rPr lang="en-US" sz="1600" dirty="0" err="1" smtClean="0"/>
              <a:t>objek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tersisa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ditinjau</a:t>
            </a:r>
            <a:r>
              <a:rPr lang="en-US" sz="1600" dirty="0" smtClean="0"/>
              <a:t>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tumornya</a:t>
            </a:r>
            <a:r>
              <a:rPr lang="en-US" sz="1600" dirty="0" smtClean="0"/>
              <a:t> </a:t>
            </a:r>
            <a:r>
              <a:rPr lang="en-US" sz="1600" dirty="0" err="1" smtClean="0"/>
              <a:t>saja</a:t>
            </a:r>
            <a:r>
              <a:rPr lang="en-US" sz="1600" dirty="0" smtClean="0"/>
              <a:t> (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ada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B5F8A1-07B6-426F-B8BA-1C58F0E3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8" y="1630491"/>
            <a:ext cx="7020232" cy="24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6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5649" y="1272973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 smtClean="0"/>
              <a:t>Proses Opening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citra</a:t>
            </a:r>
            <a:r>
              <a:rPr lang="en-US" sz="2200" dirty="0" smtClean="0"/>
              <a:t>:</a:t>
            </a:r>
            <a:endParaRPr lang="en-US" sz="22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/>
          </a:p>
          <a:p>
            <a:pPr marL="228600" lvl="0" algn="just">
              <a:buNone/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proses Opening pada </a:t>
            </a:r>
            <a:r>
              <a:rPr lang="en-US" sz="1600" dirty="0" err="1"/>
              <a:t>citra</a:t>
            </a:r>
            <a:r>
              <a:rPr lang="en-US" sz="1600" dirty="0"/>
              <a:t> yang </a:t>
            </a:r>
            <a:r>
              <a:rPr lang="en-US" sz="1600" dirty="0" err="1" smtClean="0"/>
              <a:t>berguna</a:t>
            </a:r>
            <a:r>
              <a:rPr lang="en-US" sz="1600" dirty="0" smtClean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memperhalus</a:t>
            </a:r>
            <a:r>
              <a:rPr lang="en-US" sz="1600" dirty="0"/>
              <a:t> </a:t>
            </a:r>
            <a:r>
              <a:rPr lang="en-US" sz="1600" dirty="0" err="1"/>
              <a:t>batas-batas</a:t>
            </a:r>
            <a:r>
              <a:rPr lang="en-US" sz="1600" dirty="0"/>
              <a:t> </a:t>
            </a:r>
            <a:r>
              <a:rPr lang="en-US" sz="1600" dirty="0" err="1" smtClean="0"/>
              <a:t>objek</a:t>
            </a:r>
            <a:r>
              <a:rPr lang="en-US" sz="1600" dirty="0" smtClean="0"/>
              <a:t> </a:t>
            </a:r>
            <a:r>
              <a:rPr lang="en-US" sz="1600" dirty="0"/>
              <a:t>dan </a:t>
            </a:r>
            <a:r>
              <a:rPr lang="en-US" sz="1600" dirty="0" err="1"/>
              <a:t>menghilangkan</a:t>
            </a:r>
            <a:r>
              <a:rPr lang="en-US" sz="1600" dirty="0"/>
              <a:t> </a:t>
            </a:r>
            <a:r>
              <a:rPr lang="en-US" sz="1600" dirty="0" err="1"/>
              <a:t>objek-objek</a:t>
            </a:r>
            <a:r>
              <a:rPr lang="en-US" sz="1600" dirty="0"/>
              <a:t> </a:t>
            </a:r>
            <a:r>
              <a:rPr lang="en-US" sz="1600" dirty="0" err="1" smtClean="0"/>
              <a:t>kecil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7F80C4-6B12-410E-9165-5F3F5076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5" y="1729485"/>
            <a:ext cx="7200133" cy="24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7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1017" y="1257426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 smtClean="0"/>
              <a:t>Proses Contour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citra</a:t>
            </a:r>
            <a:r>
              <a:rPr lang="en-US" sz="2200" dirty="0" smtClean="0"/>
              <a:t>:</a:t>
            </a:r>
            <a:endParaRPr lang="en-US" sz="22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6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100" dirty="0"/>
          </a:p>
          <a:p>
            <a:pPr marL="228600" lvl="0" algn="just">
              <a:buNone/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proses </a:t>
            </a:r>
            <a:r>
              <a:rPr lang="en-US" sz="1600" dirty="0" err="1" smtClean="0"/>
              <a:t>segmentasi</a:t>
            </a:r>
            <a:r>
              <a:rPr lang="en-US" sz="1600" dirty="0" smtClean="0"/>
              <a:t> Contour </a:t>
            </a:r>
            <a:r>
              <a:rPr lang="en-US" sz="1600" dirty="0"/>
              <a:t>pada </a:t>
            </a:r>
            <a:r>
              <a:rPr lang="en-US" sz="1600" dirty="0" err="1"/>
              <a:t>citra</a:t>
            </a:r>
            <a:r>
              <a:rPr lang="en-US" sz="1600" dirty="0"/>
              <a:t> yang </a:t>
            </a:r>
            <a:r>
              <a:rPr lang="en-US" sz="1600" dirty="0" err="1" smtClean="0"/>
              <a:t>berguna</a:t>
            </a:r>
            <a:r>
              <a:rPr lang="en-US" sz="1600" dirty="0" smtClean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memisahkan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smtClean="0"/>
              <a:t>yang </a:t>
            </a:r>
            <a:r>
              <a:rPr lang="en-US" sz="1600" dirty="0" err="1" smtClean="0"/>
              <a:t>terdeteksi</a:t>
            </a:r>
            <a:r>
              <a:rPr lang="en-US" sz="1600" dirty="0" smtClean="0"/>
              <a:t> </a:t>
            </a:r>
            <a:r>
              <a:rPr lang="en-US" sz="1600" dirty="0" err="1" smtClean="0"/>
              <a:t>yaitu</a:t>
            </a:r>
            <a:r>
              <a:rPr lang="en-US" sz="1600" dirty="0" smtClean="0"/>
              <a:t> tumor (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ada</a:t>
            </a:r>
            <a:r>
              <a:rPr lang="en-US" sz="1600" dirty="0" smtClean="0"/>
              <a:t>)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/>
              <a:t>background </a:t>
            </a:r>
            <a:r>
              <a:rPr lang="en-US" sz="1600" dirty="0" smtClean="0"/>
              <a:t>di </a:t>
            </a:r>
            <a:r>
              <a:rPr lang="en-US" sz="1600" dirty="0" err="1" smtClean="0"/>
              <a:t>mana</a:t>
            </a:r>
            <a:r>
              <a:rPr lang="en-US" sz="1600" dirty="0" smtClean="0"/>
              <a:t> proses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proses </a:t>
            </a:r>
            <a:r>
              <a:rPr lang="en-US" sz="1600" dirty="0" err="1" smtClean="0"/>
              <a:t>akhir</a:t>
            </a:r>
            <a:r>
              <a:rPr lang="en-US" sz="1600" dirty="0" smtClean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pendeteksian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smtClean="0"/>
              <a:t>tumor </a:t>
            </a:r>
            <a:r>
              <a:rPr lang="en-US" sz="1600" dirty="0" err="1" smtClean="0"/>
              <a:t>pada</a:t>
            </a:r>
            <a:r>
              <a:rPr lang="en-US" sz="1600" dirty="0" smtClean="0"/>
              <a:t> dataset. </a:t>
            </a:r>
            <a:endParaRPr lang="en-US" sz="1600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ACB7CE-A408-4B21-9AE5-BF318EDA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1" y="1656152"/>
            <a:ext cx="6285733" cy="22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-108155" y="1119828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/>
              <a:t>Hasil </a:t>
            </a:r>
            <a:r>
              <a:rPr lang="en-US" sz="2000" dirty="0" err="1"/>
              <a:t>dari</a:t>
            </a:r>
            <a:r>
              <a:rPr lang="en-US" sz="2000" dirty="0"/>
              <a:t> proses </a:t>
            </a:r>
            <a:r>
              <a:rPr lang="en-US" sz="2000" dirty="0" err="1"/>
              <a:t>p</a:t>
            </a:r>
            <a:r>
              <a:rPr lang="en-US" sz="2000" dirty="0" err="1" smtClean="0"/>
              <a:t>engolahan</a:t>
            </a:r>
            <a:r>
              <a:rPr lang="en-US" sz="2000" dirty="0" smtClean="0"/>
              <a:t> </a:t>
            </a:r>
            <a:r>
              <a:rPr lang="en-US" sz="2000" dirty="0" err="1"/>
              <a:t>citra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dataset </a:t>
            </a:r>
            <a:r>
              <a:rPr lang="en-US" sz="2000" dirty="0" smtClean="0"/>
              <a:t>Y243.jpg:</a:t>
            </a:r>
            <a:endParaRPr lang="en-US" sz="20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sp>
        <p:nvSpPr>
          <p:cNvPr id="8" name="AutoShape 12" descr="data:image/png;base64,iVBORw0KGgoAAAANSUhEUgAAAj8AAAGiCAYAAAAIvKc3AAAABHNCSVQICAgIfAhkiAAAAAlwSFlzAAALEgAACxIB0t1+/AAAADh0RVh0U29mdHdhcmUAbWF0cGxvdGxpYiB2ZXJzaW9uMy4yLjEsIGh0dHA6Ly9tYXRwbG90bGliLm9yZy+j8jraAAAgAElEQVR4nOy9eZCkaVof9nvzvo/KzLrvruprprdn9phhdmdnhp3FGGQhTFiWjQhiA8mSTIQUYWEZyeGQkSxsLCEjyRghKSyzgACDQkgYvDbaWIjdhT3Y9czszHT39FFV3XVXZWblfWd+/iPz9/aTb39ZVd093V3VnU9ERVVlfuf7vd/z/J7fc7zKsiwMZShDGcpQhjKUoTwr4njSFzCUoQxlKEMZylCG8jhlCH6GMpShDGUoQxnKMyVD8DOUoQxlKEMZylCeKRmCn6EMZShDGcpQhvJMyRD8DGUoQxnKUIYylGdKhuBnKEMZylCGMpShPFMyBD+PUZRSv6SU+ntP+jqGcn+ilCoppRZ7fz/RZ6iU+kOl1F98UucfylCG8mTktL/7SilLKbX0pK+DcurAj1LqP1NKfUMpVVZK7fX+/nGllHrS1zaU0y9KqTWlVLUHeEpKqRKAs5Zlrdhs+4ZSauMJXOZQTpH05tRnn/R1DOVkiFLqVaXUHyul8kqprFLqj5RSn3jIY873wIXrw7pO4/ifU0p99VEc+0nJqQI/SqmfAPCPAfwDAOMAxgD8FQCfAuCx2d75WC9wKE+L/GnLskLiZ+tRnORRKaqhPNsynFcnV5RSEQC/C+B/BTACYArA3wFQfwznHs4LIacG/CilogD+LoAftyzrX1uWVbS68pZlWX/esqx6LyTxT5VS/7dSqgzgu5VSf0op9ZZSqqCUWldK/ZQ45u8ppf6qcZ7vKKX+Y9WVn+uxSwWl1LtKqed72/iVUv9QKXW7h96/qpTy9777LaXUTu/zLyulnjvknv4jpdTbSqlczxP4yKMYu6E8nNjRtUqpIIAvAJgULNGkUsqhlPqbSqlbSqmMUuo3lVIjvX3onf0FpdQdAF/qff5jSqmrSqkDpdT/q5SaE+f5HqXUtd58+nkAQ4bzlAq9Z6XUz/ae9apS6vt63/05pdS3jO3/K6XU7/T+9vb2u6OU2lVK/aLQOW8opTaUUj+plNoB8H8opZJKqd/t6ZasUuorSqlTo++fYjkLAJZl/bplWW3LsqqWZf2+ZVnfUUr9lFLqV7nhADbnjFLqmz2b9O+oWwB8ufc719NFr/Tm2x/17FgGwE8ppc4opb7U001ppdS/UkrFxDlnlFL/Rim139vm55VSFwD8IoBXesfO9bYdOCd73/8NpdS2UmpLKfVjj2Y4H1xO08vwCgAvgH93xHY/DOCnAYQBfBVAGcCPAogB+FMA/kul1A/2tv08gB/hjkqpy+gi8d8D8B8AeA3dyRoF8J8CyPQ2/VkAHwPwSXTR+38DoNP77gsAlgGMAvj/APwru4tUSr0I4F8C+MsAEgD+GYDfUUp5j7i/oZwAsSyrDOD7AGwZDNFfBfCDAF4HMAngAMD/Zuz+OoALAL5XKfVnAPy3AH4IQArAVwD8OgAopZIA/g2A/w5AEsAtdFnOoZxeeRnAB+g+z78P4H9XSikA/xeAc0qpZbHtDwP4td7fP4OuLnoBwBK6eupvi23H0dVFcwD+EoCfALCB7pwaQ3eODdcyevJyHUBbKfV5pdT3KaXi97n/jwL4MQATAFoA/knv89d6v2M9XfS13v8vA1hBdw78NLrO0/+Erm66AGAGwE8BOlLyuwBuA5hHd479hmVZV9GNsHytd2yCpYFzUin1HwL4rwF8D7r28OSFfS3LOhU/6IKUHeOzPwaQA1BF9+H/EoBfPuI4/wjAz/X+9qFrnJZ7//8sgF/o/f0ZdCfqdwFwiP0dvfNdPsY1x9BVONHe/78E4O/1/v6nAP4HY/sPALz+pMf6Wf4BsAag1JtXOQD/tvcMl2ye4RsANoz9rwJ4U/w/AaAJwIWuQrEALIrvvwDgLxjzq4KuEftRAF8X3yl0DdpffNLjNPy57zn1WQCfA3BTfB7ozYfx3v+/CuBv9/5eBlDsbaPQdeLOiH1fAbAq5mEDgE98/3fRdRSXnvT9D3/umQ8XenpkA10A8zvogpOfAvCrYjvqC1fv/z8E8DPi+4u95+40t+19/zkAd464lh8E8JaYU/vyGMaxvir+P2pO/kvjWs9KPXoSfk4T85MBkJQUoGVZn7S6KDSDuyzWutxJKfWyUuoPejReHl0Em+ztXwPwfwL4kR4l/J8D+JXed18C8PPoeu17Sql/rrrx2iS6oOmWeYFKKadS6md6IY8CukoPPJ8hcwB+okdL53pU4gy6iHwoT1Z+0LKsWO/nB4/evE/mAPy2eKZXAbTRVW6UdWP7fyy2z6KrWKbQnQt6W6urRfrm91BOnezwD8uyKr0/Q73fv4auDgK6rM+/7W2TQhcEfVvMk/+n9zllv6fPKP8AwE0Av6+UWlFK/c0P/1aG8iBiWdZVy7I+Z1nWNIDn0X3P/9Exd5fv/20AbtjbF7vtoZQaU0r9hlJqs2ejflXsPwPgtmVZrWNcx1Fzsk939a71RMlpAj9fQzcp7M8csZ1J7f4aush6xrKsKLqxS5k38XkAfx7AmwAq1l26EJZl/RPLsj6GLsI+C+BvAEgDqAE4Y3PuH+5d32fRDZXN9z63y9NYB/DTwsjGLMsKWJb160fc31BOjtiFEdYBfJ/xXH2WZW0O2G8dwF82tvdblvXHALbRVUgAgF54ZAZDeVrl3wNIKaVeQBcEMeSVRpdtfk7MkahlWSGxb99ctLo5kT9hWdYigB8A8NeVUm8+hnsYyn2IZVnX0GWBnkeXSQmIr8dtdpHv/yy6rHIag0Oa5uf/Y++zS5ZlRdCNqNA+rQOYVfaJ0eZxjpqTfbqrd60nSk4N+LEsK4duVvwvKKX+E6VUWHWTS18AEDxk1zCArGVZNaXUS+gCFHncr6Gbr/MP0WN9AEAp9Ykea+RGd1LWAHQsy+qgS+n9L6qb4OrsJZd5e+eqo8tEBdCdaIPkXwD4K71zKKVUUHWTs8P3NTBDeZKyCyChusn4lF8E8NOql7SslEr18noGyS8C+FuqlxivlIoqpf5s77vfA/CcUuqHegrpr8FeIQ7lKRDLspoAfgtd1mYEXTCEns75FwB+Tik1CgBKqSml1PcOOpbqFlMs9QBzHl32sTNo+6E8HlFKnVdK/YRSarr3/wy6QPfrAN4G8JpSaranU/6WzSF+RCl1USkVQDe0+a8ty2qjG67qAFg84hLC6Ib180qpKXQdeso30QUtP9OzRz6lFHMMdwFMK6U8wLHm5G8C+Jy41v/+mEP02OTUgB8AsCzr7wP46+gmGO/2fv4ZgJ9EN//HTn4cwN9VShXRTcb6TZttfhnAJXQpQEoE3Yd7gC5ll0FXKQHdRK53AfwJumGK/xndsfzl3rabAK6gO6EH3cu3APwX6IbWDtClqD83aPuhnDzpeW2/DmClR/1OotuK4XfQDTcU0Z0DLx9yjN9Gd/78Ro+Gfg/dRGpYlpUG8GfRTSzMoJsH8keP7o6GcgLk19Bljn/LCD/8JLo64uu9efJFAOcOOc5yb5sSuqz5L1iW9QeP5pKHch9SRFcffEN1K5K/ju47/xOWZf17dNMwvgPg2+gmH5vyK+gyRTvopl/8NUCHUH8awB/1dNF3DTj/3wHwUXQB8e+hW1CB3jHaAP40usnLd9DNSfpzva+/BOB9ADtKqXTvs4Fz0rKsL6AbyvtSb5svHWt0HqOoXjLSMy1KqR8F8Jcsy3r1SV/LUIYylKEMZShDebRyqpifRyE9Su7HAfzzJ30tQxnKUIYylKEM5dHLMw1+evHJfXTDZ792xOZDGcpQhjKUoQzlKZBh2GsoQxnKUIYylKE8U/JMMz9DGcpQhjKUoQzl2ZP7WuhMKTWkiQ4RpRSeBibNsqxHtn7UcA49M5K2LCt19GYPJslk0pqfn39Uhx/KCZC1tTWk0+mhLhrKw4qtLrrvVV6dzqdvoXQJWLptMR5MHA6HbAd+KqXdbj/yczgcTx/haD7zh5lHp106nQ7wiDu6zs/P45vf/OajPMUTEXPenGZd8rDy0ksvPelLGMrTIba66Jlc4v4ow3Rcw2Uqpp7St5WnARidROF4HsW6HfZMLcvS39sdY9C+ch9zm6Pm0KBrPez8h13j/chxwL7dPR32+WmXw56llKPmmJyPx933sDl81LM+am7aHeuwa7wfkfsPus5B7+XTwpIP5fTKEwU/xzVcdmKnrOyOd5hysNuXIMXcV16f+b2dUjmOEnwQ5fOghutpNFp2z+Q420pRSj0QUDlszn6YwOc4x3hQsM7P7odtsHvXTrvIe3hQx+g4js39gskPE/gc5xjHnX92x7d7H44DIj8sQD+UodyvnAjm50EmPpUGQyidTsf2RbIDOPyM+8gfCYIo/NyyLHQ6nWN5ZwRR5nHNfQ5TEPK6DzNc5vFNhWYa+KcFCN0PaD6OoTiMARr0uXyODoej77fL5YLL5dL/dzodtNtttNttdDod/cPnO+gZyudnAuzjGmtuO+i+BgH2pwnkDJL7eR+OA1wPc34GfS6fE+cEf7daLbRaLf2/w+GA0+ns+805Zveuy7/tQMdx3qOj5p2pW+3GxPxsKEN5kvJEwY8d62J+fxxwANzNRZIGxW57mbMkjZXT6YTX64XH44HP50MsFkM8HofH44FSCvV6HdVqFbVaTf+Uy2XUajW02220Wq17QBXv5zhM0GHsghwHu9CaqcgkWLPb5mkSOwbQzpN/EONmAhvOExocjjW/c7lc8Hg88Hq98Pv9CIVCCAQCcLvdAKDnSbPZRL1eR7PZRLlcRqVS0XOr2Wyi3W7r52e+Aw8Tkhm03f0wVU9ruMKOtbWbCw8Ctk1g0+l0NJiR4Fd+12g0UK/XUalUUCqVUK1W0Wg0AECDarfbDY/HA4/Hg0AggGAwCL/fD5/PB7fbDafTOVAfHHeuDBonu+3uh6l6WhywoZxeeWLgR76U0oiYL9dxXxAeiwbI6XT2/e/z+RAOhxEMBvuUg9vt1n/7fD5EIhHE43EEAgGtPABoo0dpt9vI5XLY2trC1tYW9vb2sLu7i4ODA23A7O7XzjOTrJXJ9pj7DPIYgbvAyAQCx1FSp1EZDQI5xwU/5lyTIJhzhIaGRsbn88Hv99/D6hBYu91ueL1e/eN2u+9hhCidTge1Wg2lUgmFQgEHBwdIp9PIZDIoFosaWB92j3bAeRDQsdvHHKtBIPyw7087GBoEco4Lfuze53a7rR2mZrOp2RsCXzpQ1BWS7el0Ono7/jSbzXsYIYrD4YDP50MoFNL6K5lMIpFIIBwOw+fz9ekuu3s8Sk8MYgPtnKpBusSOHRo0jkN5fELdNIg0eFrlocDPYdTtoO2Ow/YcdSx+RtBA45RIJDA1NYW5uTnEYjFtfPx+v/aSJEVMT5xGptPpoNFoYG9vTystGjUaPpfLpRVNIpHA3NwcXC4XGo0GdnZ28O677+LatWvY3NxEqVTSjBDv1fQw7Tx8OyVkp3yPYnMOO475+ZOU+wG4R303aJvDwlUulwuBQADRaBTJZBKpVErPH84XMjsEwRIY24WwaACbzSYA6P0JtF0uF7xeL0KhEMbGxmBZFprNJvL5PPb397G5uYnt7W1ks1mUy2U0m82BxsPOYbADKuYcOswAHRYCO0qeFDt03HMett1RDM9hOq/VaqFSqSCfzyOdTmN/fx+5XA71el3PD4Y95Y/UD2YIi//7/X4A6JtX/F2v11EsFrG7uwsA8Hg8iEQiGB0dxeTkJCYmJpBIJBAIBDSTzWs/DOBI3WR3z4fpH7vw2qAxHMqTF+onCufZYUU8p10emvkZFGoYpJCBe+PMhylYExwQkCil4Ha7EYvFsLS0hEuXLmF5eRnxeBzNZhPFYhHFYhHVahX5fB61Wg2VSgW1Wg0ANNKVFDQ9M3rtTqdTAyOPxwMAfR4YWYJgMIjx8XFMTEzg+7//+/Hd3/3dWF1dxdtvv41r164hk8loL4/npmIzx2eQQRpksAYBGnNbaZhPktwvuyd/HwaMpZhKnOf0er0Ih8MYHR3F1NQUJicnMTIygkAgoOdao9HoM1IS0ADom0OtVktvC3TDEwQ1lmVpFojXSBDEsEUgEEAqlcLo6CgWFxeRzWaxubmJ9fV17O3tIZfL9bFBdizXUYBYjp85RodtP4gRsZMnBXzuF/wc9k4Neg/txoLgY29vDxsbGxq0VioV/dzJRsvwqTQ28jOCbOqHdrut9Z1SCo1Go+8a6cSRaapUKhp8raysYGRkBFNTU5iensbY2BhisVgfG2THch0GkM1xNMfosO0PY6SHclck8H3UIIQ6Sp6btk0ppe3iSbMdDysPDH5MD/Mob8pOoRxl0O2YEXrpU1NTeO6553D58mVMTk7Csizs7OxgdXUVe3t7KJVKOkZOxUEmiELl4na70el04HK5NEvk8/m0UeP/TqfznoRVADg4OEAul8Pa2hqi0SjGxsawvLyMixcvYn9/H++++y7effddrK6uolQqaeNlMj7AXTbruJ63OfaDFAqPaQcQjmMwH5XcjwK0u/7jUOxSXC4XgsEgEokEJicnMT09jfHxcUSjUbhcLp2HUyqVNONC4yPZHh6bc4HAR7KRQL83T9ZHhi8ajQYajQbK5TKcTieCwaDO35iamsLY2BiWlpawu7uL9fV1bG5uYn9/H5VKRQMyyRSYY2OO9VFs0HGeySDG4Ekqx/s5t3wXzM/stpW/Ka1WC+VyGZlMBltbW9jY2MDOzg7y+bzWGcFgEMFgEKFQSIMazhlz/CT4IfAhm0QATm+cc00aSIZlQ6GQZqAqlQrK5TI2Nzexu7uLmzdvYmxsDDMzM5iamkIqleoL70sHyY6tl2N9FBt0nGcyiMF8lkERnSEAfYnuj1M471qtlradfr//iV3Po5L7WttLKWXRW6AxoBIfZFBNtge4CzoGKVAeTyp0t9uNkZERnD17Fi+99BIuXLiAYDCIfD6PmzdvYmtrC4VCQTND9LaY00Pwwlg7E0zr9bpOLmy32xrguFwuhEIhhMNhhEIh+P1++P3+e8JmVGYMn/HYLpcLyWQSc3NzGBsbQ6PRwAcffIBvf/vbuH79OnK5nD4fDSWVmxwvOVbyR8qgsTfH1e63eZze2D8y7aOUskzGi+c+ag6Zn9scu+848ngejwfhcBjj4+OYn5/H3NwcRkdHEQqF0G63USwWkcvlUCgU0Gg09IsvvXE+c5n03mw2NUCSIU4CIM5DJkH7/X49L6V3zzwPzgHuTwPqcrlQqVSQyWRw584dzQYRTHNO2s0R00kxtzkMEMu/7RgCU8Q237Ys6+O2D+pDkI9//OMWmxya9zLIyTrqvZGfy+PI4zUaDRSLRezs7GBtbQ23b9/G7u6uBq/hcBixWAzhcFg/ZxoTOUfoWcsEZRkSlWNOz5t6qlqt6gToRqPR54iZ4Vl69QRCrVYLfr8fyWQSs7Ozmg0KhUJ9wNyOiTYdUXObwxxc+bcdY2mKUgqf+MQn8K1vfeuR6qJHdez7Eb7ngUBAs4iSiTkpQnskbd8pEVtd9FBhr8MQ4GHew3E8d4alnE4nRkZG8MILL+Cll17C+fPnAQA7Ozt47733sLu7i0qlAqfTiWg0ek/SqtPpRLPZxMHBAXZ2dpBOp5HL5bQikC+kTDym0IB5vV5EIhFEo1GMjIwgFoshEonA7/ffwwgx1Lazs4P19XWEw2FMT09jYWEBFy5cwOrqKr75zW/iO9/5DnK5nGadOLnkuA7yqmWZPr1Eu8TpQX8PMpInSQZd22GG2tzG6XQiFAphcnISS0tLWFhYwPj4OHw+HxqNBg4ODpDP5/V8ALpAKRgMamPUbDZRrVZ1YjJZITNh1a5KSyZLy/CW3+/X1TnMxfD5fNrY1Wo1NBoNVKtVHBwc6DyziYkJpFIpLCwsYG1tDbdu3cLu7i5qtZqtJ31c8CvB0VFzZ9AzOqkyaO4cZqjNbdrtNkqlEra2tnDz5k2srKzocfd4PIjH44hGoxqoAl2gVKlUNEChB83E5FAodE8BBvWXCVjJAEkAxCrBcrmsfzcaDdRqNT33GMIPBAKIx+N6u+3tbezt7WF1dRXz8/M4c+YMxsbG4PP5bJk9k5UZ5JiYTqvd2B42zs+SuN1ubUNqtRqy2Szq9fqTvqyBQkf/aZEHZn6A/mTlQUDIzhOThpvb2B0nGAzi/PnzeO2113Dx4kUopbC+vo7bt2+jVCrBsqw+kEPl4fP5AAC5XA537tzBxsYGMpkMGo1Gn7diJqkSbZvX5vF4dHiB10eFEovFMDY2homJCUSjUb0tjWGhUNCT2ufzYXx8HIuLi3C5XHjvvffw5S9/Gbdv3+5Lrj6MneHnphclwY+d1ybH9bDj9wz4Y2F+zOs/bC4exvbI3zyOw+GA1+tFMpnE0tISzp07h6mpKfh8PpTLZQ1iGMumx0wQ2ul0tBd2cHCAg4MDFAoFbcxkqTLFDGnwmmRVIfN+mDjv8/kQCAQQDocRiUQQiUR0eTzDYjwnAF21GAgE0Gg0sLW1hRs3bmBtbU2HXI4KPZjP347ZMSvTzO8PO35vTB4b8yOvzU7fSDnsnZK/pY6o1+vY39/HrVu3cO3aNWxtbaFWq+kk+VAopPNxZP6XnIfhcBjxeBzxeFw/Y4/HoysGzXfCbhkh5puZbCOrxyqVCgqFAorFIgqFggb0DIvxnABQq9VQLBZRqVTg8XgwOTmJ5eVlzM/P6xDwUY6R3bsnxw64m2to7nccNvell156KpkfOmQej0ezeE8TqDiB8uEzP4NYG3ObQQrHDhRZlgWPx4OJiQl88pOfxCuvvIJgMIjNzU2srq5if39f5+ZIqhboTqpyuYyVlRUdFqhWq9qj5/VIwEPPnLQyr0saLiY1B4NBrXDona+treHmzZsIBoN9VDJZqFAoBK/Xi1qthlwuh9XVVWxubmJmZgZnz57F1NQUvvrVr+Jb3/oW8vl8n0KhMjXHzM6zOmzsjwIWJ13sGAlgsPJ1uVyIRCKYmZnBhQsXsLS0hFAohFqthvX1dRQKhT6jIMOOZHjy+Tzy+bw2JvSqZTsByS4xMZGhK5nrw2tn+JW0MUNnBwcHutUCjeTIyAii0ahmBRiiZViVTNDk5CRCoRBisRiuX7+OnZ2dPpBvjqPd+Jlixzae9jkE3JuwTBkEBlutFgqFAtbX13HlyhXcunULpVIJPp8PMzMziEQicLlcfaAEgK7OCoVCiEajiEajiEQiutUGq04pMrGZbDdBsqwS47U3m03N9NHZ8/l8iMfjGB8fR61WQ6FQQC6XQzab1QUfLObg9mQcisUitra2dOj37NmzGB8f147cUfPmKEBpsofPIstDYZiTz+i0v1OnWR55n5+j4sRyO4fDgUAggIsXL+K1117DuXPnkM/n8Sd/8ifY2NhAp9NBNBpFPB6Hy+XS9C7QTTpeW1vD5uYmisUilFLw+/0Ih8PayFCRUImQGpZVGKSnWeZMo0XKmhnw3J85Q6VSCbu7u9ja2kIwGMT09DSWlpYQjUY19RwOh1GpVJDL5XD79m3s7OxgcXER3/u934vR0VF88YtfRDqdtq0GAw4PMwL9TNxR7NFJksOu8bCcATtj5vV6kUqlsLy8jAsXLmBiYgIAsLu7q9k/t9utPS8ak1KphFwuh0wmg1wuh0qlolkhzk2Z4yZzI/idWbbMCh+2SmD+j0x8lcnShUIBhUIB6XQaoVDoHqYgHA5rgNZoNJDNZjVzdOHCBYRCIVy5cgXr6+u2YbDDDD+/l7+P83xOkhxmVI8K/ZpjVavVkE6ncePGDVy9ehXb29sAgLGxMSQSCbjdbrRaLZ2fQV3CnB+Gxhk+le8wgQwZHsncMg9Qbi8rDtnzx8xLk7k+4XAY4XAYqVQKpVLpHuayWCxqgMYWIWzaevXqVZRKJVy8eBEzMzO2YbDDHBF+L38f5/k87ULbBgD5fP6pSRo+zfLQ4Oc4huso0ENPOZVK4ZVXXsGrr76KcDiM69evY3V1Ffl8Hj6fDyMjI9oQMESxtbWFDz74ALdv39ahpWQyCa/Xq88fCARQqVS04qDhUUpp9qher2tDJhsg+nw+DSry+XxfTgZzdchERaNRAEC9Xsf169dx69YtpFIpzM/PY2pqCqFQSHf9ZaXIlStXMD4+jo985COIRCL4whe+gO3tbTSbTV2Zdhi9TDkOA3cShYr0uNc3CPgopRAIBDA9PY2LFy/i7NmzCIfDKJVK2NvbQ7FYBNANpTKJvdVqIZfLYWdnR4MjAmqn06kT3AHoXAomxsulBgiIpeGSuWLsD8VQhmytIEEUwRXnaT6fx97enjao8XhcN60jG8TcIzJdBFgMDfPdGhQKO074wdznJIp0SI4jg4CPZVmoVCpYX1/H1atX8cEHH6BUKiEUCmF0dBThcBgAdOiUic6xWAzj4+MYHx9HIpHQ+VvtdhvValUbO+Z2sZUGnTGG1yzL6gPSTHbm3CNQ5nZMkJYJ7zwmc5HY84dsUC6X0000G42Gzj/z+Xya6SLAmpubQygUsm2Cd1h49bhs/7MgfCdrtVpfFGIoT1YeOux11OcS8MjfUvG4XC7MzMzgM5/5DC5fvoxms4lvfetb2NraQqPR0PRxOBzGyMgIfD4fNjc38e677+L69es4ODhAIBDA/Pw8wuGw7qjKChoqCyoEANpQUUHJPhwERvSgvF6v3keW+9Erk967Ut3+MbFYDNVqFZlMBpubmwiFQpibm8Pk5CTC4TCcTieSySQKhYKuFllaWsIP/MAP4Itf/CJWVlbQbDb7FOSDyP0AiyclRylOu/nD7QhAIpEIFhYWcOnSJSwsLMDpdGJ3dxfpdBrVahVut1uDiGAwiEajgf39fdy5c0dXCpIt5POWLA+BqMvl6ktu5vVYltXXRoHhUoY6+B0NGisKZQ8hHkfG/1l2v7u7i0AggJGREd25l4a0Xq/j4OAAwWAQo6Oj2iCurq72Uevm+/e0yVFAzmQk7PJ7CoUCVldXdWuKVquF0dFRpFIp+P1+3UOMRRNutxujo6OYnQN7HzgAACAASURBVJ3F5OQkIpGIBlBmGJ3J8wB02FWyPJwDstKH4VEm2fOYkunhsZivJhlJnpsl9+Pj46hUKshms7qTOIG91+tFPB5HuVzG3t6e1ncLCwuIRCL3OF/3AzafVSFzxp5PQzk58kjDXmb+iunl02CcP38eb7zxBp5//nlkMhm8//772N/fh8PhQCwW04xJKpVCu93Gt7/9bbz11ls6/4feltfrRS6X0wqC3hFzIiismFBK6eUoGIftdDo65DAyMqKXOGB4pN1ua2ZI0tA0ZEw6LJVKOuzmcDiQyWRwcHCA27dvY3p6GlNTU5qBoLK8fv065ubm8NnPfha///u/rxOhZUKkHf1s91JJgPk0yCDWkFV+y8vLuHz5MmZnZ9FsNrGxsYGDgwO0Wi2ds0XQeXBwgM3NTdy5cweZTAadTgeBQAA+nw8ej0eDWTI4MiTKMZWgl80zyQSSNZJtEuzaGcgcDrOJIr18AjDmjO3v7+tO1MlkUienNhoNncsUj8d1VeTq6iqKxWJf6NkulDhozKWT8jTIoByWdruNfD6PGzdu4O2338b6+jrcbjemp6cxMjKiw+wMG7XbbcTjcUxNTWF2dhYjIyNwOp26AovvrWwkyE7PEpjI8nbOQYfDoQFytVrta9jKuWMem3NVVo2yxYL8jOsWplIp3Yk6nU4jn8+j2Wzq7tAulwsHBwe4du0aAGBhYQHhcLhvThyXeTbTHp4FYZiLrN1QTp488pwfs08NAN2XxOfz4cKFC/jsZz+L8+fPY2dnB++88w5yuZxO/mSOhNPpxI0bN/DOO+/gzp07sCwL4+PjOsTFRQCZz8FqLLuGUTQwpCC3t7dxcHCgE625tAETE/nC0zBSibFix+12o9lsIhwO69LlXC6HdDqtQx/M99nd3UWxWMT+/j7m5uYwMTGhvfdKpYLV1VXMzs7i9ddfx1e+8hXtfTJ8IcU0YjLfZNB2p01MpSnvhW0Qzp07hxdffBEzMzOoVCrY2trCwcEBLMvSTA4N09bWlm76Vq/XEQgEdLWODMGavVfM5FOZg0G2sF6v9+VchEIhHfKiSCDF+yJwpsjE60qlohWp0+lEtVrVYbxcLqdzUJi/RAAUCoWwvLwMAFhbW0OhULinFYId42bnzZ/m+UMxQZy8x3a7jWw2iw8++ABvvfUW7ty5g2AwiMnJScTjcSilUK1WNSANBAKYnJzUTShZtXNwcIBGo9H3jGUvKL7HsqSdP16vV7PR/FtWbZkhE85FJtSTUZT6iiCcALzT6ejmmH6/X/e5ikaj2Nvb66uIJQAqlUq4ceMGAGB+fh6RSKSvS/mg/B+7+fWsAB+Xy4VYLIZyuXyiS9efdXkk4McO5ZuhMJ/Ph+effx5vvvkmzp07h+3tbbzzzjuoVCqIRqPw+/3aE261Wrh27Ro++OADZLNZxONxXW3Rbrc1e8NwUzAY1OdyOBw6li6rKVwuF1qtlgZPTEKT5afSy5ENCWU5K5khoKuQaOzINliWhUAgoBmCdDqNQqGAvb09vZjlmTNnEIlEkM1mkU6n0W63MT09jddffx0ulwvXrl1Dq9Xqa4p3VK7VoKTD0yCmR2kHfFwuF0ZGRnD+/Hl89KMfxdTUFMrlMra2tpDP53XulsPhQKPR0Gtm7ezsoFgswu1263kGQCsplgRLtga4l7EhGyjzLkqlkq7wk8DH9JYJdmRjOlkVJnOGeH3ch1UiBNKlUgmlUgmjo6O6CyvZz3A4jOXlZTgcDqysrOgQmDm+x83XOG0yyDmQ999qtZDNZnH16lW89dZb2Nzc1OCG+oWgxePxIBqNIpVKYXx8HKFQCM1mUz8PADr/iy0KWG3Kc5tLSpBhlEujUG/w2UoWUAILUyeYBR0EXMzr4f0y2Zn5k7yXUCikK2SZx+R2u1EsFnH9+nV0Oh0sLi7qEJgdCy3lWQE7UtiMt1QqoVqtPunLGcoh8siYH7PySL4ogUAAly5dwptvvokzZ85ga2sL77zzjk7cJMXc6XRQLpdx8+ZNbGxsAADGx8cxPT0Nr9eLdDqNg4MDKKV0V1X2R3E4HH0N6CTVLJMC5erd9XpdlyLaGS3ml/j9fs0ekTKXnVyZI5JMJnVuB41XPB7H9va2bs54/fp1FItFLC8vIxgMolarIZPJoN1uY35+Hm+88YYGQGYOwaCQ19NgvOwYH96X2+1GIpHAuXPnNPCpVqu6XJeApN1uo1wua+CTzWbRbDYRDAa1YqdnzoRpMkWmQbHr6QNAL5nC/JtWq6UTWmWnXvms5PUNAqlOp1NfD/8HoFkdJq4WCgXU63WUy2WMj4/rdgxkekwAlMvlBobATHka5pEd48Nn0mw2kclkcO3aNQ18fD6fzsuT1VfBYFADH4bDy+UycrmcDpszr4ughzoMuNsOgXqIwmth9RYbW1IHyp5S5j4ESzIsbgIOhs4YepHrzhWLRcTjccRiMd1WIRAI9HWsjkQicDqd9wCgWCw2MARmyrMCglwul86ZKpfLT/pyhnKEfGjg5yjUzxfF5/Np4DMzM4P19XVcv35dNw1TSuleJmwhX6lUdP+TZDIJp9OpV00PhUK6JwrDX0xwHbSMAuPxbI7IF5hVD5LWpQEjHUxFQ8+cjIFUAozly87N9PDY0dPj8ejQy9bWFkqlEi5cuICRkREdFms0GlhYWMDrr78Oh8OB999//54cIFMGebinUUwDzaRRhrpeeOEFjI2NoVQqYXt7G7lcDgD0MiaFQgGZTAbZbFZ7s0wWBqBDGXIpExkmNQGQFPmsmSzPpFmTPeSPXCOMzBRBtB0jYzYU5bxinxaXy4VsNotarYa9vT00m029Ij0AFAoFtNttRKNRLC0tweFw4MaNG5rltGtkyHszmdrTLKaBJpObzWZx7do1vPPOO9jd3dUdtFm1SSY3EokgkUjoYotOp4N0Oq0brQYCAXi9Xt0ygWwNgD5mxgQ+/IzOmKzkImPJvlHyPmRfIDmnmB5gMjJyyRwei13LmbPICjWG8fb29pDP5wFA58pxKaFOp4Pl5WXdy8yukSHvbRD7/7QJQ9OFQmGY43NK5EMBP3aJbGaOimV1uzFfvHgRn/70pzE6Ooo7d+5gdXVV5zWQ1s9ms1hfX8f+/j4AYHR0FMlkEuFwGK1WC/v7+2g2mxgdHUU0GtX5ECxDBtAXVuC18SWlYeJ2APoMFhUIlQrzPngcAhq5wjy/k8CJ5zDXQ2u1WpiYmIDD4cDe3p6+jqtXr2JpaUn3pmEC5sLCAl599VXUajXcuHGjr9RV3p+U06ZoBoFl+bfD4UA0GsWZM2fw3HPPIZlM6lJ2GnSllO5tsr+/r3N/mNvAEmTmPtC4sauyNBYMkUogIheU5OcywZTPhb1d+CONktyfK3QfVgJLsCuPFwqF9Pe5XE63X8hmswCAWCwGh8Ohk3NjsRjm5ubQarVw69ate5Kg7eS0zSHAvnJQgh4C1Hw+j1u3buHKlSvY39/Xpew06AQ18XgcqVRK5/6wAWa1WtUsMHOx2DFZdmvneamLZKiTn8vf7XZbO1qyUzS3kXlbcj/ZS2iQyIR9/pRKJf09+6f5fD4kEgkAd3vSEABxAWeXy4UzZ87ckwRtJ6cdPB9HuPbesJT99Mh9gx+7/ItBIrdxOByYnZ3Fyy+/jHg8jp2dHWxubup1uRiC2N/fx+rqKjKZDDweD0ZGRjAyMgKv16uTPDudju554vV676GEJRBhjg4APTGlIZFlpXI/ljvzMzapMxkBj8ejX37ZvMyM0TN/hDQ6AIyMjOhKobm5Oezu7mpwMzMzA6Drvd+4cQNnzpzBG2+8AQC4efOm9hLtKPSjaOiTKkcZYb/fj6mpKSwvLyOZTOr5ks/n9diXy+W+3B4CBSY1czkAspDsbyLbHlAIOmSelQRldsyQvAdZfmyyLPSYyTQxh0h60ZKxkNdCUOb3+xGLxXS4hAn5EgAxF4kNQhcWFtDpdLCysoJisWibSC+fx9MAgCgc/2q1io2NDVy/fh3pdBp+vx+pVArRaFTPg2AwiFQqhbGxMV2+zqorNspkfg/X2WJSsmR4JGiRc0S+oxIQScBEke0QJIDhvvL5yfPLkCtFtmmgw1mtVpHL5XSuIithE4kElFI6tMd+P/l8Hqurq3A4HFhcXNQVrYMa951WfXQ/wpSEoZweeWDmx04x2k1wvhBcnHR0dFQnoJI25ku4vb2NW7duoVAoIBAIIJFI6ByGfD6PSqWiE12ZlyGbxPGll43mgLu9WSQQkoaLjcTkfVmWpYGNbDYoj2GuzE3kb24nlRoBC5XsyMgIdnZ2kMlkMDY2hp2dHayursKyrD4AtLq6isXFRbz66qtotVq4efPmfT2bkyRHAWhpHPgs3G43UqkUlpaWMDU1BYfDgVwuh1KppMe8Wq1id3cX29vbKBaLOpwVCoV0gjsBsFxNG7jL6AD9oEc+O16zfK78m0wjgQl/eD+SJaJwf56HFWPSiMh8NXO9JZZHh0IhnWytVLfreDqd1oCHXqllWYjFYlhYWECr1cLq6irK5XKfcTLDFCfZaB0V3pVzSDo7XKdra2sLnU5Ht9Pg+Pr9fr1eH9lm9tlhfh91C/NpqD94DAJpzhfJRPOaTWfF7DZPlkrejzwuRS6sSz3HUCyFTJMMlVFarZauLpRhOK6Nx3eNlW4ERKurq3C5XFhYWEAwGOzTO2bY9CTro4eR+yEDhnKy5L7Aj/nCUg5Tkp1OB36/H0tLSzh//jxcLpdehZjVCp1OR3ti5XJZhyjoFSuldBKpWX7MF9WMe0tjI/MsTO+JIMXhcOgmYiznlJQycNerAu6yR9LI1Wq1PvDFc0njBtxVVkp1c4DYcK9Sqeg+HysrK6jX65iZmdFe59raGhYWFvCpT31KVzbJa+FYyRyBkyh2eQAmm8LPOLdCoRBmZ2cxMzMDr9erkwqZL8MS8K2tLd18juuxMT+GAIL5WjKpXc4hbieNkMzbkGED+T4QRMvKwFarpY8lPXY5L3kdfBeY1wXcdR5M4MRjsc8RAB1yYaEAq32i0SiU6jZaU0ppBqjRaODOnTs6R8F8h0/q/KGYBlb+tgMaDPPcvn1b3zdXVmfYiCXgk5OTCAaDaDabutEkQY5l3e3NxDGWDJ0EKLIhqgTOEpBxP4ISzk8mxct3wo5hlABL6hw5RnJczHEjU81Gn2wR4nQ6+wpC2OE+EAjAsizNAHk8HszOzuoFpY/jFD8tIvX6UE6XPLJqL76ATDLl8g3b29u6pwRflvX1ddy4cQOVSkV3sG21Wnr1anNtHCp9oN94mmE2iulty0owmfhMg8HzEEjQGPF/CTbkeZgMKZWPXQyY5bMulwvBYFCX6MtQTa1Ww8rKClqtll5ksFwuY21tDefPn8crr7yCP/iDP0A2m9XsmVSmgyjokyB23uEgUarbMXt8fBzzvQ7epVIJmUwGpVJJsyUEPtVqVbMhXLxRgh95XDtDye/kNvJ/jrMMRQDQIIY5PBIccQ5IJsh8XvyMRsd0LrifbIbI6+b8lS0bCJhZLcSqHbKnkUgEi4uLqNVq2Nra6pvjp8VY2bFVg8SyLNRqNWxvb2NtbQ2lUgnhcBiJREIvceP1ejXw8fv9GmCzAINhLTs2Bhhc4SrnA9AfJpWhUT7XVqulWWf5Y+b4yTCtPEenc3c9MDk2cj+Zq8b5xiaKtVpN5z4ppfr6rTGJnu07CoUCVlZWdJUcCz1Mffy0yhD4nF65L/AjPZejtuO2wWAQly9fxuLiYp/ioTHa2trCrVu3dKUKE4HZnEs27jJDRrLvCqu7eF4z2VB62DKJUCmlu/VGo9E+j43UdqPR6OvxQ+VhKjtZGUZAQvaKgEgaSyoph8Oh85e4sCar1vb29nTPDcbj19fXcebMGVy+fBlf+9rXUKvVdEn9aTBehylFExgRPC8uLiKVSqFSqWB/f18najKMwco5LmEhgY9dVZM0NvxOsnh2IpkgOf/k9wTA5n1yzpn5Q+Y18b2Q4Vz53plOAP+XJfdcd4qh4mw2q+cYWSGPx4NUKoXFxUVUq1UdJuM9ynOfVDlsnpvAiNVdq6urSKfTCAQCSKVSOnGcrSnGxsb68gur1eo9ZetSJOMjz3WYnjwKHBCASLaRv/mOy/lgOliScTLzueT8lf9TuFAzlxWKRCK6qGRkZATtdluHx4LBIOr1Ovb397GysgK/36/DZDI5+6SHT4fybMqHzvxID8TtduPcuXP42Mc+hoODA6ysrKBUKukGgOl0Gjdv3kS9XkcikcDk5KRO2kylUpqFkYpCLhBpRwHzf8mAyNCFHTtkhrIY75arbxN4SWaH1UGm9066miBNVmgAd70FM5Ti9XoxNjamQzWbm5u6coQl2aSb9/f38eKLLyKbzeLKlSs63CGv5SQbLjuxe45kKGZnZ9Fut7G/v49CoaC/l71WIpEI4vG47lfC/AQCWqnwCT6Bew2YyfzI67G7RuAuU2h2ipZrgUmwzs/MkJr08GW+jwRcdmEFGkZ2N2d3cnYd5vxwOLpNP/keTk1N6dJs2QX6NBsrc3wsy9IMxZ07d+B0OpFKpRCJRPT3wWAQ8XgcbrdbNx8l8KlUKjqXxmQMZVjKDHmZP0ddo5wL1H3UOXItMAmgpTMo57ME52bIFbgbRjWfM4/DFAA6hvF4HB6PR8+rdru7HmI4HEaj0cDm5qZmsWUX6NOmg4by7MhDgx8JHMzJvri4iDfeeEMn6LKk3el0IpvNolgs6jWK2II9n89jYWEBHo9HJ61KD10ademlUwHwpZZMCEV6ZDR+0ithqTJfbFlJJo0VjyWZAI4FDYxUjDIx1jS0Mh8EuJvE6nA4UKvVsLOzg1qthlQqpXMOHA4HdnZ2EAwG8clPfhKZTAYbGxuaXbBTbCc5DAb052VwLLhY7cLCAlwuFzKZjF6+gfkW5XJZNxdjXhiXRpF9mID+PAuekyBWXoOd4Zefm/kd8ljms5T9f4C784bbDwIbdsDL9KDlOWkQZTM9ADpZl0ym0+nUPV7Y5G5+fl7ntJBFtGPLToMhk4wur79SqWBtbU2HkROJhG6mSnaW6zBls1nU63W9inqxWNTd4+3Oxd8Mj8trsBsv+bkJnOWx+BnDYLJCS8496VzZOTzmddgxejKMapfAT1ab4UFeDzuQh8NhvW4hw80MxZo5RvK+hzKUJykPBX6kETFfplQqhU996lNwOp26izG344KSpFUJGDKZDFKpFKanp7G2ttZ3HnrEJvhhuMuuQobsE4C+pQqoPJi86HA49PpPEuBINoX3ZdLp8phSqcljybHhd2Yiq1RSzIUaHx/XjfqWlpYQjUaxs7OjFeLm5ibOnj2Ll19+WXf7lYbrNBgr4N5mhkA3DDE+Po7FxcW+jsZsysZKLyplj8ejx5vzylwPyWRRTGPCbYB7czkk0Jbz0awelHPR7r2Q82bQ8xkErqSjYfaiMs9LY03vneXL7CLO5Rd8Pp9OgC4UCroC6rjXepJEAh9Ks9nEzs4OVlZWUC6XEYvFEIvFNIsRjUZ1eJ1sB59lqVRCoVC4Z302oD/sSHArDb3dczPDYbxes32GeR/m34OSmU3h/Bukw+igUWQhBu/JsizNEtIh5Gds1hoIBFCtVpHP57G2toZoNIrJyUlbPTQEPkM5KWLf4OM+xPTYqXhffPFFJJNJrK2toVwua2Wey+WwubmJ/f19FItFvQAjw0wXLlyAx+PR3iopXwB9XrR8cWkAWCUhDRkNhcy5kPQx2RfJltDjYq6PSSnz2HYhLTsApAfbcbczNH+kQZZMhMfjQTAYxOjoKGq1GtLpNOLxOMbHx/X9MYFzcXFRj5sJwk5iCMNUhub1OZ1OzUjEYjHdWI7zgCucs/okmUzqpR04ZoFAQBt+maQqGQ0JgDgn+CNBrpwr8jnxc3PuSUNGL1nKoHCtKXbsD88n55BMXpXfc0HdYDCo88sCgYDOiZLhjWQyidnZ2b51m0464DHfO/N62+3uun9ra2vI5XK6ipSMsM/n08s7KKWQTqexs7ODSqWCcrmMvb09nR8lu3gD9/Z2kvqAIU5z+RIJkCRrI3/kAswSfMtwv3n/Rz0nO/aH18lqNRaAmNfVbDY1A1YqleB0OuHxeFCpVHROlMPh0A7I/v4+7ty507eO3EnTP0MZCvCAzM9RE/rs2bO4cOGCrl4Cui9wq9Xqa8w2NjaG5557DiMjI7h16xYWFxcxNzeHO3fuaKNBcMG+PjRCZG1kaEl68WZuhKygIY1LwyF78JA94IvP/ew8PyoCOS48vvTSpcFlaI3bSyVnencMgXk8HqTTadRqNYyOjsKyLBwcHKDdbiOTySAQCOBjH/uYXrHcBBcnzYjJ+WPHoIVCIb3ifafT0U36yIR4vV5dbRIKhZBIJHSYcGRkBFNTUzp/ReZKyIaDkh2UIVU7NtM0bhIAmaFVM0xqxwBQJHMjPzPHQwrBsez5I+9D7sP56ff7+3JXmJPBEGKpVEI0GsXU1JReLoONIE+y4ZJG3S7cw7L27e1tbaAlQ1av13WT1XK5rNfU8/l8yGaz2Nzc1GPFEBlZVwlg5HM0Q14ma2OyepxTZhUZ54QJxqUjRpHM0iDAYQcMgf72HeZ85D50BLkEETvqy+VTyMDm83lsbm7qpUDYCPKk6aDHJT6fT79LQzlZ8lBNDinypZ6cnMR3fdd3aaUqDU+tVsP4+DhisRjef/99rYDfe+891Ot1vPTSS1hYWECtVkMikUAmk9GJhjQmsiLFruwXQB8I4otMsCT7/ZB5IfVMkEPvi2CIQEl2g+axuD6T3arLvBY58c0cILkNP5OdqNlunksXxGIxJJNJWJalc6J2d3cxPz+PS5cu6UTNk264gHvzaAhsJiYmMD8/j0AggHK5jE6no58VWSEmXnq9Xh3G8fv9OH/+PObm5rC9va2Vs9nA0gxLcQ5JcDMI+Miwg1JKsy9yDgF3wb7MmeB+8v45R5W6t2qH4yLFzMWRgMeO/eC7x/evUqkgkUggHo8DgG7vUK/XEQqFMDMzg3w+j729vROfJ0aR983nxRJ+Ms8EPtJpyuVyaDQaGB8fR71eh8/ng8fjQbVaxbVr13D79m1MTEzoNgF0gCSAkf9zfkpwMwj4mNcv56icK3IfzhE7oCfBttkTisc19zFZaTl+5vaSJWJBAStTAegO6l6vF6VSCevr64hEIhgbG7vnfp8VmZqawvPPP48rV65gY2NjCIBOmDzQ8hZUtJLe73S66798/OMfRzQaRbVa1VVTfBmnp6eRSqWwvr6uaeTd3V2sr6/j9ddfxyc/+Um9/pLH49Fl8czz4NpdsmEdvSZeD0Nc/JsAhh6OzJWQeT6SjqbHLI9br9d1jodcQJDHMUNjUtnxM+Au+OG4cT+CMl67DNP4/X5UKhXNZiQSCT0+TGQtlUpYXl7G+vo6rl69ams0T0ooww6UcZwZ7hobG+sDuwSgTGRuNps4ODhAp9NBJpOBUgoXL17ExYsXMTo6qpMzk8mk7l/SbDZ1Uq+Zz2XHwMmQpwma+MzM0nSz+uewMTDZQRlKOew5yfEz54pdNRjBDzv5ttttvap9NpvVK8Ozz83ExIReoNOOSTgJcwiwvw4+G65Btbu725cTxRAPWS+3263XQUskErAsC1euXMGVK1ewt7ene0nt7+9rxkMuLitbbAD94FSygBL0SKZZskmc6xLscLvDxoDn5vwxc8WOM37cj3/bASg6hU5nd2kVpjGwpxDbdbDv1sjICMLhMEKhkC04P+nO2cOIz+fDm2++icuXL2NychJf/vKXsbm5qW2KXSL4UB6vPHCHZwontMvlwszMDGZnZ3VMmF4Cy5BjsRgqlQrS6bRWPNlsFtFoFJcvXwbQbRcfjUbxwgsv4Pz583qCNJtNZDIZ3L59G2tra7obKa9LUs4ULhAowwqSXpYhLZ/Pp8NpZhIr/5ZLVkgjx3Oa1yCVnmyeKI8vqW/Ti+cY+Xw+lMtl1Ot1lMtlRCIRzM3Nwefz4cqVK5q693q9eO6557C7u4t0Om3r/Z2EF24QJe/3+zE5OYnp6Wmd5MxxZkNIdt2Va+nUajWds8Kqr2QyCbfbjenpaZ330263US6Xkc1msbe3h2w2q0NBpnGXbI+s4pHbyfknlzXg9jJ8IIGOHZiQzgRg33hxUOUMDaj5vWSdWPnGPi5ut1sv6cDQYrVa1eunserJXPvuJMwfit1YAF0dwhBwsVjU4Ibgp1wuo1Kp6Nw6Cvts3b59W4f/0uk0ms0m1tfXtbPEcHQikcDo6Cji8bgGRibLK5kbWVUot5MhMjppZgjWZJSlsybvn/PE/Eyey2QPKXTszO85L+lAeL1e/dNqtZBOp/V7yjYdZN4SiYTuQSWv4WkGPkC3WGV5ubvy/YULFxAMBrGzs6Nz7Gq1GjKZDHZ3d3Vj0mdZzMjK45CHWthUGvJIJIJLly7pRlhcTRsAwuEwRkdHdTfeSqWiE3orlQomJycxMTGBdrutE+WcTidCoZAGBG63GxMTEzh//jw2Njbw9ttvY3V1VSfc0QDI3ilUdpKKJhgiICE7ZQd4TI+NhoTfkanhuAwKZ1HhmN4V92OyIcdWruYsvcVOp6MbrlWrVSQSCczPz+P69esoFApwOBwYHR3F0tIS8vl83zIJvP6TZMCkN+jxeDA6OoqFhQUkk0l0Oh1dreVyueD3+3ULACYyy6TjZDKJ0dFRHd7pdDoaLMlnQkO/t7eH9fV1bGxsaJAltzF/S49cXj/nCK+DP4NCE2ZzTPkd0B9+MDv0DhpDGbIzWQBeG8OzlmXp8eOq5QST5XIZQPd9nZycRD6f10nlJ1kkO9VoNLC7u4vV1VXs7+9r5pSL2srcJxmypO5Ip9PY29vTuT8Oh0Ov62U6Q0yun52dxfT0NGKxWJ+jJZ+lWdUp5yTfc16HLOiwc2DM8K38zk6/HCfsJMNlEvzI/Ql++D0TwSuVCg4ODjSYZOPIXyJY6AAAIABJREFUYrGIra0tRKNRvcTKsyAOhwNLS0vwer04ODhAs9nE2NiYtoF8L1mJ+P777+Pq1as6P/ZZFEZTuNTOYznng+4ovYxoNIpPfOITOHv2LNxuN9LpNEqlEprNJjweD+LxuAYb0kBwEiwtLWF0dBROp1MvwMhEUgImKggudfDpT38aIyMjeO+99/pW9eZx2WRQ5tPQ+5K5QBSCCxk2cLlcOlQiV98moDIBDY9D718CHxMcSYViMg88Jqu32LiOyYMEQQAwOjqKcrmM9fV1ZLNZOJ1OnD17Frdv38bW1tY93uFx6PBHLea5XS4XUqkULly4gIWFBZ1wyt4z7B3CZHFp2AEgGAxibGwMyWRSLzEhDQc9air4SCSiq54ikQhWVlZ0Qrn0wqUXLZ8bvX+7NgWSiZHnp2ds14PJrieVvA4e1/T+5fcmwOM+DOGac4iGzOPxIBaL6W7i5XIZfr8fiURCd9SWvZLkOe2e5eMUE5S1Wi3s7+/j2rVrWF1d1bmDnD+cT/V6vQ84c7wqlYpeZJhLTJi5N1IvFYtFXfVUKBSwuLiIZDKpWWTgXuZF6iOzh4/cVs4pqUeop+yYH7uwp7wOeSw7FtMO3HO+UQ/LMeT75Ha70Wg0kMvl4Pf7defsSqWCTCajQ4Zmr6STGEqVQkfXLhfvMAkGg1heXtZzjoUzSnVztuiceb1enQoyNzeHb3zjG9jY2HgmWSCG3U0C4VHKQ2Wi0Tv6yEc+gk9/+tOYmpqCUt2S0Xq9jnw+r0MWQH8SKNClpyORCGZmZjRooII2jQRZHL50qVQKr7zyCl5//XWdHyKbAJr0L9Df54XXI9kb5iHJxFYqAxkOo4KRlRJSKZoNEM1SZHl9clseW27HPizMhTIXyex0OpiamtKe1c7ODtxuNy5evAifz3ePgjwJYirgaDSKs2fP4vnnn8fk5CSArtdYLpc18yNXqZbPAegmW6ZSKQSDQW0gJMPCcZIlvVyL6Pnnn8cLL7yA+fl5BIPBvuPaiQQhZniCc91kCGhAZDmxNGA8rtxW7mt64SYQGqQsZLjF4/Ho6kY5JlTC8Xhcr2BerVbh8/kwPj6OcDh8othCKeY45PN5XL9+He+++65e9Jel/swFZMdioH9xYqDb14eOG99NyW5zPGWlaL1ex/b2Nt577z28/fbbOk8R6G/Cahd+svsB7uo6kx2STpmpU0xGXoIbu/NI8CTnm51IoCZDyHJMHI5uXuTBwYHuvxUIBHSj1mKxeKrCXXKtsvuV0dFRjI2N6fdOgmg+21qtpvNZY7EYXnrpJfzQD/0QPv7xj+s+b8+ScI49yHg/qNw38yNDJ0opTExM4PLly0ilUtr4lkol3cNnampKP3gCDSLhVqulkS+NPmN/ZvUNl72QcfpgMIiXXnoJ4+Pj+MY3voH33nsPlUoFQDd+T+UlV+g2u7VKg8KwBEME/J8VIFIhkdlhJ1M7elomXEsQRIBm9p/hflLkiu/BYFDnGjAXhd5oKpXSYGF/fx+zs7MYHx/XzSIlEDgJ7A/F6/VicnISi4uLiMfjqNfryGazeskKLlIqF7clMCUoisfjiMfjfeXBQP8yIhKUyF5LgUAA0WgUIyMjiEajuHnzps5hAPo9Z/M5S0/ZBNQE0XIeSEaS843gzu5ZmGyh+RnnlgmiTGm326hUKtrws4uzDAv7fD5EIhFUKhXNdMbjcYyOjqJYLOomiXZiGvUnAZbq9Tq2trawsrKCXC4Hr9eLRCKhE7u5MjvfW143x7DRaCCbzeokeuDu/DGfl9QBBAOVSgX5fB7ZbBb5fB5LS0tIJpP3lI2b4Un5mdxOAg4ZEuO1cE5JRsiuEkwe345V4nw1c33sniNDiPTQqfvkfK/VaigUCggEAvD5fGg0Gjg4OMDe3p5OiD5sbpwU3cSqtfsNwzgcDkxMTGgbI5uNAtA6h0aerQOCwSCSySRmZmawuLiIP/zDP8Tu7u6JdDoelZhpGo9aHijsxZcnEAjg0qVLSCQSuHLlCnZ2dnBwcKAV+uzsrFbsHo9H5/OMjo7qHJUzZ87oXgikiyX74vP5EAwGtddBCpvncLlcOHfuHCYnJxGPx/H1r38d6XQaQBe9y+owhrwkfS0RuQyNyX4/VDoyKdlUVvR8ZGNDWXpKZcLzDVJUPKbpKZD1YuIzFQs9Sq5rxZW8lVI4d+4cdnd3dThH5qKYrIW8l8clDsfd6q7R0VG9aCnDL6zECQaDfUszOJ1OvUhnOBzWrI/0eCWNLwEtgD5vjPlEHL9QKIR3331Xd9KWuTycb2Z+D++Fc4JhMRocgmi7UIUcC4oZ3jK/s8vxkUbLPCaBMnNdqtWqBkKyTQOXKuAxfD4fUqkU0uk00un0PWyCGVKhPO551Ol0dDPDvb09BAIBvUgpE+Tz+bx2DuhhynYcZH3YkJXjL4GJ2WyVa6ZxDFmRSfbj0qVLGB8f7wO/8n2Wn/FZmnmBPDbnnF1PKuDeNg6Afcdr+R2PYfYR4vHktrxv9o1SSulcKr4bPF61Wu0rSGFIlUsZybkt/z4pht7hcGhbdb/CsB9BsslCE/QQhIdCId0g0ufzIZFIYGZmBgsLC/jt3/5tXL9+/ZkJgxHgPy55YPCjVLenz6VLlxCJROB2u3Hr1i3tSUkaXYayiHrpEUWjUVsgID1o/s3ySlkO3mw24XK5MDIygs985jOwLAtf+cpXUKlU0Gw2tZKTXgrvQXo6MqRielbMvanX63pC8xrJIvAY8vg8HgGQmZCqlOoDWlLp8dpkx2rLsjSw8Xq9qFQqOhbv9/sRjUYBdL2MQqGA6elpTExMaPbHfImepLKxrG6fJZZWe71e5PN5ZDIZvRQKFQPHm88lEAjosaTnZDIw0kCYK2FLRU0D4fP5dKUiQ1SZTOYesGiXs2N+Jpkps4kcDZ7s7i1ZKc4L89nYAYxBXrIcC8lsAtDMK7/nO8Sxkd2gXS4XEokEkskkisViX04Ur+FJh8QIQvb29rC9vY1araZ7YRHIsWyfipUhay7JoJRCpVLpq/yT7yl1DfUUQZDZ18nh6DbavHPnjn5PXS6XNvg8twyp2TFCvAYCXVOncB6Syea84g+APodLit28sgPO8n/ONZmfSOaU30vnEoCuQOWyM9lsFvv7+3oNRzvg9qTZHorUFfcrrGyTzi7HmH2QyNIB6Fs6heM7MjKC119/HaFQCL/yK7+CDz744MQAw6dJHjjh2el0YnZ2FpZl4f3334dlWajVanrCj42NAei+GAwZuVwueL1enSDIxUvJznDS0JuSiaUydwjoZ2r4E4vF8Nprr6FQKODtt9/uAwpUYJKGlkmo8kVnsiMVCa+HK6tzLSDg7ovLa6VXR8UlXwAeW+YRmHke8jMqOSbOlUolnYMhS72bzaYOEdFAlctlOJ1OLC8vY3d3V4cDqWAGGdnHKT6fDyMjI7rlAUNd7CPCxSel4ZGAkIaCzwfoD3lJgCvnjsn28TM2WLx06RKq1SreffddXYYqWUMZBuEYSoAB9DOC3I7spQwZSOAkn400hLwvHkMmyUoAYnr6MsxHsNxoNFCtVnUZO0G+TGAlY8qO7OPj47r03WQW7ORJhLyy2SyazSZGRkZ0qIu5FYVCQVPqMsQoez3xO+oCGTLlPUngA/SHVeWcYgiOLAnXECNYkc9WMrJ2zKCcE9yO4V6yeARTUoeZeYdmyMtM2pcAxGQeZRiQjCHvjcabulUm1NMeOJ1OVKtV7O7uIpFI6Co68x5PijwM+8B3XCml0zNMR4lkgLQ9BD7chkVEpVIJn//853UO21A+PLnvAJukQEdGRlCtVnH79m3cuXNHvwiRSATRaLRv4VBp9JkQ6PF4dNdQ2YSQyogVKQRUfJF4HZIypuJIpVL4xCc+gdnZWf2ycj/JzNCgyonO77mAH++H12NZljYSzD2SiorVYWzGKMNkMmGQCsSk1rm9yWIwaZOlkbdv30apVNL7s+Kk1Wrp1amVUigWi3qZCF7/oLDL4xQqWSrQRqOB7e1t3f/J4/EgHA7D7/drg0MFwesn4OOYSaMiRSoUuZ4ar0OOvWV1E+6npqZw4cIFzMzMaCMD3Ntdmcc3w200pFRycl0mXitwt/kgP6fIxFI5ZhwDvjOmEZUMgBT2sSKoyefzSKfTmjkEoBc6ZUhI5iyNjIwglUrp/AU5hwaxBY9DOP8J6DweDyYnJ5FKpXTVX7FY1O0wpG7h/lwqRLK4g3L4gLvPz8wd4nE5RxqNBjY2NnD16lWsr6/3LZhq9w7K6zOfNRemNUE+dRP1J49DIUiSTKdkQ+W9myyFBHQUgkmCmmg0imQyqQsNAOiFThmiphNrWZZmf5hHI0HZoPE+bdJsNnUvHzPPiu+s1+vVDJi5yoBcWSASieCVV17B93zP9yAQCDzhO3v65IGzi/iySmVL4zI9PQ3LsnTJqMyVICBpt9saPNATpWcqFQ1fVOZo0NhIKlEadqUU5ufn8eKLLyIej/dNJunp0xhK1C3pWyoGGaJrNpu6z470ciQNXq1W9fISZnUNJzfPZSasmqyQDJ/E43FEIhFUq1Vsb29rJof9b0jhM0cK6Db/U0rpskvTu3vSQgVLb5nhzHA4rNdUYlmoNFoEBzQgctx5HArv1wS/wL3LS3Dsg8GgTjzkMhAEHNLDtvOoeS656KgMB8gkWc5tzhEaFyYd8/nTKMnQhpwrEjjL+5bX6PV6EQwG4ff7dfO+QqEAAH1FBATfDPW2222dx8BnIuUkGC2+Q2TvZONGLnFCpk2+X1Kv8H+fz6eTek22kO+o9NKBu0yL2aW5UqlgfX0dKysrODg40OeQjB/3N58XQS3DlFJ38DjyXqUjR+aUScdybss5Jd8J88dkI3mNLHevVCrwer1IJpN6MVw6drwGhk95zmq1qhe0PioE/6QdtAcVJngz8V22iSDjxpxDWdkkQ4l0/C2rmx/76quv4uLFiydCZz9N8lCp1fJl5MvKTs65XE5TtPLlZnfLdrutO61yxWAmYjIm6na74ff7AdxLMROkyORDGk+/34/p6Wnd9I6NzZgHxOvhcSTIkCtzy9i6TFSU7Bf3aTQa2NzcxN7eXp9nTxAlFRr3l8BRGk3Tq1ZKIRgMYmFhAYlEAnt7e9jf39f7jo2N4aMf/Sj8fr8OjdGYFYtFXXo5KLb/pMQcEypkxs1NZU0jRQAtE8G5EresaqJCoYGToUTT0+Vx+cPyby7ayHOyQ7IMwwH9YS7JNEpjRzFDtnL5iVwuh2w2q8MZdjlBfOck8OG55dyV753T6UQsFsPExARisRiazaZOjnc4HHodJuZYUUFzjsViMR2iPIkinyefoQztmQAAuJvAy/EnQGQemXReaNgleyqLH+Q7JZ97rVbDwcEB8vl8X+jf6/X2rRRvskEEs3Y/8n6pvwi+yNzxeTFPkvrLnCuS6ZFz2Y7RBLo6P5/PY2dnB/l8Xi85Q0e2UCjoil8+A+aPAUAul0Mmk3ns3Xwfl3Q6Hezv7+su+1xGRalugjgrVyUA5W/OQ7KZbN3Cjv5Shwzl4eWhmhzKzshsYmVZlq4MGR8f1wleMm4s2RuCIPaGaDQaCIfDcDqdujGbKTIEIkMhpLmJvOnB8jt6tcwxkuEskxUhSpfVYpJ6lN6iw+HQXU4ZfgqFQggEAn0KTSpO6VnJnCM5VlRCBIHhcBjxeBwrKysoFApaGbdaLSwvL8Pj8WB9fV0nBTOHJhwOY3x8HHfu3DkRYS+KOf6y4y6pcYZrJONgGgOGbDiHSC0zfEnwI8EkDQLQn4jM45EViUajCAaDeryB/jwQ+b9kp2SOmQR2nI/y2XNbLl5bLpf71kSS12oKjyWvwQRkEgRGo1G9dAgVLBMxySCyEtPj8ej3hv2muJDsSRK+JwQ4ZEuUUrpnCsM1JkiRPwzZhMNhrStogGS4GrgbApVMDwBtvHi8SCQCALraLBKJ9LFsPBbQ/+xkKFOGhuQctQubM5+MlYt0LLmNydzJ83IbjqmcP/yMrGs+n0epVEIsFtPvGUP+ZGsjkYjWvQR6zMFixerTJpZl4eDgANvb2/D7/Wi321qHkL039T0dHzNNgvZsfX0dnU4HgUBA66WnXah7HqU80PIWkmImU0Ng0G53FwG0LAvxeLyPxgPuGgW+XGRi8vk8AOgk12Aw2Ld+jAwLyTCX9E46nQ6KxSL29vaQSCTw8ssvo91uY319HfV6HclkUoMC2TVagiR6eyb7o1S3nJxLLgDoW+uLa0bVarW+Vu6ywoTMDq9ZKgUqWxoqmbBLYQLqzMwMNjc3USqVdFnl+vo6arUadnd3MTU1pV8UeoP02h8mme/DFkm7E4wyV4BjE41GNdsgWQ4ZsuKcqlarfYnJspu3GTKVTIoce1L7jLnPz8+jWq1iY2NDrxzvdrt1l1sCHHq2DGXx/iTLSJBhly/CUmmZL0CRRsnMDTHHw6TG5ff8YesIhtn4P9f+Yo4M3wUyYcxTsAtbPEmR4WOTAaES5XIvQH+Cshl+JnPMHDIZUuKPzIeS48vnzTnBpNZCoYC1tTXNSLNvWLPZ1J3LqSOpW6SjZOo4ggyZvM1tqYtZPs15wmuUoI06Rr4P8nzmfvI8nU4H5XJZsxVcfFkm9Pr9fn29ZOUbjYZm+cPhsC0YO+3SarWQyWT02nmcU5yPfKcI0MnoSHaONo5AcW5uDi+88AK++c1vnjjn41HIowY+wAOCH4IEy+r2KZCeksPhQDab1R4QAE19MoHY6XQiHo/rtXEYM6bhAbqGo1wuw7LulppTqdBYyiRXnisejyOZTMLr9SKVSqHT6faCqVariMViurMmk67pHUpmwGRreM3/P3vv9tzodaV3PwB4BEAABI99luSxJCszKVvJVEWpVO7yf85lrlw1NVPlOK5yJRnHduJDy5Ett6SR1OpuNo8gcQZBEsB3we+3+GD327a7PU12e7irWCRxeN+997v3Ws961mGfnZ1F/RmESD5/Hszdbrc1OzurSqWitbW1qXROjxFAMbrrAlDjwc4AQ64xGAzU6/WmMig6nY7W1tai/xR2PDg4iNd7vZ5OT09Vq9W0tLQUcUBX2Zz18GBcQAeKuFQqRfq+W0UAm1KpFPFBpVIp3J+cUYWFnT5Pdxm464i5x5LFVQS13+l0wnp111cKdjyujP56nAdjSd0JHLtQLpeDIUhdIimYY24Yl8eYeXySpAA23IvXUJr0HcHDqeV8ZnFxMaolvw4MorufPBjXDyDl7CmMK+aP7zPWTqejdrs9JXNKpVJ8xp8V1+HeqbuRdQSYPDg4iDOeKP46Ho8D+LB/PbDfWVGXSwAwnln6LADYo9H58RudTifAdsoKOuCTpo8scnCbFuEE2ODC4zW+S9/ZfxiMfAZZlu6Bv4RG2ZVCoaBWqxXgp1qtxrNDXrhR5CDRZQiyYH5+Xm/9/1Xo/+///b/hVvT4xuv2Yu2lKzwTpb64uKjFxUW1220VCoWwXldWVp6hcVFMuVxOq6urqtfrUVkXS6LX6+nmzZsRsOeUoDMhbHpPOcdCY/PVajX99V//tdbW1oKVefDgQVCKbE6sYFcA9BuUPjc3F0qPeWAhE0vEeMi4kjTFCDAGj0dhwQ+Hw8gs8k1A3BAgBuBWrVajaBvCfnZ2VvV6XU+fPg1A4FZWrVZTo9GIObqqhuD2Mga4QJkfMkXcXepsBUzc2tpaAGl3oQGoJE0Fg3Lv1Jp1hcick43GvHLQ5+PHj59Zex7bhiJyls2ZAV/P0kURwslkEs+N8bBWeF4ob1dm7vp1MIVxwByTpUShTI4goE4U42BN84wAP8TEsCevujH2NJHAn+/c3NxUdWqPsWJ9tNtt7e3tRXFC5hFjDKDowenIGyk7NRowg5sIAHB4eBjH1dy5c+cZy9/Zuyy3uAPntCozilS6OB4GkOFAij3mAdLpvKVJLLw2Ho8DVMLOw1rOz89HsgcyDKOOLM5cLhfFWomB+ktp+Xxea2trEWvKM6tUKlGihIQM1irsqq8B2mRyXn8MVyzn1H3729/Ww4cP9fDhQz148OBSWJK/xPZCK89pUB7K1taWjo6OwrdJ3I50kRbKJm42m3EI6dzcXBxESXBntVrV+vq67ty5EywLNHMuNx1jRD/4zWJD6JycnKhUKqler6tcLmt5eVmHh4fa2toKYcZRFwS0AnRgtZyS9VgOBzQIhIWFhYibcEXoQYZuqQEGCZYGxFC5GcU1HA6DwpbOhRGHmk4m5/FVt27digNhic1ot9vBHjCWWq0W/XY6/CoaghpLkDRrd3/RPLAUAJrPn2eFceYZCqtYLEatl7m5uakyCs6aeD8cNLhiwN2zvr4ezM/29nacWZe64dzlkbq10sBGt9j5gQXwyrkpG+nuOVhDZwScFWJtotjc5dHv9yM+pNPpTK1bYtXcAEBQu9vvdbDYnanCYIKldfbLXT6wpBgbsD7Hx8chP/r9ftSeAigyP86YuPvL95Qzcbh79vb21Ol0tLS0pBs3boTR5+vF++pGGO+x5ty95y5N2E9YPuICXVYybw7ykLHIKObP90wKtImDZF9ymCkurn6/PzUnjIfSBLj9rppB/JdqyCPWxvr6ur797W/rnXfeUblc1vHxcbiUYc2Ya+YZmchcY6ifnJyoUqnE+YdPnjzRr371K+3t7WlnZ+eqh/5GtpdifqQLl4JXRS0WixGvwBEULqjn5uYi9gQqb3Z2Vt1uV6VSSWtra6rX60Ffs1AkPSMgPO6IxiaFSSFTzMuH37lzR//8z/8cGWcsRK6HgMOqAwhhKVJD5Pj4eCqLi9gU/nfFIV2k7TuIkhSuDmJWEKxQoQAgQBqWVrvdVrlc1qNHj7S2thb34KRyP2YEAIoP+nXItMjlLoqA4Rb15+fuJAcZxBfMzMxELSBiMHAZkVEB+4Gg9ufl/Uiz8aRptwCKEtaj0+loa2srCiBmjY1+u9sKsME4nLbGoHB2gdfTPqdWovcVQepKlHGhwJkb1hFME9ZpsVgMxgRAwF7BFXbV4JkGyyApnpMzFCgRaboC+2g0ChcgtYAY43g8DoaVCvKe+p/L5WJPufvRMwABEqwvD5qGxV1aWtLNmzenSgj4nDrgdZkC2OC5e8zZZDIJ2eaMVMoM+lp3mcQcIX98X7hShkUsFC7OhVteXo7sXZj8k5OTMOo8loVAcu/Tm9xwkWNwzc3NaXNzUzdv3ozis7hU0SXoFn8OXpqA+Eey5iaTizCT9fV1lUolbW9v6wc/+MFrIdPftPZC4McVO8JbuvAJc4LvYDDQxsZGWJPdbjcsBHzeZEOxeYnLabVa4RumFgKWXSrMAQmAFdxIXvwLwTU/Px8utmazqR/96EexYFAauL5ouCO4Fz56rBYOgJSmjzjgOn7sBdeTpoVaGrtBMJtfD2VTKBTCzfj06VPV63WNx2M9fPhQ77//fhznIZ1nKTUaDc3NzYWbg5RUdwNchRJzxcy4fS5QRF7LhOfrTBvnvCGwiZ2gmq/PM/dlzNzXWSZXWKklD/ghsJ/zrogl8XGkwbAO1ukvwAfQx3pPlVMaR5IqC2exWMcpY4MgZS1hceISbTab4SaEOWHcKHk3NrIyMK+i0S9XHh6/RZo3AcLu2mY+iAH0w17JVkrrAKXZWcwR13TXagpc+A7ghzpdKysrWltbiyQJnjU/KQMN0Ke/HtsEK+MB9S5fXNGmLJWDeDcCGTd9gzHC/YxxwPE61EGDyUV2OzOPMv9LCtzFu4CBsby8HPFmaXaX9Kwx7HFc0nRQPn+jrwA/HCb+5Zdf6ne/+91lD/mNby8dak/UuvuSASLLy8taWVkJlgLlvbe3p4cPH6rVakXBtfF4HPVFENpYFmw0No37q9mAxNvQJ/9Jg/ny+bxu376tv/mbv9Hi4mLUAfH4Ba/l47S5dOHzx9furoaUMXJ3Rtpc+TrwcQvVFZwL3ZmZ8+M1EHLz8/P66quvtL+/H31wi9399V707KqbU+wOghgrxRqxfmBxOp1OlBOAOSR2xWtC+XlVDii4j68lniN98gKF3l+YpTt37uj27dtxDhbWmccscQ8Uqrs+WT/uruIeWevG//a+p2MCULFfXJm6UvUCa8xVs9kM97V0wcZJ0wALK95fu+rm2VrSxdqSFIoYOcQPMXDENLHG+v1+uJVT8ENjPaVznLocYXtSBgZm6cmTJ9ra2lKv14u96i6mlClOmau0sKG7Ut0Nlvabv/19HxNr1MGO/7CeGR/9nJ2d1fLyspaXl6OfyGI3BqSLYPAs5vRNbBhGeAfq9bqki/XnTKE0XRiT9YvHAuMNY4QjUmgYMZubm/roo4/04YcfTsmq6/antZeONkOAA3jI1CEwi+C3g4MDjcfnVXN3dnZ0enoaFVSJU0FpIfxhb1AQPFgvUMhmTwPHUnYFQOIgA7oWJgFq1i1ct3ocRCEkYSPc5eKuMgc4KVuFcKN/WEKSosicxyqkAXG4R2Bzjo6O9MUXX0ylIm9vb0/VGsLtuLS0NHVg51U1j4dgXJKizAGF5nD78ZuMK4/VQhg49Z8CH493wTWUPiM+x/dcOXj8Gp9LQYyDVgfpqWXt/z8PoLnlx+sOdLxxPYSmu/jcwnRWCwYKoNTv97W/vx8ZdtRjcRYC1xxux6xA38tuDiAd4BFUC8sC6GPtkKHqygbZ467IlOVx+ZPFPNFShsUt/5RVQT45UE3dnCkYSvv3h9hNv5av6ywXsIcBeHyPs4jMTz6fDwaKaxWLRa2tranX66nVakV9stQoIKwhZdvfxAYjT0ZzqVQK9zb7UpoGsOiLwWAwFbjurLhnkSIvWaODwSDmjZIKr8N+fJPaS6W6p3RdWl2ZmAsyoCRpZ2dHuVxO7777rt5++23lcjm1Wi0VCoWoAOrxLtIF5e7uDs9ccJoZ1EzAsi8WrzCKUHQQ4UrOgZYrRad+WYyTyfm5WrBMgBYWOa95Sy0zF1auAJ1V85gDSZEt0mq14hTr7e2eMd5pAAAgAElEQVRt3bhxQ/fu3ZsKJKZuEoqLoOerbCm171a7dFG6nzkgxopMEsY/Hp8H7hJP4C4hV/apiy21QlO3Bn30Z4DgRmFi0acB1N5SAJSyNSl7mLq2HKC51e7jzPrt33PB6cHky8vLUUOEvUv1XWd22I+edIA7+6qDnlOFmgJGP0qEZ0fQNvKH4HWy3tJ9mYIAZ2GzDBnpIsOTxvp2EIq7yGv8pIYbzZ9pFluTuo1T4OUAKAU76esp4+ggDTnL36PRSM1mM4pfIsOpLo1bjHt5lhNV2c/Ozt74oGcy2vb391WtVoN9lS4SOwDenuyQuqilCz3gx/cUChdnW7o+Gw6HsYb/Uhi0y2wvxfzkcrkpGo7gZkq5LywsRAGr8Xisdrutg4MDzc7ORu0Zqg9zDhUKnvRiz8BCcKQIORUWHsOTdfAon2FTukvLFSCLNLXKfPzS+aLEvUR16zRgOUXzfJ8fP/nX2R2nvxGOsGQ3b97UcDjUL37xC+3t7Wlzc1Oj0Uhff/11nLVz+/ZtNZvNCHLGwqpWq5FhcJXNFRUA11k6LCfmGiYCQXBychIHoXIMBc+NtYTCdpdpFlDhOaXuLwdP9MWzL9L154DBAbIrTa7jbgWANhacu634fBbgcXCcMkjeB+ba+7m8vBwMYb/fj0yd/f39OKKG2iTShWsJF+P8/HzUU7rK5soexeCsnMe3SQrZNB6Po9zF2tqaCoXCVDYqAb1+wCzrJAXPKQB0F5S7Qx1gwEQB8v06/pwc1KcyhOtzPWeyHeT7fX1NpmwWDFjaB3fd+jocjUY6OjqK7LXFxUX1ej0tLCxofX09qu2zb31uTk9P1e/3o57Xm9yOj4/19OlTjUYj9ft9vfXWW/FsSVNnb7sx5fWTAEIe08XaJTja9R9gklpO1+DnxdsLp7o7+4HFCE2elbUzHA4jxbNcLuv09FQPHz7U3t6eut2uvvWtb8XRDB4kLCkCKxFoTk1LFzUopGx6md8oRAIf8VPjShmNRoHeUULQ34zVM0pSl8lgMIj4JQCcz1mWcqRv/porYQcHLuBJS8ba6na7kYq7s7Ojra0tlUqliAtik9H/Wq0WxzWkQvwym1uqkoK9wcXlQvj4+FjNZlO9Xi9Otz88PFS3243xSYpzmrBCUyvLmwcYeoZVqtQccLDGHPwA1mD9HDg50PKxps+W2BrWs4+fOaAP3Ifm7peUDfXr+BqCyYEBoTAglWmr1Wpk0vkZQ5PJJGh9suyummr3fcNawbXl4EFSMJ/lclndbjfqN5XL5Sm3AaUmYMX4cVcEjfmHEclygWUBDcAPzI/HEXqaPkaau3TdUPP7YewRH/c8kJauDa7loNtBls+NG2nIKjJ+KdMxMzOjlZUVtVotdTqdqAFEjF4ul4uaZSQ3vMmuL5ctFM9FBuMCI1kGYOPrAZnnZ75x3VT+SNMAkkNm32Tm7KraSzE/nnLtadS9Xk/r6+va3NwMK6Tdbmt3d1cnJyfa3NyMzcRiuHv3bgR0oYT4DIyFC3WEHIIJRecP35UZgY589/T0dMrdhtuI+8BApK6HVMjn8/k4e2UwGES8DVYjys8DEhFWz2MgXCHDBrjSZfGjfGHRBoOBFhYW1Gw29ejRI21sbKharWoymeirr75St9uNqq9k2jWbzWeue1nNAYI0XfRQOgcxlCcA+BA7htsOwcCZOXzeXTTSdJqwKwK3yPlOlr/d+yydK9ter6d2ux2ZLdJFNgvANf0eLSumgwJ4WYHWzui4qyUrpom5zAqw9WftxQ+pswU45uRtCnbiWuQoA4Iwi8ViGDhX5fpyZkW6AJgOYqhwDPBZXV0NFx/rbjKZqNfrRZFDB7fOkgC0WBsewyFdFNN0MOouEPrMd4vFoiqVihYXF6cKcvqzTr/H3y6jaLjxvcAlzdcHa8i/72P0z9PcuORvABtzTg0o6dwVRHHZRqMRe5WjVHBjA5xSGf4mtnw+r42NDW1ubmppaSkYUtYJOtE9F+xHUtlLpVJk7iGHeK7pMx+NRtrd3dXu7u4Vj/zNbC+d6u4UPdWJz87OItgZhubJkyd69OiRbt++Hf7Qubk5vfXWW3r77bf1rW99Kx62W8w8aBZN6otn8WA1E4TsZ4w58KHt7OzoN7/5jQ4ODtRoNHR2dhanH2eVgQewuLuFlHLYKsq1O+MjKRY1dTxS64/xeIClW2Qe+I3bCmEzOzsb53dxPtPc3JwODg60t7cXYIDAcgITqRORKuDLbtSbKRQKAWRxA3pF1F6vp93dXR0eHmp5eTnWXbFY1ObmpjY3N3Xr1q0osImgSd1WafYK8+1Kjc85ePJaVfxP1uLu7q6Ojo7C7en0fZbCc+s+VWy4WdJ1DkBD4TrzmtX4HmNiPnzN8b+7dwn6lxQny8OIcD0UOcdczMzMTMUmXEVzRY9rALnA4ZsolY2NDdXrdR0dHYW1PRgMtLOzo93d3ajdlBaOdLeVB/s68IDN83XjbiIH19L5WtjY2NBbb72ljY0NLS8vB/P5PHdilkxyuYL7OEtR0r8/JRvV7+Vg3eMe/bsYfMgckjeq1arq9Xo8A/rDXkRunp6eTsU0voltaWlJ7777rv79v//3unv3briq3KDhGXi5CzdicIEj913H8NxYR9J5jb1PPvlEjx49urJxv8ntpQKeKTQnXVjQ7XZbCwsLunv3bgjKvb09ffXVVxqNRsH6HB8fa3V1Vf/m3/wbbW5uBvCBXUkVF+gXMAOt7VlR+I0JWhwOhyEEEFwotydPnuj+/ftRwGw8HuvJkyeSzqlKmJ/UtQCIoj+4y0hFJIPN44QI+oYKRmDRHzYEwJE+OtBxxeV1i0aj84M3t7e3wxVWr9e1u7urJ0+eRBGsWq0WtUUo/LiysjLlCrts5cUaQuDhHiXTa2lpSbOzs+r3+2o0Gtrb24tToHFnrays6N69e1FPKo2n4lkhvN395YIEoeOp887gpBbwcDjU/v6+Hj9+rN3d3alMIoL9pWdrOnl/Uis7LcuA35/vsMd43xVeOk7Gk7o16IuzjsTgSQrXF2v28PAw6mJRpI2U/tnZ2VB0BKFfReN5AsB8b/T7/djj7I319fVgE2FpGo2Gvvnmm3iW7jZMWR/WBfsQQOouIwBhGsORMsecPXjnzp1Yw4C2wWAQ7hN/rjQH6+6iIjzAQUlWDA9rK41lTMfsrml/xr7OpAsjj3GRQYdb8fDwUK1WS/1+P9ghd9u86cUOa7WaPvroI/3bf/tv42gLabpsgB9jwRqlCrekkIXMJcbUaDSKgroOfCaTiTqdjj777LO4xnV7sfbCMT+TySQYBSwV3Dzr6+sBYmB92u22VldXI35gZWVF3/nOd3Tv3j1NJpOIESLVHGHvqcsIFVxczvawOR05+2npbvlTw2N5eXlKCRJYhmXkiwm2B2Dmh02enJyoWCyqVqtFoB/jkM6Fz8LCwjOWmgeRMj789S7YaAhbPssGAKxRMp+zdo6OjnR4eBh1crDGoFZrtVq4LbPo88toWDXMA88SYTGZnGfSHRwcqNPphO98dnZWtVpNd+/e1e3bt7W4uDgl2B0089utVwSQW/NZLMxoNIr15q4NslRQLB6z4a4xZ29SEOIxE5PJJAoLOruD0kxjdlKXmBsIHvhMczbC2Qd3PxO4T2zCaDSKLBIC5hHYHvTMmX5Xyfyw3xmfg1cACOnXS0tLcTgwtY0ePXqkJ0+eaDAYTD0/d1H7vmT+UgCUAmVYGNzjzJ0DXo+b4jNpppCzkOk6daCWy+ViXXqANiAmdZ86GEOmYASwF705AHLXDe/BLC8uLkb8Z6FQUKVSUbVajYM4kfewGchkDrd+09rCwoL+9m//Vh999JGWl5fjda8RxY8HLU8mk4jvwcWK/nKWmRpBHOPDNXK5nNrtto6Ojq5q6G98e2Hmh8AsNi4W1+LioprNpubn57W6uqrDw0Ntb29rPB6rWCzq7OxMxWJR7733nm7dujXF+Ljw9MA+XGT5/EV1S9JwsRwQKCh3XAdYsVxzdnZW7XZb3W5XKysrmkwmIRBrtVqAM+7JQoS2TP20HrDowdW8x2fdl+0sg7svnA3wataSwqWCe4hnwP1rtZqePn2qZrOpYrEY8TwHBweRBcZ8INQJxiNQ7rKFDoIA5cBzhQFDEXW73TgNG8upVCrp1q1bunXrVgjMP1TYz+/J3CGApIt1Jl0UuHTmjfsSiOzuw+Xl5WAWiN1w1oiWWu7SdO0WdwW4Je8t/b4rYtaRH4ni33ML3t8H/KCwqDkinTNBrVZLq6urU0Hh3NPP0UoB12U1mBLPvEPxIpMmk/MjAWq1WrBao9FI3W5XW1tb2traUrvdnloXWaDH7yldHFzqe5u5AxTBPGMM8juXuzjKpNvtqtlsRuwVsWQOgGmpm4q15n11gybruaTryA0DrkfWV+riQn64C4fXWT9kONEPjr44ODgIYOauZD/XL2vdv84tn8/r/fff13/4D/8hDqnFnQrAc+PJ3X6SQi6z92HAJcV8OiPr50fCWv4lVcm+7PbC4AdlTGDd7OysVldX9fbbb+v+/ftRuKrZbKrT6YQQODs70+3bt/VXf/VXWlpaCuHvysddX2xSDswrlUphtY3H42ANEFoIQtwjvnlxixwcHARgODg4iIWJ9ciizeVyUxWsXQAwFqh2mCDvs1va/M84Xem5gk7pbcbo51/hC3ZmrF6vRzE3jlo4OzvT0dFRHL/h57BRXqBcLmtvb2+qv5fVAG6Ayvn5+XCvtNvtKAnP+UoAzrm5OW1sbOjOnTtT5+g4+5da4CgyD7BOY2GkC/etsxteF4cDZekP1Vzn5ubib5SHg+GssbPOvfqvxyr582BMKGG32B08+dg9CwsA52P0Nj8/r0qlEodgonhJox0MBuGGBMiPx+MIfGY/pO0y2CAMFBQtdU/6/X6AUQ/y9xjFvb09PX78WM1mM9gId2+lrh5/bllJDL7nYeJgNwAoAAvco/l8PpiPQqEQ8o01x32y5hdgw9pEobJG0qB3xuRrJH0/C+T4nsEA9YQS2nA4VLvdjuQViqvC/lB81eN78vn8VAXuNMngKltqlGe11dVVffTRR3FwqRfITBlj13POeqMTMLilCzYT9ywhFbBJpVJJBwcH2tnZuQY/f0Z7IajNpnSKfXZ2Vjdu3NB3vvOdKXdPs9kMoHJ8fKylpSX99V//tVZWVqbSHXn4ngrp9DA+T0khcD2OAwqXjVkoFCL41dPVT05O9OWXX0acDlaSZ5E5o0SfCoXCVEwBrdvt6vPPP9eXX36pXq+XqXjd9UK8UlolGNDmypuN5xY7LisvmT83N6dqtaqNjQ1NJhM1Go1gwA4PD3V4eBjPi+vAohCEnf5cRkNge4xLtVoN6xwGzM9cwl137949bW5uTsX5MHeuCJhjt96dcfKYKv88/QH8OuAg+LrT6TwzpjSIWbpgHNM1gRLmgNTd3d2w+BxAOzh2pZRa/6xld23wnscIuGJkzbEWarWa8vl8VESmrhI1RJz5AfQXi8WpZIQshutVNva9y4pmsxk1xADZuEwBlq1WS9988412dnamDmam7wRRp5laDkR5n7UFo+Gfx0iC1QAwEHxN5WNvrjB9nGm9MWehK5WKbt26pY2NjUg2SZ+7M1SpOy193WWQNO069c/5Pj49PVW73Vaz2dR4PI4YzMXFxUhgQA66zD05OQmjLAVhV9WQ/X/sMx9++KE+/PBDra6uTrF8fB+jiOeOXPPkHMAiblD3qGAY+pmM6Lnd3V395je/uT7R/c9oL1XnB1CAFbW7u6vf//73QTcPh8NIb0Tpv/XWW7p3754qlUpEtPsGRdkvLCwE2PF4DenCJcaBhRzSyJEHABVcagjG0WikXq+n//f//p9yuZx2d3eVy+VCKAJsPBYEUOUFEenP/Py8Wq2Wfve73+nevXtaW1ubSk8EQDmVzNjcn+v1hlyQMq9uqQHmeJ8A3YWFhaim+vTp06CQSVne2NiIw2ERPpzB4/FTf4ql8y/V3P8tKQIfmZN8/rw4HWnHCIuNjY3IGuQzHrPkQtndQqkF71aru8A83spZDtZFo9HQw4cP9ejRI7XbbUkXtXkcQLqCkqaPSHH3XLfb1c7OTrhlnmf5pu47d5N63IWDLzcInhc7AqhZXFxUrVbTcDhUs9mMtdftdtVut1Wv16cq+AKaENzev8tUWg5CpPNnCUuFJY3ycLaapADS3VF07vICcDhD7eN0UOzuJ64DEPLUdRTjysqK3n77bd29e1eVSkXSxbE5zG8KWBhf6r7ErbexsRHFY1N2jz6m8tZBX8pc0TwWLY2DcqVOfEqz2dTc3NxUZma5XFalUtHh4eHUAbMYwP1+/5mswctmo71lMaRpq9fr+o//8T/qrbfeUqFQULvdnnJBeliErw03UJAxsH3Ml6RgtT1AmnV2fHysBw8e6Kc//akajcarnYy/4PZSPCPggwfdaDRCkJIZgvVFCuT7778frA9Ci02HIIH1YVO54pcuCkIRTOe1UcrlcigqlCgpuZL0ySefaGtrKzYacUu+yegDIAoB48qS/uLyqFQqU8F6DpRQFghPgmgpcpUqSjYE8RaVSiXmwzPXPCARQb+2tqbj4+Ooejw7OxsFsDjHiD6Mx+Nn0lIvU2kxN6wh3HRQwXNzc+HyIhgd63Z9fV2Li4vPuBDdwoUF4m93SzIHqXBzUOTPBmCzt7enTz/9VA8ePNDW1lY8A6/Q6w0XCdfzlgIX/Pn02V1WKM20n+yhVGFzTSqZS5o6KiRVnowRAHRycqJGoxEMIc+AWjQ+v8QgZI3xMhpz4ONYXl4OQH9ychIuLxiRdrutra0t7e3tReaoA13mmJa6jwA1DrZpLsv8fxjb8Xis9fV1ffDBB3rvvfd0+/btYNDJHvXmipTreUuBC64SZE4K6lN3sMsp3ysulzAwJQUodmDmLBHxesR+Iu/RAZz3iLJ3ZZ4yn697+/a3v62/+Zu/Ub1ej6wtjExfJ75ffd84g4gRLCkMcT8MFp1EnNgnn3yi73//+/ryyy+veBbe7PbCdX6IvZAulASWDkzK/v6+2u12WD23bt3SjRs34nszMzORVeIl5D2Yzq/tdSukafQMFUisj3Qu7EmF7/V6+sEPfqDvf//72traigh7t1gBHcPhMFgJX6zSRfwGgnU0Oj/EdXl5OZgeF3aulNM5JMI/yz0hTRe9y4oFSq39XC4X6bykhaO4BoNBZIWNx+OoqMqhp2TrXKbLwsGP+7nz+XwcbUKqMgpsdXU13F1eswcw54HK7tJiXA6gfc4dDGFlkVmIxbW7u6v79+/rJz/5ib766qsoXeDAx5VA1jz6eoBVgKmoVqtTWYT+fLNcka6kuHeWy0u6sORTpUZzdqtcLmswGMSZcRygCFjHOEFpQuuz/y+7+fNnLgATxJGQBACgJlai1+uFgsLN7S59ruPKPgU2/ttTmXErEsBKTNHGxoa+973v6T/9p/8U9c34jLMGWWsoS1Y4I9ztdtVqtUL5+vpgrtKWgvD0b+7LXssC2f4ZgHqv11On04kq9IDrhYWFYHucoWWNYUC/7q1QKOi9997T5uZmGNClUimC74+Pj6cCldOzvdjrzCPzyjxgnJfL5TiOZWlpSaenp/r444/1d3/3d/rhD394JXvuL6m9lNvLgwP9/1qtplwup0ajEfU/ZmZmdOPGDa2srISQhpJO3VNO+aGEUEoIKoqrsXCocIyf1cuJ//M//7N+/vOf64c//KG+/PLLuGbqBpGmhQvgS7qw/HzMZ2fnh/HdvHkzGCe+x5w4SJE0BeBcyAAC/PrEUhSLxSkhiLDg71wuF0qqWCxqZWVF1Wo1gBWxG4yTGhySwt/sivMy3V6pO4H4AdiFbrcbB9BiRRLkzPNBSSF0YWOgnP0+/pwdeMMSHh8fh6CC1Ts9PdXjx4/161//Wj/72c/0+eefTxUDzLKUU1cFrzFOj7vBPVAqlaaAsl8jtbJp3Nc/6+sPZZwex+KuOWeaJpOLzJxSqRQgGUGOBer7Z25uLsCP9+Oy1pHHQDn7hzGEUmJ+cceTQchcAZyRQQAfmGa/j+8Vvse8sHaIGYLRmJub0507d/Thhx/qo48+0rvvvvsM6+pKkHlM59JfAzzAUh8dHT2Tvem/3e3p13Q57v+zNtgjDtB8HbN+/B4w18vLyxHDQkwn8UGe8TUcDmONZfXxdWsLCwt65513opQI4I5sSeSJx1syfo+dKxQKqtVqKhaLEfhOpXGqqBML2el09JOf/ER/93d/p5/+9Kfh0r5uL99eCmY7a4JFSMCWu7z4LDEDzl64pezuGDYFgZRuTWFtFotFtVqtYAtgOgBgk8lEv/3tb/VP//RP+sUvfqHHjx9LmlYefn/AlaSpe7kyckFFXBFsln/e+8/nfVMjKOhvOg8oIa9fk1rxLoC5NyzEysqKGo2GCoXCVDE3vkup/5mZmVAKl91Sq5TnTAYYxylgxRK3gbBJ6X7pggUD1KDknQlCcOMC8XguGD2UX6/X01dffaWPP/5YH3/8cRwT4mmq0vTz9bgfWpZiA/zgNnLXkQOl1CL3WJ0s8OMABxY0dcs46ORarMm5uTktLS2pUqmo0+mE0nNXD+CCPc9aYn9cZkvnlbHABjvrg5xot9vq9XrPMC00B8tuZPHMmHtkAmCatcazBIyXy2W9/fbb+t73vqfvfve7oTQ9JV169mBjj+Hy9Z4C2UKhEOySu44cKDkI8uuwflw+uWwZj8dhPKUuOV8T3hfkI/FiS0tLwZJ6yRBkIKERyKo/Fmj8OrT5+Xmtr6/HeJydd1DsIIjaeF4zq1AoxCG7HiZCgUuSCp4+faof/vCH+q//9b/qt7/97R+NR7puf1p7YbeXdAF+cBGhYCQF7YmgzOfzkcXDIgH5U/sitUyIt4HJQQh5wCUWD8oOQXdycqKf/OQn+vnPf64vvvhCOzs7cX2sOxYfG9tpWU8ZRTD5WV2Mif74oicVXboIevQgZWk6TRQBkwo0WA0XRKn7w91mXDOXy4W1BZjj1PnJZKKjoyO1Wq1glki3zaLEX2VzUOLAzIMgEYaSoq/uZspSSA4isdiZO38urlz8+6zlw8NDPXjwQB9//LE+//zzCCRPgY3HnEjTtXu8uZJ2RcT68fg5Z3lSpoh78n0fL6/5HKcgMVWwfl3mf2FhIc6pAwCxHwEWxGzAsKXZcpfV/Pkxx/4/TAzPHqXsJQaYEwcDrtBYczwLLyDoYNeVP2uiXq/r/fff13e/+129++67unnzZqSAp+yzZwU6MPPm/XIQBhBBlvoz9z3gcjoF0v4dv6/PLc3/d+OCviNb01IJrjcA/vQbN+HrzPjQ3FUtKeJQkTnM5Xg8DgOOdUnIhyfYAHoAsLnc+VmZs7Oz+uyzz/T9739ff//3f6/t7e03Yn7elPbSx1tI0wABwYHiQrnMzMyoUqlMxXhAjaLA3WLguh6HgXAgFoT0WwRxpVLR+vq68vm8fvSjH+nHP/6xtre3gwZGELJRnTGh78TtUCPkeXQzR1g4MHEKHaHoyg53DNQ4Y+T+buEjYOkv909ZAz6PVUGrVqtaXl7W3t6eCoWCOp3OlPJjnknFdNbrshrz7QqauUBgOKgABPt5ck7JO6hwBeAxUTAbkmLd8JvaI/Pz82o0Gvr973+vX//61/rmm28i+4l1n7rs6KOn6LvS9Obj9DUiTddySfeXfy4NXPa1QaNP7uJKWwq0POttaWkpimB6aQXmF+Yny6K/zMZeYX7SMaWFNEmrTpWU13RyUMNz8OftcopsS34T8DocDlWv1/XBBx/oww8/1L1796KqOn12kJbF4tH3PxQInRpPDm6l6QryWQCH/ZG6/mm+J1M3Pp/3H5fbk8kkkhaI0wMoEwNFzBMM45tyzEW1Wg2dxtwMBoNwFTNvuF/57XqARJxWqxXlGZrNZhySvbS0pAcPHuj73/++/vt//+/PPe/tur18e+GYH7cepOly6dCkrpCooJxFtbv1zYZxQePHTiB0BoNBKC0KKnJcxQ9+8AP96Ec/0v7+fggQZ3q4NhuPPuJ/B1kTd+KxEa50WeCuXJkLfqeZPvTHwVhKfWPFuRCmucXvSg+/Mu/Pzc1pfX1dBwcH4dohvoSYIeYaf/xlt9QCTS1NZ8zy+XzEbaSuRK+t4iDBrXCYC2eMyM6gsJ90DjiOjo4C+Dx69CiUJIrR1z/z7qCICr0zMzNRNZx7StP1UlK25nlC3/dMyuI4gEp/0jX5vOsydnf3EGTZarWC3WLNsw/IjMRVeRXNjZAU5KXgZzweRzFQXPKM18GPAx9nUzBcnDEiY5SUf+kcxNbrdX3nO9/Rhx9+qLt37wZod7mIzMM95kwmtXE4ggOG2gGYrx9/5i6nvLmRkV4DJt2ZpdQd/7zm6zdlKAeDgTqdjiqVSsTGZMWLArDflDiWSqUSB2i7we9xUQA59hO6EfmA7mi321GTrdVqKZc7r57+xRdf6B//8R/105/+9Epcyv8a2gu7vRAqaZEvSbGQsWInk0kEbEkXig6FhKLHhYXP14M0UdhYbFyX39ST+B//43/ohz/8ofb396eqa7pQRFAzhtFoFOzH9va2tre3tbKyMiUMULIsYI/vQRm6cnMri/FJimwwrGTmM3UrjMfj2Fhu3fvf/jy8xgzPYWVlRZVKJQ4NJFUZYcZ9cPX1+/0XXTd/VnMlKk1nJKFsWVtYSRRJo+/+GWdPJpNJMBLO1MAUAqzS58Ehgb/85S/1zTffTKXSOwPnGUH0G2GGpVsqleJ5ZjVXJigtnqu7f9PGNVOwweuAQa6TFR/lSjNls1hDVH0ul8vqdDrB0vLsXHmRnMCz4dqvmgVy5sJZP2dT/Cyls7MzdbtddTqdTEbZjQCAkLvmnSWB1fMECuaHsh6c7o2cYd/Rd39evqbz+XxUtE9drc8Dzs5Mp4ZAOmfSs3WfaLzO+k7nNAVdXNOfhcrFW8UAACAASURBVAeOn5ycqN1uq1arRa0lr8zv/fZjSq7CIHuRRgwroI1gZdeHXpiXGE6P92m321Hdms8S07i1taV//Md/1K9+9avrjK5X2P4st9fMzIzW1tamUsNBwAig5eVlVatVSReF/VC2LPJ8Ph/WOBknzkogGLCYzs7OtLS0pBs3bmgwGOhXv/qVfvnLX6rZbCqfv0iXZoOOx+OpSrQuqNmkhUJBa2trunXrVhRD47uACqc0U8HrDIwLGf+uBx+7UOE9Tu/lOu4m8X67UsOi4jMwXZubm3r06JE6nY663a6Wl5ejP2xS6PrLpJkZB2NwoAJI8eNGZmZmVK1WI3CSeAKsLOaAMaFovHYO8wbo4bqAzEajoa+//lq/+93vtLOzE/Fcfuq8s3AOqFFOrA2AmpeD+FOp/JRV9fnCaOAZMlcOfACEzCXAPAXMPoY0FoR1VSwWpw4AxpXNmACaDn54n8+86uaMsbsWPKmAvp2dnandbkcxOoKTWXupG4l1w9g91hBGCXnEQcj1el3vvPOOPvjgA21uboYc8QrxPocuK3iWrHHc+16o8k8FlVnA29ch/fB168AHQOjgLL13CrKcwffx9ft9HR0dTWXDOWhjHh38+F573drs7Kw2NzenjruhxEA+nw8vggNnDr/2shCUIcHlXq/XNZlM9Pnnn+vHP/6x7t+/fw18XnF7YfCDtYNwuHXrlk5PT+NcKehLhOjGxkY8dEfJ7kLABUNGmNOG+NFbrVZY2cViUZubmzo+PtbPfvYz/exnP9P+/n6cGUbNobm5uShqiBABbCDEoCwrlYpWVlYiDZp+uCXiLMLzXBgAG0lTPvvRaBQ+fxR/Krzptys8V1wOiNyy93HRz1u3buns7LyabXpwIOAU4EFzhuBVNu+7g5SU1UG5wkLkcrlQcp4a64xMGp/hLjIH5Yyz3W7rs88+0/379/X48eMQRoAf1lN6BIk3FIDHNgBEU5dXumb4O517d2OkLq/UZeEgWro4WPN5z9IBVLqGuC5n4FEvx+c7BZnpER6X1bwf9BHwR7+YB1iIXq83BY5hmQElKavozBn7zsEe81WpVPT+++/re9/7nu7cuROxLawdB9TOnnnjWeAuAjT5M3IWRpp2a6Zrjtcc1D3vu85aI+8APs8DXD5nfl+fs5OTkzh0mWBfB+We5OAH1L6ubWZmRpubm8rnz88lOzo6Urvdnkp2mZubi+Qbd/OxP3m+6b7e2trSP/zDP+h//+//HUzidXt17aXq/HhA19OnT1UulzOF8dzcnFZWVqKuD/Q5xQRdAEAlY6FPJpNgQtiwCLPHjx/r4cOHevz4sX76059qa2tLvV4vYhXc5QS1PZlMAly5W86v66e5833cRb5RXYAwzpT2B9hQr4eq1MxRKngKhUIwHO5WyBI8rrQQ/J61lLoXqZfDOAB30NBZwvBVNuYSQEwtFFfC9HdxcTFYH5QJFlMaq0B5AKwr1hmAlXEikJvNph4/fqxPP/1Ujx8/jnpRHkDOfLvV7soytahZY6xjD5x1MJPOeRqz4n97fFGareOfB4RgbNDSNeRrmWsBnnxt84w8vs5dTIw5TWG+rOauYioR+55xIwKFc3Z2FqCWIGXkDuuObDaYGE9ycDfU/Py8arWaarWabt++rQ8++EB3796NA1VdgTnD6yDEWRA3/Jz5ZO3588kywFLXFK/T0vgiSc+AVu7PPPCc6WPWM0gBvjPTkgJI4v5JQwWQVR4TdRnM4cs01g3MDQd4I+uRzSTNkKTj8sGTOTqdjr7++ms9fPhQv/nNb/TZZ5+9MbFPb3p7YebHAz7n5ubUbrenaHO3Ymu1msrlsg4ODuKBe4l0j/lBQUwmE/X7/anzeWCFTk5OtL+/r9/85jd68OCBnjx5olarFRllKDk2FyDK6WTu4b9dIeHCA7XDEvE5Fz4AM6espWkGyOcqtey5Zj5/Xr8IpZuyPa7o6IuzRumYAHAc2khdExfcbsVetrDx+URJIBxdeM/MzAT4bLVaU64vj8NAyTmgZp15jNfMzIy63a6ePn2qBw8e6Ouvv9b29rYajUY8KwfbqWuCvqfPEcCVFauQft8VXgoWUmXIbwc2KUPkwDwrXsP7SHPXrVPrziqwhjwF1w0KrpMVM3NZzV0uKBbAWqp8yfysVqtRfZ65chAByGA9cU3YY2dob968qffff19vv/22bty4oXq9Hu6ilAVJGTb67m5tAFcWsE3diinIy2J7uBe/Hdik4Iv/PQibteHrLpVNvO/j88/jCsK4JDswZS/9bLPXuY1GIz18+FC3bt2KunZecoU9ge46OzsLcETZllKppMXFRe3u7uqXv/yl/tt/+2968uTJtZvrktsLgx/fuAhDF4jEnAyHQ1UqFbXbbf2v//W/9J//83/W6uqqcrlcUOiplclmZBGg7LDU9vb29OMf/1iffPKJdnd3p2JkQNauCGEAvE4PLRWcKAxcdp7tIWVX8/XMLAdv0nTlaARAap35mBHC7uZwq8tpaQdcLpR4Jk6xzszMRDq39wthlbJWl9FSljBNV6efpLj3ej19+eWX4W9Py8MzHrciHczCTPR6PT1+/Fj379/Xp59+GvV7pIszjFJl6P30vvt7UnaasINqnlkKEpytS6+Rsj9Zc8jnPDg7S/nxOZ5/FlPg/6fgGhbRwbIbLpfJ+Ph4fFzp2KVzZTUcDtXv91UqlfTOO+/o9PRU29vb4QZ1o4Bxw9ixFpAjk8l5lfm7d+/qu9/9rj744APdvHkzUpddEWaBzix3Nu9J2euL/jiTle5XN8zSa/jzTb+XrnMPzs4C41wnXfe+Z1wmAcpd7nC8j7M8zkq9zu34+Fg//vGPVSqV9Ld/+7cRpuBucQwCd8lOJuehHdRW293d1f/8n/9Tf//3f6/d3d2rHta/yvZS4IfFj3XgFgnVlmdnZ1Wr1XR8fKwvvvhC9+7d0/LyspaWloIW9sUC6ifGx+uH7O/v64svvtDPf/5zffLJJxG06KAFS0668H2z6FwwuJJ0xclvp7bpD/0EEDkA8e+7UvfPA8L4bGpxeY2VVCi6cHb/MYIwzcbgO8PhMHzsVIBFSQGq6KP3/TKEjwPPNKYAQQj4mZ+fV7/f1+PHj1UqlVQsFlWpVKaAoCsqhLv715vNplqtlra2tvTgwQN9/vnn2t3dncpgol/ubkxjaXjNM/Z4likASQPTU6uZPrLeUubUGyAqK66G+/n/WUAk7YPvWd/TaRwHfUM5eXA9fUsNi8tqDnrSPjAv7IXhcKhisai7d++q3++r3++HHGGcyAyfa34vLCyoVqupWq3q1q1beu+99/Tee+9pfX094uZSJoR95sCF99O172vOWU2/7vPAjYO+52Xcce2UQUrf53tZ98nqQzrnqYHostRltsdgMsZUl7yObTKZ6KuvvtLPfvYzra+v6/bt22Gcs+fJIKbmF0Dv8PBQDx8+1MOHD/XrX/9av/rVr9Rut696SP9q2wuDHzal+7RRPrhYEJLFYjEWxKeffqper6eNjY0IfmMTLS0tqVgsRkD0eDxWo9HQ/v6+Hj58qK+//lqNRiNqXuRyuSjfD7Jmgznwcb84/SY7RbqopErcAlTlZDKJv12huXUOBc75Ww6WXNC4gk6tO4Bf6n93n3jaUovdBaQrNtgogCVlBABi3AuXxWXTzamgR3BSEt6zlqRz3/hXX32lXq+ner0+lcmVy+WCtYFCx1XT7XbVaDS0u7urnZ0d7e3tTbk9vDlj5iAxy3oHSPpcOxjnWWRlb6UCn+/5uvD7/SFGiM9kfT4F+T73Du78t88F65+gbwC8Mz8p+Hme0nwVzZVtatQ4k+d9L5fLeuedd1QsFnV4eDhVkBV3N/sDmcAhkysrK9rY2NDm5qbW19en3LCM3fuTxfD6M0hZT2SI95f3sowEZ1pI3kgNK1oWqEjZm/T5p4xg1jpMwV0Ksp0Bddeyj8GB9/OY1Nepjcdj3b9/X81mU3fv3o1qzyTRcCDpaDSKMwo7nY729/e1tbWl/f39cMNet6trL8X8SOeLGp8nC5haPP1+PxStJC0uLuqrr77S7373uynfL8cseGwGAqjVaqnb7Wo4HEZxMqcPaW75np6eRtBjasESjJbSuBRSBLRAcTsrQhpjqsiOj4+D7qY56PH5QoCgOF3pMJ/Po45dWWFBpcIwtbydugcMEAzO9zxY1fv6qls6F15WgGyuk5OTCEjN5/NxyOjjx48DLHgMAcJHunDR9Ho9tdvtYH663W7cy4FPyvygrLJcnmnczfMEtj/XP8SypHEcWX+nrzlL5CxgumYcVNLc1ZjeP6uvfr0U/NAXB6GXKdDpm4NIxsG5Y3Nzc1M1WDhk9M6dOwEyAMrE9bjLeG5uTqVSSZVKJZgfL7iZJk9wf38e/rzSZ+/zCPjxOfT978/Sn3XKeqUg6Q+BX5qzym5csbbS6zgb/YfuT1+5Lnuezzlj5Sz26wx+pHO98eDBA3322WdTLLpnnUqaWmP+vK/b1beXOtgUxYpLBcCCxX56ehoF9PL5vI6OjoIlwt0wMzOjpaUlLS8vB/sBFUqmDkxQr9eLU7cdgPjmcQWez+enCmbxHa9fMR5fZHUgyDxAmhL+fj82KN/xLBdYH+lCIbgwIc2dku4ez5MGjGYpU/qEEnJrE1DHa66MCoXCVHZBOneu2K8C/AA6ERDU8KHIoLsuOPWYrB0vxucBhlwPID4YDOKoBikb+KTNlY5btjwrnnkaBOyusqw5d6XjgNpf47mlazp1KTh4yWKIfIy+FtO4MJ+HlKnMynCkT3zPFf1VMD/sDeYN4ONsIM+JqsylUinOT+LAU+rqOJNEIHWxWNTi4mKw1tL0GVx/iKl9HuMDOPVA+6x1kILSlHFJYwP9WaeuNTcK/Rk6G+nj8TWYAm1PfqG57HJmlJ8UjKdg/Xks0+vafK5e92Dt6zbdXupgU1ec0L6AFQAQwV0Al2q1qt3d3Yh8R2FRkJC0Sihn0kvZ2IuLi1OuIw9IZtMglFyoEGjsAGFmZkaDwSDYKzawp7u6KwgXG2OnDwR/UnkaJsW/i2BhrnK5XAAgBDZz6ywRr7kAcQvJn0EaSwCo8H74JnWhmMVWvOqWxXhJikJngBSKMHpxyMlkMhXAnWYruQVJc9cais0Bp8dA+Rp3y9f7yXeYWz/cM7Xq/Rr+vl8jZUxSN5I0Hd/Ce+k4HYD5d/gf4JOyjj52V77MUcpcpGzmVTVXnGkMoR+7QcyPu3iRKXzGg7bdivdn7v+nLCzvS9PzlMW6peuf7/nhnr7m/NmkgJy+45Z397evj7Qf/p7HpvE9+ubj8TlnLlKW2/vHvdi/KZOasljX7bpdZnvhKEW3dp3SdQELq0OwKvE/bF6UBZ/3c5zcwgaceCZUsViMAMN0U7LpPIjRfxD+fpglJ+xCd7vQ8lOIfYzz8/Pa39+PonhZgEfSlHXnAMxrtjwvFuh5LhZaKixSJe3HXrjShbVzJZy6P151Q1n5OFKqf2ZmJtyiDjJcYKYgIQUCXuyONecusj9F6DrocLCUxoulFrdbxilbQ4PNSplLBxcORlKFmI45ZQS876nyy3JNpN/xvqcgPGUI0md4GS0FpD4O+kOaO4zOZDKZKqbnytmBKo33cR17yvuLnETOnDkIYI3mchfZZM6OOLBz2cR3abBZzuBksSuMJwVhPmYfiz/jFLSlLKSP07+TGiOpMZC1B6+B0HW7jPbCbq805oRzo0iZ5iwTr+SJEOW0aNxPkqYoeN/QfGZxcTHcap4VlQIS37Qphe/1PKRzpUOBPzY1ShZmCAWMO4a/XZGUy+UoYEjDvUeQqHShtHmNAlnEKbjgcuWeNcZUcTHGVIjxOuMA8KRumsu23lNB6kCVGAsACmtKulAUCwsLKpVK4WZk3rx+CeMnAJH6QQ4+3WWQ5frKYn2yXBD08XmWsz9DVzastXz+og6Ku6UYA417uHsQwJ4qvyyXRdYP885n/DupUnIWiX5nMV2X2fyZ8MMaB6j4sQnMO1Xde71eZOVgOMGi+NzxnTQ+0EsqOPDIaj5PHuSMHE3r70jTgcipO8wNKlgfPy+RfqYF87iWx8xhDADGU/dUFkOY/mStOX6nYN6ZrZTJygJU1+26vYr2whWeEQQsaCwWCjiR5ufWPQpuYWFB9Xo9NotX0nVmgs1MnAxghE3hG4X/6Z8rJqxyhAQAB8Ynn8/HoXLQ366Muba7kwqFgjqdjiTp7t27qlQq4cqj+TkvUOyj0UgHBwfa2tpSv99Xt9tVoVDQ+vq67t27p3K5HPPAWPg/TdmXng2udaXlB6UiXABeKEtnpy67wR4yVgQ2oBnGR7oIIOezVPH2gO5UqUsX7knWgMdFuHJ7Xpq4Ax8UbBrfAIhyazwFpilDA/iSpGq1GgU8YRPoO65XVwYkAjSbzTiqIZfLaXV1Nc6SSvuQzksKkP03f/N5jxdx1ou+uXK+bOCTxayxFo6Pj6Mqtde38n4Ph0N1Op1gbL3garoOnP3xTEwftzO8qUGRMiD8L13UBXJ3lf8tTbtgnYVjTbdaLQ0Gg6kyIz5HKWvE0SW1Wk2VSiUO4m00GtrZ2Ym9mbU3svqYAh7+5vPpWpEu4iKd7UoZyut23V5leynmxwNoR6NRZBLNzMzEURe8LimOJJhMJnGwHQuea3nWEdeVFIrL0+p9s3mKMQAH4Z5VedYDlSUFQCHmyC0RadpNMT8/r6WlJZ2enuqdd97R4uKims1m9MUtLndPDIdDNRoNPXnyRCcnJ+p2u3r48KFmZmZi7mA8mJeUxfCaQW51u7XkzAIAiIKT+Xw+LEOAKi6Ay1ZcKfhxQU5tH3cFELcFUAMU+/WYewdKjAsAxGupgHVwkzI9uDR93bkblv4/j5VzC13S1FlmgCBYHB9DCugHg0FkrhGgu7e3FywGVrwfHOkMj4MeWpZFTxuPx8Es+djdOEB5XVV9lnS/0ycAEMkYXlvG9xL7QrpIHMhixRg765HX0n3D3DjI4X+viebgMovVcbcmfWPd8lky1Li2pMiOTN1O9DeXO49zInMNebaxsRHrkuseHx9ngq4UyPvvLOCHPPS5Zazufvd9dt2u22W0Fw54Rmg48GATUpEXwckREZKm2CJ38bj7I41nwM0EAEotLgcavrm4vhcfQ9F79oezSqlV7wIfZTw/P696vR4K+te//rXa7bZqtVqwVVyHIMvx+Lz20eHhoYbDof7dv/t3Oj4+1t7enrrdrvb29uIYkOXl5ZjnfP6ibhHWG/12tsbnl7mYmZlRr9ebStEHhLnyR3FetuICzLrLiedBfRbAmgMKL7dPex4176+5a8AZOl+PHtybBYJYk2lGR8rEOXDx1/hdLBZVrVY1Pz+vXq+nnZ0d9Xq9TJDFsz49PVWv11Oj0dB4PNby8rLm5uai9tXBwYHK5bKWlpamgLe739xSz2KDUkWHKyYt+ufxedzD4+Uuszk4ZawAU7L9JpNJfMYLjTqQYE6YC/5P58cTMvwZO6sBu+qlBFLXIACM66ZrNovF5Pr8HgwGarVaGg6HKpVK2tzcVLFYjPv7vkFOz87OqlQqqV6vq1AoRBbu6uqqarWa1tbW1O1246BOB2Zp33zs3ndfP86+ekKAdBEKwD1ITrlmfy63EUpAfb1/Te2lmB9OekYI+Lk/xWIxANLJycmU3zl1z6SgBeEhTZeCZwPh/kEQOa2az+cDpMASUY5/fn4+mCcEAwGQ0sWRHO76yrL6x+OxarWahsOh7t+/r//zf/6ParVafBerq9vtxn06nU4cqkg67Xg8VrFY1PHxsdrttnZ2drS2thalzz0omXmjuZLifyqJMp8EefrYCoVCPDdq45A67kL5Mhrgh75IF1Y1Ae0osLOzsyk2Q7pYO/TZXT3Psz49psZ/O9viGT7u3vF4Gy8QmaUIWEOMyd1lrggGg4G+/vprPXnyRIVCIQo3+ncd+KCUJpOJyuWyCoVCzF2329Xh4aFWV1en0v7TGKBUsaZsQronAT+SpsAPcXEwPxg/Pt+XAYRQmF5oEEYNN5CzCum68DXgfzOGlA1DfiB7nKnh+w6AfP04IEG2+Lz7fnY5KCnG5+4z1sfi4qLefvtt3b59W6PRKAo3+ncBPsViUUtLS6pWq8rlclEygphFCjk2Go0p4ymNAcqaI2fLXc7mcrl4Rs4aedkR4vc43Pq6XV7L5/OZpVD+NbQXBj+5XC6UuysFhE+lUtHCwkL4271ysgsMruV/wyal7gM2vweCptdA6CGYer1eWNoAouPj41AYVD5GIBKAjNJFgKK4arWaJOnJkyf6/PPP9cknn2gymahSqURQJYG4bqGdnJwE8Gk0Gvr0009Vr9cjUHY8HqvVagUogvHKEiQImPR0esaPkMeN4gUkx+NxCEUYAuIi0uf7qptn3Dk7lwpLj4Nxl1YKhNLfvpFRes4qegMYues0fQ6AL0AbAjplmJyRSil+rkG8197enr7++mudnJxoZWUl4km8/9yv3++r1Wqp1WoFaCdmjYDdTqejbrcbCisFNx5zwnpxIEg/6YPvaTcScB2hqNhX7l65LAaIZAFq9UjTNbYwypBBAH1ASQqE0t/p8/S5TJU0+9QP6EQ2IdNwJQFGUuPGGSQHFLw+Go2CzSoWiyqVStrY2NBbb72l+fl5NRqNqThHl40Ua6xWq6pWq3F/ApyJhfSkFJfxXM9ZUTdCvZ/Ocjmj7uuMPgKcicNMP3vdXm2DKPjX2F4q4LnVaoVFDuWMUMzn8xEL46/xOY9rgbVwF4Nb8QgbZzbSIEyKmaGcXKB0u12trKzEBvQjMU5PTyPmAisE5QqYGQwGmpubU6VSiSDKjz/+WDs7O+p0OtrY2JB0vtm5NsJhOBzq6OhIe3t7Ojw8jDmbTCahuLDOj4+P1e12p5QeggMLL/XdAwxcmZ+enkZBv7OzM5XLZXU6nShGyUGwHMZHAcmUrn7VjRiw4XCopaWlKcsZxTozMxMVw7PAi7MXqQBOFZu7aVKKHtCcVgBnjUwmk6nidmlqc+oiS8GGsz+TySTcVDs7OxoMBuECy1Kmw+FQzWZTjUZDR0dH6nQ6AeRZQ9wPIOuA3psbDz4v/hqgh7Gz5liXMFFkl+VyudgXHlB+WQ3wMz8/H8aDMzGwi7CJzBVrxsFFFiBMx+QxKu7WyQI+vqeIMaTgJsaVX9uZHb+2r1E3EGq1mlZXV+O4IFxgqQXPfqrValpZWYnzFSeT84QTP2QaUA2gRO56A7ikr6V7x2uapW5g9puXekgzhK/bdXvV7aVifjqdjlqtVlDsuClQ2CjbTqejarUalhLKg+u4de2WUNrYPFjlfI40Ta8Z5Nc9OTnR7u6u/uqv/irAEBsapsSrOKdCgMYm3d3d1aNHj8Kdtrm5qeXl5djozMHp6amazaaePHmig4MD9ft9jUYjVSqVcEPh4oJ2pLosMRtcj355fExahl9SFE700gHMA8/j7OxMq6urKpVKOjs7U6fTiSrXl6m4cMvhZ/ZaOS7snSFykCFdBMSnLhxpmgVK3XlZ4Id14K5G7gFQI5gUUCNdCH0vo8A9uA9jOj09DfaPs32wxCuVSrgmuQ7AZ3d3V41GQ8fHx8rn86pUKqpUKqpWqzo7O4sAaIDvyclJuJ59vFnxGx6A6/PiSQ0oap4bsX0Enff7/WA0LruRXQq7y5538EL/qeflLimaAyA3APx3ahj4/Pq9PCbKr08W4/HxcRh8XpQ1jdVxGemAbHZ2VpVKRfV6Xevr6yoWi+r1emq1Wmq3289kjwF8NjY2tLKyooWFBY3HY7Xb7Qigh9nGHU7pkn6//wy7mQYlw2w5Q0T/kesYnwBtGFbiImHoU/f2dbtur7K9MPMzmZxnUjSbTd24cSM2C+nHHAI4mUyCVSBw2TeOuzG4NpYZIILNkqZquusDNgk3Ft9nk+MuSJWUpz9j7dI/AFC9Xlc+n9fe3p62trYiW2t2dlbr6+uhiBBeAJnDw0M9ffpUe3t76vV6WlhY0M2bN/Xuu++qWq1qeXlZt2/f1vHxsR49ehRWu7vLpGcPpnSBjeL2ueNzgCMPIsbCI9NrOByGG+WyBQ5Kk7O2sOCxOLECWWs8H7eYnTlLFa+vKY/v8XWD68MZI34AWbg++/2+yuXyVFq6NF3oLXXVonh4r9VqxcGqx8fHWlhYULVaVa1WU6lUmrJ4yQhsNBoRf1EoFFSpVHTz5k2tr69Hf2DviL1JmRxv3j9nULM+50X8UNIA8GKxqLm5uTi0EZeTK7/LaPQFNw3rBBA4GAw0GAyUy+UCvELzM/50T6XX53U3SFJ2OgUoKWhBRhWLxajx5YUWpWnDy/sBg8V6rVarcbDqwsKCjo+P1Wq1dHR0FOwx38fIWllZ0crKSrjl2+12yKdutxtnFHJmGcyr98HnJ2XDUoDk7yGbnTXFiO33+zo5OVG5XFapVJoqXnsNgq7bq24vzPxgxTYajQAChUJBKysrks7Tduv1umZnZ9VqteIzKGKnmGFB2PROrzsAcora++KuBrfmXFClriZ8zJ495bEluCBSX/v+/n6wXTdu3ND6+noICS/AyP1wB2DRO12+vb0dGRpbW1txjyxr1F06rtRTa93nBeCDIiS4eWFhQZubm1MuFRe6l2m9Hx8fq9PpTLlwEJTU8iF+6eTkJIr4eQAugCFleJzl8GdN83WTxXqlr3MNAJFf361+t2wBaYDss7OzqM2DNV6r1YKRSIHu6enplNuPAGes48FgELESALI0y4f+ZbEJf6wxHgdT4/E4jq0pFAoaDAbqdrtThfQu030qXdR94gBT4pII5CWo1w85pZ8OitM5kqYz93j2z3O9Zs1r+rpnHWZljWGgOdOG3ESuzMzMRG0eXOvNZjNcjy5jJQXo8tAAZNNkMonjfWBh0jIdNAeA7tLLav66j8nZUJJARqNRnLWWBbiu23V7Ve2FmR8s2aOjIx0fH6tSNXemBgAAIABJREFUqUiSvvnmm7BiV1ZWVCwWIwhzdXX1mVgJFnoqXLA4pWfPoIFi9f8BKg586CtupNQK84wNlBfC4+TkRJVKZWqjwkKUSiXdvHlTGxsbU1lVLhhdqaLMud/BwYEODg7CIiU+Css5TaP2WKosQUPfEYr0l1gVApzpa71ej2NGWq2WDg8PYx7992W009PTsIJLpVIE7dJfD5zv9Xoql8ux9lwApwpKUqw1Z31SVxWsUSrUU4ver+stZQ3c5VIoFMJ14PQ/1akrlYqWl5c1Pz8/xWil/WF9A06Hw6EODw/DfYtLDgVDv9I++n55noJmnHzGFa83YkJGo1Hsbw+8v2ylNTs7GyxYr9eLoF1J0Ueq0JdKJXW73Smw73E87kqVNMUy+o80XZvK5zkFBikoz5ofB0BUXs7nz+MbYYm4B+7NbrerTqcTbk9kkLsyHdjRV+ITl5eXgzGDvU+TSmjpPvMx+e90nIzH663xGQBYPn9e+Z8kjPT61+26var2Uqe6SwortlaraXZ2Vk+ePFGz2dS3v/1tLS0taXV1VQ8fPtTu7m5kSqWCmd8sdI+9ybJgUQYAGm/u8gIU5HK5oHo9GJDga2KRsKBnZ2d1cHAg6bx689nZ+VEUCwsL+u53v6vDw8MpRoqMsoWFhQBaxK8gxCQF3c73iZMgCwOrTJqO0ZA0JWCzrHcHQHwPtgC6HSuPGkyS1Gg0IubG69hcVhuNRur1eur3+yGoCdqk7lGlUgn3GLWUfB7SGB13VzEXWRa5Bxd7oGbK6MC4cD1A+fPmybN6cLWQDTWZTALwkH0EQOWzDqD9TDJnMQl69sKI+Xw+GEZvzkr5XPgYeRb0n++kwbeATj8LDxmQgvbLbIVCQaVSScViUdL5GiCIHFdQu92O7CgOTE4ZKgcrzgpzzSwDwcft8ipldAAdMGQEQD/PLQkrBDg+Pj4OgJLL5dRsNsO1TQxj6iZmLcNsA6BGo1GwR5PJJNYjY0jdcYwBoyGLMXVD0b8D05WyPt5PwCqu3+t23S6rvTT46fV62t/f182bN8Of3ul0IpBzfX1dvV5PnU5HvV5PS0tLz1DoCAVXaGwW34Ru2RMg66/7e9IFECLQESsK14BnfyEAue/i4qIajYYqlYoGg4GePHkSDA3CC984xekkBdDBsiIDw5U0gY4eFEmwON/3wGY+A5PjStddQC6MYLF4f3FxUYPBQDMzM5HiOhgM1Gg0puJ9/lR3yL9UG4/Piz+22+1IR55MJgE25+bmVK/X433cdq6wPL5B0lR8irNwWXEUtFRJcV2UvwMLt6SxarMsVBhBlCgxObhwAVxck4Bu78/c3Fywp9wPEC9dHIsAYAJwZyl0xuzgjvdTRUf//TwsvkuAMUU0qWHlQPyymZ98Ph9sGjXFcrmcyuVyVHk+PDwMZmFxcTHAaKqQsxrPi7GlQM/XIv/7/LMOPYg8y62e3p/1xXFBjBMmxWOPWKewzN4fYp/8YFevEcXaRjYSAuB7y/v2vP3krCENQ9DnGblERmqpVNLS0lIAO+5xzfxct1fdXjjmh3Z6eqq9vT0Nh0MVi0Wtrq5qa2tLjUZDt27dioqhOzs7arfbYWlwjbR4mlvM0KTusvJN5QxO6of3jQz74kwPDbCRy+XiiIuzszPVajUNBgPdv38/fOLdbjeU2crKitbW1lStVuNaKCWYgbm5Oa2vr0ewKvWHUHAepA34wffuY/M5T9keWmrJwzT4PI3HYy0tLUVm2vHxsQ4ODkJRZF33Vbfx+LzGCPEKy8vLoewHg4HK5bKq1Wqk6+P64rk5YJYuFLkDOoQojIazGA6MACP8OJCGfUFxACDcEvb+4ILs9/tqNBoBxCmfIEm1Wk3Ly8taWFiYCur3Ps/OzmppaemZFGZ/RuwRGgAIZSQ9e7iqz3+6r1gLBE6jqPkewcXE+xCzdZUN5rVarWphYUFHR0fq9/uhULvdrlqtVhhguL7od8oAAQ7SGLvUpZWuE3fRpwA0l8sF++IxOcil1DXJ+qXoJzGUAByAS7PZjKKGgH5PgkAedDodVSqVKYbZ42vSMghepyidg7SPKRDis8hVr8DNvMDmEu9DtuN1u26X2V74IBW3BI+OjtRut1UoFMJ/TJDzysqKut2ums2mnj59quFw+EzGlzQtkF3IuBByS4n33QefgiA2M6nwfi1p+mR6TzHlfz5LTQ7vn7u1/FwhafqEeo6rIHYCVxkUNbVS+LwX+HJXDMrblawLq8lkEgIRAMnp0/Q3n8+rVqvF/XguKUi4bGuLuB+ymQCABPPiYun3+2o2m8EyeF9TIJjGiHmqbRrI6UqMeWLuWWdZANvv5+4h7s3nOT6E971iMs/M3VWeLl0oFMJVg/L0pAFAGYplMplE2Qcfl//titFZLOki/RgACbOEkubomsXFRU0mk6g6ndYOugqL3V0no9EoDBXWEy4WjhaBZUhZGh8Da4bPISc8gN4Bk7OF/LB+XCZlxf2kINzZovF4PHUQs7N8kiKw26tse5AxzCPuZQAJYN6fNXuEeDI3Fpzh8v2VxkJ5csDc3FysUfbHycmJer1eZOGVSiWVy+UpMMacXrfr9irbS50ih6Cg3g/xJOVyOaz5YrGoWq2m8XgchdrY0L5p2HBuaXpMR/qTurwQ7rgJYH7cuk990y7UcCm5y41U60qlEpkSS0tLIYAAKmQguc8csDI7O6u1tbVwjzmTQA2hTqejJ0+eBDPjmRYOhJzq5j4IJoQMwgw6GaBFnEOtVovxHx4eTmW9XBXFTNwPKbrMNeyVB2JSJdtdfSmYyRKY6VpLgYEzbKmwlp7NDPN1J027yPzzDpJRpDxLry+VAmhXxmQy4c5JkwaoD0WgOO7n9JnSH/qQ3ovPSBfVtx388Bxw9wJaiRm7ajcFcT/UzvITzonHIzB8aWlJlUplKkA8jTHMGksKGH0PpkZbCh4lTQGiLDY7BRFpzA4yzTMLeZ3//fq+J8is9LhEH+PMzEwEHUsXB+1mMe6w6llxXs4OIUd9P+G+xg1MsHqxWAz5dQ16rtuf2v5cmfNnHaF7fHyso6OjCFyr1+vK5c4D8s7OznTv3r0ouLa9va1utzvlbvDN7gNyxYOSQHm5RZb+uI/ZrfksqtdjN1JLjn6Nx+MocEgaLcAIwZbWr3ABUKlUtLS0FEcUTCbnNUgODg60vb2tvb29yHbyQ00RMu4adBeeW/dQ26RFt9vtABWAzYWFBdXr9XBpEO+TxmpctuBhPnBDePHHXq8nSeH68gDbLMszHYcDaGd9sligFFxnsSfczwEQ90wVQcpGegxNPp+fYnzSPeD39EwmXKusR8Bgu92OkgqAE9aQs44OgPjt40Y5UXOKulCsccBPPp+PM+k83sfn47JbLpeLFHwqB5PVVSqVJEmtVkvdbjcqtjMW+pzlevI95m4tB7wOhPx1gEnW3nLA5GNIjTUHO7C4zvb54clpPJcDMhI3+v1+sHgwz5z1RXYlc0ff0z0BuHPW3MfOekFOYjDyPepSIUsrlcpUvI/Px3W7bq+yvXTAMxuh0WhEjMbKykoc/bC/v6+VlRVtbGzo8ePHGgwGOjo6iqyM1HXBz3A4DOGcsjbPc8+4EiPWxzN+EHIoPoCKCy53d0iaqjCMIva4GZRLau3QV0nBuDx+/DgElVtljGV1dTXS6xFWWYdKpu4ZhC/vu4VHgHOhUIh4CMZzcHAQzJBbXFehuIhJ6Pf7kX7LAbAwDsvLyyG8O51OBN2mayErLiEFKswdn3OF4y4KX4N815miLKvY3WW+Hnn2ksJ95LFL/jtd8ygpd99wP/oAy0ptJACZ16/yNeT38f4SiOqWObWFYOUkxXPw9fw8RuOymru+ms2mut1usDwE/R4dHQXTUC6XgyVN+5wlmxzgMm9pcgKfdzDkAIHv+vXS581+ZF1yHUAzz2A4HMZz4ruSnukPfQI0uzuZz9MHzpAjHof17mxRGlBN/5xNd7AMU8geINNVUhy0SiwSa+mqmcTr9mY0J0pepr0w+ElvhqKq1WpRdr3T6ejw8FClUkm3b9/Wzs6OZmdndXh4qPX19anChlmI31060gVokaYzBhzEuPtifn4+MjpcaBFHQXByqqAoWkifOHKDdGMUDPdhPgBRWNUIxXw+HwIAsJF+t1ar6c6dOyFQU8uRfvsY+PGsjNFoFIJrPB5HbMPs7OxUcHa/39fR0dEz/biq5q6v0WikYrGoSqUScQrufjw+Pg7h6WcGZbUUTKSAU5qupE1D4HNcCHPrQCgFzln3c9cXYBT3QlrQza32NCaOrESC/9MYm0KhEHWDcKe6u4R9khoPqbuZvUI8xmQyCeDlioyYGuJ9UvB5VS11fQHQqB4MW9Xr9WI8lCJwoJC2dHzIEwdMqTvaP0sB1BTQ8CzT5+33c9cXIIq/iZXz9ZDlNqNh+JAQkMbYjEbnlZ/9VPjUfcv3HOQ6a+6uZEBmLpcLNtHPHUQWE++Tgs/rdt3+WPtz5c1Lneruf3e7XR0eHur27dvK5/NxbMPh4aH29/e1vLysWq0Wyq3ZbGp9fT2+n2UpOpvhmzS10t3Kp6G4oFt5DcsWix6/dereQICwKXEnzc7Oanl5eYqihWJ3q4X7cR382d78s9VqVSsrK1Osk1uL/M04XYByLemc9SG7CDaA6q5eZ4nsIQcArrgvozkQmUwmkfJ+enqqpaUl1Wq1eO34+Fjz8/OqVCphOXa73SgimF4vCxA54PHn/Dylh7sVgJWC9CzrOrW8SVOWztcD4BpQioX/vDmnz8QHpYdJ0gC31NtKXTAej+SgLAXi4/HFkSMkJ1DQkKMPGAfFKa+S6ZGerRVGyjtHbzSbzXhtfn4+Kj7DZJVKpSgimF7veffjPQe/z2Mq0uDxNNjZWZ2s60sXZROkc4AyNzenk5MTtVqtcMX/IQvYgZYXkE0b5xFyIHWWSzgNmPcYNAeCgBpqKsE69Xq9AGwU/ESevo5sD+z/dXv92h+S339qe2nww0Y4OTnR06dP9f7774eFTDppq9VSPp/XnTt39Nvf/laFQkFPnz4NYeqWD5Zten3pQtD4Z70v3uiDZ0d48HPqvnAmiQ09MzOjer0eAqHVak1ZKZKmhF5qSTmY8DoX3iaT8yyt1dXVOIfMBRj9BgRxHz9KgIc/Go2i8i/sE32FNeHzHJKZxVhcZnOQQpB8r9cLF93S0lK4YBCoMHqtVkuLi4uqVqvP1PV5HqBwxQIYdrDgn5MU8RUpO+Yg1V1INNYa8ToclzIYDDQ/Px8uO7+m99sVjK+trDHlcrlI88bKdrcL/XElnd6T9YX7kfP4YH0AQAT5A34Idk7n7c+lol+0eR8WFxejyjwlFChwSGVzjJmFhQXVarVYT+5OTAHFH3KJufsrNQyli5pJz9tnDoDSWDbAE4CUjDVcXmk15jT+iPeyXHdpH5grYhPd0PI+pYYec8V77n7M5XIBfGBtAWwkkaTG4evARtPSPXPdXp/2LwF+Xijg2TeVW337+/s6OjoKi5FD93K5nI6OjsJyJ2tne3s7rAssCmIL0uC6lPL1TC5XFN5Ht269uJi7FtLAV9/YVD1FCaN8cV9xijauszTt3eMxso4I4DP1el2bm5uhUNPPpwoFAeaAiArO+/v78VlOSJ6ZmYlsLxTc3t7elPWX5Xp81Y2xcF+CsI+OjiLweXl5OVyMJycnAWgnk0nQ8y6oPZPKU4adBUnn7w+Nn/XFs/EUet5LA6X9+edyF/E6HATqpReo0OuB8+5a85a6MJhD4rqq1Wpcl776GKVsNy3XwMIlLom1T4yJHzo5GAzUbrfjs379y15H3JNxzs/Pq16vRyXtk5MTNZvNqIoNE4FbBzc9wNFdTF5aII0P429/XimIprkB4+tGmgZPztJ55uB4PA63EQeBIn+cGUQWpjFG3tLgeubw7OxMrVYrWB/2Dn1NAR/fc7mJfMZokBSlHjzeB9lDfR/WFe0qmcS0jcfj5xoe1+3q2r+UrHmpmB9+iJdpNpv65ptvtLm5qUqlolqtptPTU/V6PR0dHeno6Ei1Wk3tdluTyURPnz7VwsKC7t69+4yrIqXS/X0HFCnyS9kW6FZ3kTmVS9AyjXsgXBAqHoDIMRXp9zw9n/txLyw0tyLy+fP09Js3b6parU7ViUEQInhhH1xZwxyg7DudjjY3N9Vut3VwcKByuSxJUSiPhdLpdKLkgM/r84Tlq2o+F/w0m03t7u7qxo0bEVhOdsjBwcFUIDtVe0lNR3mlAtqfU1aNm1Sw03iGhUIhnp0XaUvXbOp+TV2JDpLYM4zbGU2/Bn+jQJw9kC4qG6+srKharU4xhSl4Ti3r1JXnZRGYc+KM5ubmIuCa4zVardYzZ85dhdLy58HP8vKyNjY2tL29HbGHuH9XV1djHKPRKMASBSi9dhbXl55dOzRnlrPGz7qhgrnLMWfpuFe6BjwAP8udCeCnLw7UUoNwZmYmwHfKVPZ6PTUaDbXb7QDuKfBJx56CaOnieJR+vx/7krVL0DkAiWB0L2TL2F8XsDGZTCJu8ujo6M9mGq7bv0zzkJc/p/1ZMT8s2uFwqE8//VR3796NeIZbt27p5OREv/3tb3V0dKTJZBLVes/OzvT48WPNz89rfX09gIhbEc4MIAS8eq8X5Uo3PfSrU70IC8CTjwXhhkvJWZbUrw8Y8iMJHPT452FkvJos721sbOjWrVsRIO2b34MKsUizXu/1etrd3dVoNNLbb7+tzz//POKdEIywJ2dnZzo8PFS73Z4a+1VaWdwbRvDx48daW1uLAN61tbWwxPf39yPzBCuS19bW1mLdSc9WL3Yh7i4NX3PeHCBzPe9vlhLkurzPZ7hnqjhSd2aW0EeREKfl91tYWNDq6mqwrFnMA2syVSyu0AaDgVqtlsbjizIOKGtSlhcXF+NIi3a7HUH1WbEqV9F8Hy8tLen27dva399Xu93W0dGR9vf3Azivra1FIDJuSNYZ85HWbHKZ44afA+Gs+Xdmh/55f1PDjjlNn1d6Lx+3Z1mlhqN/jgKPzrTAKu3v72tvby8q7GcZoz6+9F65XC7c0Pl8Pg4tnZmZCVAJe0W2GWVAUnff6wJ8aIPBIOIm0WPX7WpbPp+fCv942fbCx1tkWdiTyUSHh4f6xS9+oXq9HsLyvffekyR9+umnarVaWlhYCAp6MBjo97//vYbDoW7fvh1ByG5RuOXjrgy3sH2zpIGoZOx4xgXXkqazdtyVhpXvQYdOJ3ONlMJ2eluSjo6OtLu7O6VwOfrivffei7iiVFE72KGfjJ3zwQBX33zzTbgoYEP4fLlcVrlcjvHt7OxMBTs/T1i+6pYKV+niuJQvv/wy4n7K5bJu3rw59YyGw2EIUoDcaDTS2traVLG0lI35Y0DDFZIrGncnOCB/npB+nnXvrIxb+L6e0+vDtLTb7WB+CoXz4ppra2u6ffu2qtVqrNWUsfBx+r1coXW7Xe3t7UlS1HkB+FFqABd2r9dTs9mccjf6M7zs5oCSvszOzmpjY0Pf+ta31Gq1ovzD1tbWFOvlmWyVSkXS+T47ODiYKt6YPs8/BjRcJvJZL3bobHI6hnRsMNy+Hp2V8cyzrHR63iP2D/coMnUwGGhvb09bW1tqNpuxvrLkewr8U4OwXC5rfX09jGEqziM7ifuZTC5KM3icmj/D16kRcwVreHBwcA2ArrC5MfDntj+L+ZEulPVkMtHDhw/1T//0T/ov/+W/aGVlRYVCQe+8844Gg4G++eabsGSPjo6CnTk4ONB4PNatW7emTlxGSHishtf++f/Ye/PgxrPtvu97ARD7vhDcyWazu9nLzLwnvX3eeOa9p2dJiRS5lMQul+VYWeQ4lcjliuLIilK2nJJjW+XElSgpu+IoUUVSoih2pEiV5UlPeqp6bzyj0ezdPb2xSTZ3LCQAAiA2Ar/8AZ7bB7d/INnd7CG7cT5VLJIAfvvFvd97zrnn8NkYgJ73SDRQrAjQLcTabDZ1Cny6Ft4x8WXz3KJEsT71er0nRwafdZFbhjqn/f19ZLNZ7O3t9ViG0uk0Lly4gHQ6reOR+OzH4XDomAMa1Hg6ezITdzrd4M1WqwWPx4NMJoN6vY50Oq3PLR6Pw+1265UW6+vrPR0X8Gj8zWnArRArKyt6wJ2ZmYHf78fY2FhP3BeZ0mlbSoAIQHeopkWHCyIuPvj1mzEdfFuyGJKANePN7PZBz4/HsfG4MzoOHwBoO6AbC0U5a/higuHhYYyNjSGVSsHtdj/ifuCWS552wbwmcnFRDAy5dKmNDw0N6SXu5B4pFAo9AfP8ePzcTwNuhZiamtLXtrS0hFqths3NTR0fwzMQ07aUABGAFnh2Li1zkmUKI/4s6DN8ZSm1BR57Z4pv2pZ/X3ksF3dZ02fN7zHth/KNUV02SmlAwieXy/XEYJoTSuoPuZCnc6C+muIM6XgOx8PyQBQCQRM3Kv1Doprfg9MW1HZUq1V4vV4kEgl0Ot1FI8LpYKZFeKp9Pc6HqUMluPIHoN1cXq8X3/zmN3Ug87lz53RuHapBs7e3h/n5eUxMTODdd99FNpvF+Pi47szpN6+XRZmkzQ6Cz9C5BYXECZn+uUjhgxkJLf7Fow6qXq/rMhX0Y5qyeaI0OlalUkE+n+8pdjo+Po6LFy9q8zC3dNFvbmWie2x2pCR8crmc7kwKhQICgYBe2UWrjWibQqGAnZ2dR6xlp4E5Y+cDR6lUwsLCgk6wNzk5qQUQ5T7i8RkjIyOIRCLaQkIxKqZAtjsmb8tm1mwOtwhS52920nb3lNoUuRpIBPFAavocF2F0buVyGcViUSf+DAaDGBkZwejoKBKJhA5k5+2IzonaEd1vvnqSi2fKhEzHpGBnCtAmIUTLqykolmN3zz4N+sUKKqUQiURw4cIFnWBvdXUV1WoVGxsb+nvMRezm5iZKpRLC4XBPYkTTKmtaz/h3Huh1jdmJb+6u533nYYM+tTdyfdKz5SKEf46fH+XcIasP5Qja2trC5uYmtre3e2Ij+X0lC2A/9y+dP69BR22NYtXo/pPLy+1296Rm4Jz2JKwfltX1bJCIpJWRwqcPjbcnwRNneCbMBru/v4/3338foVAIX/va1wAAiUQCly5d0gF1tJ3T6cTU1BRu3LiBTCajXWZ830Dvqg7uOqAf7ku3i/egmYgZNAigR/jQLJm/TzlB+DF4niDqSClWgkTazs6OXqYdDAYxPT2N2dlZBIPBng6SrpO7Rvj/NDviFjCafezs7CASiejX+VJ8WqVDDWV1dRWVSuUR9wcXCaeBKR5o2f7du3d1orRUKoVIJIKxsTFUq1VdLJQC091uN9rtts7/w61zdh0qFx1212/O3ilA3e686X0+AJmDBK0e5K5Sc5DjLl7LeliypNlsYmhoCNFoVAufSCTSU0/OtFDwwHkS8vx8Op2OznhMRWXp2BT3Qy4vPosvFAool8uPWDr48zstTPFAls+LFy/qhJnZbBalUkmn26DYOLfbrUW1w+FAKBTSSfn4JMQ8HvUF/BmYnzFjhsh9yS09BG87vE3RZ8jiyV2o5nlxyxC1W1qtt7+/rxcWbG5u6jJEdDx+XLo2LtT494F+e71exGIxbVGnz1DcD9VVo/OmjO20EMMUimfJ4sPpdDrI5/MYHR1FOp3Wrjzh08WctD4NTyV+qNGas49ms4n3338fk5OTmJubQ61Ww8jICIaHh1Eul/WgfPPmTeTzeRSLRW2ZoJUldoHAdAw+iyVhwF1cpgnZXDUB9LobLMuC1+vVX1YAPZ0Cn1HR/9zvzk3Z3GpDdXOmp6eRTqe1Wdg0YfNZIRdBwMPAbj4Y7+zsYHV1VS8r3d3dhc/nQzwe1+cTCoV0Be69vT2sr6/3PCd6fmehszFFbrvdxvb2Nu7du6eXIsdiMcRiMSSTSb3aCOjei3K5rOuD8RpU3KJy2LG5u6Kf5QeAdsvSuZpQ+zPjb+wGMtqv3X6oDbhcLp05PZFIIJlM6gzG/HNcbFG7oh/TSkHCihLacasPz0NkujIomSlZH+zcK6eN6cp1Op1IJpO4cOGCTo1Aq09zuZwWkaFQCIlEQtf88ng8OscUj/8h7K6XWzB5nA6HW+ns0nTQ/2Yfxa+Jx/nQMXh741C7I9FTKpWws7ODfD7fU8KCTyS5qDPjGvk1KtUNW4hGo4hGo/o4FJe4t7en3frctRoMBhGPx7U1lJ/3aQvoo6BVphMTE0in01hZWekbsyWcPP0mjk/KiVh+CC4OCoUC3n//fYyOjgLoCoHJyUlsbW3pLx0F7AaDQSilsLW1pTt7SoDIOwNureDWER6kx7fhAx99oXnHxAcOu1kU7ZeqjAeDwUc6JzoOnwU4HA7E4/GeztUUMHadHv3mxSi5yiXrxtLSEhqNBoaHh3VA98jICJxOpxYAsVhMZ4MtFovY3t62NcWflYHLPLdWq4VMJoOlpSUkk0n4/X4t8HK5nI4noEGchGOxWNRZfinBpJk/x7Ra8HgJO/cXb3/cxcHfP8r1w1cYmoMJPwc+cFOxScoWTYk77eJQTIFDbZuLXaDrmqbBn8qEUFujrNk0o6ckjWYeGPOYds/vtDCfAwVAnzt3Tgcz12o1vfKRJls0iFMfEY1GUS6XdT4mO8uOabUg8cAtuPS+KWR4rCHf/qjvJI8zNM+DnwOfSFA2aIr1oWKo/HP8/plCjsckEpSLi1YbUs4zmmxR3bd6vd6TNdzO5cXP4ajv0WlTqVRQqVR0wHalUjntUxoYKIXNSfFUVd05/ItObqHl5WWsrKwA6A5m6XRaB91RdmOaTft8Pj0rAR7msKFgXx5zQ9YV+qEkhsDDpeKmW8D8QpszZh58aJryucWEvuTmIEgdGl0b+dlJ2NE5m7P1fjNKep2S5zkc3Urn9+/fR7FYRDweh8vlQqVS0asnqIZUKBRCMpnUidrW1tb0l9TOEnBWOhvTAkQWq0wmg1qtBofDoZP60WodquQNdJ9B1nIoAAAgAElEQVQ1WSj4sl2yJHITPg1Q5KY0Byv+WY45YHDxbD7Tw8SJKRbM4FZqQ5S0j9ft6vfcuOgH8MhsnoRwNptFtVrV8RydTke7bmm2HwwGtWjnYoFbHvh1mdd7mpjWEr/fj/HxcaTTafh8PrTb3TpWFE9FxYt5EVjKNUWJNamd8O8x9Qvc/W66iezSZdh990y3E50/vx563xQo/L6bcUlmvjUKVjfbhnn/7IQ5/SY37PDwMPx+v+5nlHqYl4riFyuVCsrlMtrttrbghsNhWyu9KQbPIp1ORxddjsfjZ/pcXyRoXD+JJe7EiYkf0/SqlEKpVMLS0pJeoeP3+zEyMtIzuxwfH++Jc1leXsbW1lbPfviXkCwdlB2Xu8ZMSw/fhzngmDMZ2g8vR0HHA6ADrXnHwgcibjWgc+EdEI/DMIPGzX1RoCFZL5xOJwqFAm7fvo2dnR1tHSPBFo/HdadGuZPC4TAsq1s3i54BYd6ns/IFNgf0drut0wVQbhkqYUAZtwOBgP4fgK5aT9Yh4FH3EnXW5kBGg5Wd+OWYr3NrCx/k+CDGBZV5veazMAdTAD1izWz3dqZgh+NhfTKaYBSLRWxtbaFSqWgXF32WynAo1U12GIvFdLJMihOhGlPm9Z+1Qcts006nUyc/pMkXlVShFZMkEOgavV4vUqkUksmkDqA32yeJR5qg8RWnpqWHzov/tnvd7GO4xYleM7PGm2LFtP5Re6F7QedKP7y/M58h73MptCAWi2FkZATBYFAHhtNxaUELWYDILQ0A0WgU6XRat7t+37OzIqL7QW0mGo0+UiBWeDbQBPdMWn4I3qA7nQ5WV1d1YsN6vY7R0VE9W9/f38f8/DwuXbqkZ/bVahW3bt3CysqKnkHQvsj9ZAZN8wGCD2h2LoWei2fmXJ7zhwYN2t6uqKTd7Nsc+Ggw5T+84zJneITL5YLP59M1cnZ3d3Hr1i1Uq1UMDw9jeHhYW0bIVUGZUxOJBCYnJ7XLY319HRsbG49Ysfgge1YGLRPL6roTqXxKvV7X1h+aPfr9fkxOTmJyclIHXZZKJaytrWFjY0MXTKX9ceFjBpfSfTADhvns2s46Z4d5X/mMnm97HMubKXx4QUl6n58bCS3KgN3pdLCzs4PNzU29bJdSAlBCQwrodrvdiMfjSCQScLvdqNfryGQyPSsX6Rh8oD6rbQjonivlRqLSF2T92d3d1cVD19bW9KowctFMTExgbGxMZyOm/XGrND1Xs83YWYLshOJhz9+cVHLRy7c9zjMgQW0uFOHv83MjoUWrdB0OB2KxGEZHRxEIBLTFjOLTeOHUZrOJnZ0d7OzsoNVqwev1Ip1O6/QM/PzNyd9Zp9ls6pWllBpBeHaQoaRfUd4n5URkq53pEug27Hw+j5WVFaRSKTSbTR20SqbDQCCAr3/96yiXy1haWtIC6Pbt26hUKpiamkI4HNYCiPZLK1NIpHB3Ehc+fFbMBzGeVZp+c1M1N0PzwNGjAq54nAU/LzurFHeVEDRjJ7fa+vo6bt26hb29PSQSCYRCIXQ63dVenU4HgUBAbxsKhTA7O6sDyqvVKq5fv64TS5rxH/0sG6eFXQfearWwvb2NbDarBU4oFEI8HkexWESz2UQikcDIyIgOtqRBbW1tTec+CofDjxSf5S4x85nYrdzpd76mEDYHpH73uZ+gMl1i5gBB52k+T74PWsVYr9dRKBSwtbWFarWqLT6dTqenlhdZMCKRCIaHhxEKhfT3d3V1Vaf3t7OonrV2ZDeIDg0NIZFIYHh4GKurq9jb29PlL6LRKNxuN7a3t7G5uYlOp6MHtkgkAgA6lxZN5Aj6jps1tbg7zE6s2J2v2V5Mgcw/w+knqEyXGL3PrT1KPVw908/q0+l0V51SLcJAIKCzrCultEuWUlBQjFg2m9V9TzKZxOTkJGKxmO094ed6loU00D3f3d1dJJNJpFIpHXMoPBvIUniSLi/gBC0/dl9KEjLXr1/vccvMzs4iHA4jGAyiUqkgFArhh37ohzA5Oalr0ADAysoKPv74Y2xsbGixw0223LpCriWzKCFh57owZzjct81NzXarKXiHZH6RefwItwBQx2AOZNxSRINQo9HA/fv39b2jAbzdbiOfz6PVaukkhkBX+IyOjiIej+vO5OOPP8a9e/f0MUzszv+0MAdVLiyKxSLW1tawvb2NdruNQCCAdDrdEzMWDAYxMzODyclJHWdFGWwfPHiAra0t7dLg5n7eDriFhdqTXSfNz7GfG8t8xqY7rZ+J/7CZML1uFztGkMvUsrq5pjY3N3XMF+Xtabfb+vvIUwNQrFgsFoPL5UK5XMby8rIWCyb8Gs5CGwL6x1kppRCNRjExMaETsFarVWxtbSGfz2vLRrVa1ddMy/r9fj/S6bRetUmdsZ3bHXhoYaH4P24dAh59/vRc+fv8h/chZnvr53I8zDJHr1Mfarpjad806aNM6xMTEwgGgzpvDwXJkxWaCq6Wy2Xkcjlt9QmFQpiZmcHExIS+d+a58nN+HqhUKmi1WloACc8GMnBQ0tGT5MQDns0OnuJ4PvnkEz2ojI2N4dq1a/D7/chms/jjP/5j5HI5XLt2DaOjozp/js/nQ6lUws2bN/UKJ4/HozsTMxCPDw7mMnLCrhPg582XEdPrpOoPcxHxY/Wz9BD9Ki+TFYLidO7fv49Wq6UDL2l1U6fTwfDwsI5fcLvdGB0dxblz57RFa3FxEe++++4jBTHtzvss0G8gtazuipG1tTWsrKxgd3dXzyTJKkhJ2/b39zE8PKwDW8mtUygUsLq6ivX1dVSrVQDo6fDNdsMD6nkbMzFFmunONK+Nb8Ovtd+AfZiVoJ91itozT2RXqVR0DJllWdriQ+Ud3G43gsEg0uk0RkZG4PP5UK/XsbKygoWFhUNrGp0l4QP0H0jJQjExMYGpqakeCyq1q1AohJGREbhcLmSzWWSzWZ3o0OVyIRaLYXJyEmNjY9riaiYk5RYfHmTPXc0mdn0n8Ghcol3b4a/3m0AcZrW0c31T+1KqG/9F+aWCwaB2gyn1MHknraBrNpu63iBlnKcC1nNzc4cGCD9PwgfoWrmy2SyGhoZw/vx5RKPR0z6lFw63261zbp1UYkPOibi9+MDFZyj0997eHt5++21MTk5idnYWDocD8/Pz2NnZ0UuVS6USRkZGcPnyZTQaDWxvb+skd/V6Hffv30e9Xse5c+d6SlRwsWE3U7frmM1Ogv9NLhAysZlWIFMQ0bXSZ/vNxqij6Zeng2KN9vf3sbGxgWw2C6W6BQlJAJCQGR4e1rEc5Eufm5vT7q5yuYw333wTuVwOlmXprNSmGZwP2Geh4+lnnaOYlbt37yKVSukg59HRUVSrVT3TpKzQlISMMloD3TZIAomSJvLMtVxE93Ob9sPuOXN3As8vRddpWiXM+2A3kJnb2w2EQDfom+ItKEiVXIJAV/hRMkNaRj88PKwTKLbbbWxtbeHOnTvY2NjoKSh81HM7C+3I7n6SFZYSH+ZyOezt7aFYLGJzcxN+vx+hUAipVEpnJc5kMnC5XIjH4/o7HggEtHU2m83qmCEAPQLHdHnZPWcT85lSe+SZl003vinAzfvQz3LJtzf3R1BJB7Iwk3Wcr640kxlms1mdLdvhcGB0dBSXLl3C2NiYLs1znOd2lgR1P7LZLGKxGKanp3Hp0iV89NFHOp+R8HTQZINihZ/JMU56h/wLxAOKV1dX8Z3vfAeRSESvoCABlM1m9TLcVCqFV155BR999BGKxSI8Hg+CwaCe/dfrdczNzWlfvDnbNgWQaS7mA4dp7QEe5mPhScg6nY4OiOYDGY8Vov3QcndTAJkDIJnF6XUKGMzlcsjn8z1xKBToTZW8fT6fLvVB2bNjsRja7W4G2XfeeQeLi4s9gseuY3keOhg6f7JE0FJZylw7MjKil2BTJxwIBDA2NgalFHZ2dnQM1/7+vnYZ0moNXuWanoedC4H/trtvphXJbGNKPSwfwAW7eQz625y188+agakcqgdGiSDpHCgg3u129wgfn8+HkZERTE1NIZFIAAByuRzu3buHBw8e9BQxtXPXPA9tCHg48JMlolAooFQqaWvF1tYWIpGILskzNDSky2FYloV4PK77AErTQYHixWJRp1YA0HdCYX7v7J4ff88uUNq0MPZzp9FnD3tOZqA8h0o5UK4yEo+8bmKtVkOj0dDZjre2trCysqJrXw0PD+PChQuYnp7uKWJqThCfN6sPQelcyF08MTGh+13hyXG5XEgmk1Cqu2L8WfUxJy5+eOPmX9hWq4WbN28imUzi61//uk7+d+3aNXzyySd6SeTm5ibS6TReeuklXL9+XZvcKTZhZ2cHH374ISYmJjA5OamTsNESdZ4+3gwKJTcIX+HFrT0UBEodHL1Py6p5HAgFJtP1ERRoSq9zFxhZJiguibZzuVzY399HLpfD2tqaLjJI1ie6V2StoIDM0dFRXLt2DclkUq9Yeeedd/Duu+/qGAY7iwE/57PY6fTrqEulEu7cuaNLE0xNTSEajWJmZgYOhwNbW1u6hAoJI8uydBp/EqelUknPKOLxOAKBQE9bIHFiLlXn52cOUvw9amOmCKY2RoLXzLXCvzf8Nf7M+IBnCnEKbqZkfuZxuJuLLD6m8Mlms7h16xZu3779SJBzP9FsZ3U4C9i1bVoteOnSJZ3wb2VlRafl6HQ6GBkZQSgU0jFAW1tbUErppc30bLlYolIh1D/we29ajvn52Ykaeo9PkLiY5u2Au//NiZ35Gm+L1A7pOHyBh9frRTQaRSqV0qV96DjtdltnbKYAZ7KqcuGTSqVw+fJlPTEzLVZ2z+c41rGzxt7eHu7cuYOhoSFMTExgb28Pm5ubZ/L78DzgdruRSqWglEI2m30m7i7imYgfE/piVatVvPXWW/B6vfjqV7+KRCKBsbEx+P1+3Lx5E3fu3EGtVkM+n0cikcCVK1ewuLiok9yFQiGdv2Zrawu1Wg2zs7MIhUJaKNDqL17U0ZyR8WBX4KG7i8RPu93WlhjK6UAzIB7/w/fFZ/vmqhg6Bp/xkzvC5XKh0Wggm83qHCx8Zu/z+fQqLwBa6I2OjuKVV15BOBxGq9VCqVTCn/zJn+DNN99EuVx+JKux3YzwMEvGaWM3wHY63fo6N2/e1IHeExMTSCaT2qpBA5lldQNVR0dH4XK5elxAlmXpgYqCFvlSZnoudvfFFD52Likzp1O1WoVlWQgEAj1VxGkQ5UuO7cQGvwcktrjwIasXCR86nlJKx84Fg8Ee4ePz+ZBOp/UKHHJ13bx5E9evX0c2m7W1gh0mgM4idufvcDiQTCZx9epVPVlaX1/XAfXNZhNTU1OIRCJQSqFarWJzcxP7+/vaBUT3hoSz2+1GLpfrcYNRW7C7N6bwMS00ZmJOSutAgoyKkdI+eBwhtZF+Exw6DlmcufCh7PCJREIvHKDJa61WQ6VS0X0iWXwymYxeEeh0OjEyMoKrV6/i2rVrSKfTPQlhzefSr309TxSLRdy8eRMXL17E7OwsnE6nbi/C8fH7/Xoin81mT3x1l8kzzdBEHQ3hdDpRLpfxne98B7VaDa+++irS6TQikQi++MUvIpFI4KOPPkKhUMD29jZisRiuXLmiA6NJmNAKClpNMDc3h0Qiod0ZZhkLGjiBXlcct4xQEi9qsI1GQ5eSqNfrmJ2dxejoqN5Xs9nUSQjp2ijTNIkvczAliw+PoSgUCshmszrbLM3maPZFWaLJmjAzM4NwOKxXzO3u7mJ7extvvfUW3n33XZTL5Z7YAFP0EGd1sOKYlhCyqmxtbeGDDz7QNYSmp6e1C8vn82F5eRmFQgH7+/s6u6/P59O5guj51+t1/Uw6nc4jbrB+bgTTncWh50/tgeopAdB5Zsh9QvsEHrrcaB/8HPjsnAQ0BWbTyptisYhyuYxaraYHNZ/Ph3A4jFAopK+L8vgMDw8jlUohFAqhXq9jfX0dN2/exK1bt/SMq5/Fx64dneVBy7SE0GQnnU7js5/9LNxuN27cuIGVlRX9PazVapiZmUEsFtMuMGpv8XhcFxwGoAvB8oSkZsZ4O7emOQExrYkknigFQTweB9B1S5L44JmSSdBwMcPPgd6n/oeEN00c/H6/zqHl8/m09blWq6FcLqNcLutgecrjk81mkcvlUC6XddLaq1ev4vLlyxgeHu6ZRJiCx25y9jz0S3YUCgVcv34dMzMzOqB+aWlJip8eA4fDgXA4rFPg5PP5TyV1wDMTP3YmTPqCFotFfOc730Emk8FXv/pVPZBfvHgRgUAAH3zwgf5SpdNpXL16FaOjo8jn89je3u6pHUOZjymojgQS8LDOF++0zS+ZaUImUzYPGE0kEtrlRP5vqrbNTdvcdG1nbuYzIEoeR7lqaIZIs6+xsTGkUildZJHKWJC7TymlM+9+97vfxY0bN3QVebvr5s/leYUL1Y2NDdTrdS0uZmdndS4Rj8eDlZUVbb3weDwYGRnRYrFarep4BSpWSM+PYjnM58fbjflcCWoL5NqkPDLFYhFer1cfj+Jt6HkftTqM/6bjNBoNPSBVKhW92sayLF2egtotBau2222EQiGMj49ri1i1WsWDBw9w8+ZN3Lt3D/l8/hHhc1Sbed7aFJ2vx+PB2NgYPB4PIpEIEokEFhcXkcvlsLq6inq9junpaT2IUxB0uVxGKBTqsaZ5PB4dGK2U0rFlpvuS31fTrUnvUX/SaDTgcrl0mZNoNIp6vQ6PxwOPx6MnA9TvHGaNM/sCansejwehUEgnVPX7/dp6TlbL7e1tXdeNxFK5XMba2ppeRBAIBDA9PY2rV6/iwoUL2hprWkkP43kVPgS5wKgfunTpEpaWlrC7u/vcfUc+LVwuF0ZHR+HxeHpqUH4qx36WOze/8MDDL0Gj0cBHH32EjY0NfPazn8WXvvQlpNNpvaTygw8+wMrKCjY2NhAIBBCJROD1ejE8PKwH/XK5DJfLhb29PVy/fh2tVktbZ+iLahd8zGdBNPOnmbLb7cbOzg5WVlawubnZE8hIGZQTiYRe6sqvj6w7BFkB+NL7VquFbDarV9FQjBCdE3WiVFeJZvSxWAznzp1DKpXSom95eRnf+9739JJ4s6grnZ/5TJ4H7M6TPz9aarq3t4d8Po9sNov5+XlMTk5iZGQEXq8XPp9Pu0cdDgf8fj88Hg/C4bBOcre7u4tGo6EtRe12G8lkssc91c/NRTNzit+iVVSdTkcPGuQG6XQ6ukI4uaEoCJRbd8zr522VjrW3t4dSqYTd3V1traT25XQ64fP5tMWQ2iTFrIyMjOhgwnw+j8XFRdy+fRtLS0s6WZudO+aoZ3NWsRtQ+fN0u91Ip9MIBAI6CeLt27exurqKra0t1Ot11Go1nQKAniOJT1olFgqF4PV6tWXP6XT2ZMW2c3NR/0DPnlxQZNFTqhtvSBXn6X1yf3E3lJnuw87KQj80iaNSMbSAgJfoIJdWqVTSFeCpfdIKuXw+j06ng2QyidnZWczPz+PcuXO6QOxh7uF+z+Z5p91u67FpcnISc3Nz2NzcxNbWlgRCG1CfRG5CSkPyafFMLT/8N8G/CJ1OR+f5yWQyeO2113Dx4kXE43F85StfQTKZ1LPRer2uxcnIyAiGh4extramA4RbrRZu3LiBSqWCiYkJvRScxAvvXLjbgEzZVEiyWq1icXERpVIJXq8XoVAIPp8PHo8HjUYDDx48wMbGhl4WHAgEeszM3KVBoofSw9frdeRyOZRKJTidTqTTaX0PKIljMplEIpHQq1AAYGpqChcuXEAqlYLT6UQ2m8X777+Pd999F5lMRt9X/tt8FqYL53nBnC0T1H52d3dRr9dRLBaxs7ODK1eu4OLFi0gkEvD7/QgGg1hbW0OhUNACkco70LMlayIFQtdqNb2qjs9eeUI4nl6BgqdJdDcaDe0KoFgNqshO7tVqtQqfzwe/369Fmeme4YKH2hBZAWnAozZNFkyv14tIJKJTJJClibJgk/BZW1vD3bt39XJ2ihMy732/7/HzRj9XJd23cDisXc3xeFxbwnZ2drTImJiY0G6wdruNWq2mRXQ0GkUymdRFhqlQLLUtLirpufJ2RQsoqJAqWXjINUlWGHLbkpuNUoHs7e1pUcZFlSl4yEpFApz6L74QhKxOu7u7Oouzx+PRdfMoMSQATE5O4uLFi9ryHggEbEXOYf3Ti8je3h4WFhYwNjam85EtLy/LUvgDXC4XIpEIHI5uCaZnHd9jew7P+gB2HQ51RCQaarUaPvroI+TzeXzpS1/Cq6++ilQqhWvXriEajeLu3bs6S63L5dKD1+TkJIaGhrCxsaGDXMnMODY2hmg0qo9r5qggs6/T6dRLoNfW1vSycp/Ph0AgoAdAWh7cbrexubmJpaUlANCzaZoV8twuFDdEScBo2TDtj4op7u/va58ndXQ0aF24cAFzc3M6yHJ5eRlvvvkmbt261VOpnd9bfo/N5/A80i9mgN4jKxDFvuzu7mpX6blz57QAogKpAPSSbzLP5/N5bQmiytRU3JNWEpLo4UuQuQuq2WzqgaRWq2mhRQMP/U1iqVQqoVQq6XgLnj+Fx2eQu4wy6HLrIi3vtyxLz+Tj8Th8Pp+2JI6MjOiinrVaDaurq7h9+7Z28VAcR7/4nee57XD6xTDRe2QFIgETDofxySefYHNzE4uLi1oAkaXI7Xbr/oKCpclKQwH0FGtGGYF5XA5fJEGrxkKhkJ64kTW60+mgUqn01Nmi1AUkdiORiI5V4vmcqN3SSlOPx6NrvvFyL7S8nyxKNJmo1WraUr+1taXLpPh8PkxMTODy5cuYnZ3VLnp+XwfB0nMY7XZbp2c5f/48rl69iuXlZezs7Lww36kngSalNKk4rXtxaiVp+ReBRNDa2hp+//d/H7lcDm+88QampqYwPT2NVCqFmzdv4v79+1osNJtNvTJhaGgIq6ur2i9Nsy0KEqSK1Q5Ht9YRVWOu1+vIZrPaekLBfrFYDED3S1ypVPSMnoKcR0dHEQ6HUSqVUCwW9SyIux6A3kGMZuVerxetVkvXn3K5XIhGozpx4fj4OC5duoTV1VXE43GMj48D6KZT/+STT/DWW29hZWVFi0e7GCa73y8C/VyodI93d3exsLCASqWCUqmEl156CdPT07oeUSQSwdraGnZ2dnSwM5V1oH3v7u7qjKK0wpAsf7wSNg1e9Xpdx95QfBFZEbnwJisRlW8hd22lUtEiuJ/VjqxL/LrJNULXQNcXjUYxPj6OVCqlUyJQOYft7W3cv38fd+7cwcrKyiN1qszj8t8vEnYTA3r+ZAU6f/48gsEgotEorl+/rkukVCoVFItFTE5O6sBnClanOlYAdNAwCRSaBJGbkqc8UKqbf4iC08lCSKUiuECicwQeBuzTYOL3+xGLxR6JT6O/uVuLrpu3x/39fVQqFezu7qJYLGJ9fR25XE6fDxd458+fx6VLl3Rwb7/q5oNm8TGxLEsn1JyZmcGlS5eQyWSwtramJx0vOtwCSVbRQqFw6td/auIHeNRKYVndYOi3334b29vbeP3113H58mWEw2F8/vOfx+TkJG7cuIG1tTXdkdDKr5GRER2vQzeVinuS2OGBzSSg6vW6jpMgixKt5KCVM0BXyJD1hgr5cXMuudX4seh96qzIlEyxGsFgECMjI4jH4zq7cyqVwvz8vF5av7+/j0wmgz/90z/Fhx9+qAuaAr3J7niH9jz6lo8zyNp1oKYViJJhUvbeQqGg3WAkEDY2NpDJZLTLjAafaDQKh8Oh44Bo5Q8FgfKBg+49FyHkiqDVPySQeOJMqu/mcDj0DJyy5NIARxZJ+t9cLUiuM8uy9AodshgEAgFdhoFcg81mEysrK7h9+zbu37+Pzc3NR2p1mff2MLf1WeY452fX1kwrEFk2yAoUi8Vw9+5dPbEi63I6ndbxPtT+qARNOBzWyQK9Xq/us3jpHTouiRBqI2ThoZWI1CYAaKsQpeegz9LkigQztT3qE8gySUvz6Ucp9UgcWbVaxc7ODlZXV3VKBrfbjampKVy6dAlzc3MYHR19pFZXv/bSr30NCtVqFXfu3MHo6KjOq7W8vKwF5YuKw+HA2NgY3G63tl7ncrkzcc0nJn4Oa8x2wW4cGiQoOLjRaODmzZvI5XI9brCxsTEkEgld6Xxzc7MnmR9ZgbLZLKrVqp4VUydBAw8NLGQCps6EOptSqaQT6U1OTmoXAvnVqRPhMyayDvBChuS2oA6Rgl+9Xq+OW+JV2YPBIICuBczlcqFSqWBxcRFvvfWWLu8BPMw+/bjP46wPXMfBnM2a1iAKKs/n89p8XygUcOXKFUxMTOhYrUQiga2tLeRyOVSrVe0SpZl3uVzWwa6UTZtcBXyFFrVbeu4A9IDFxZAZzEpffmqf5FqjNkWxY3Q95P4i0UPV2SmwmQoARqNRhEIhfU+KxSKWl5dx9+5dnQKAL8O2c0cfZvUx7/fzihlLZlqD6JlS7BcJoE8++QSrq6va1Z7P5/V3mURys9nUyTYpzQC1AZ5Sg9IWAA/LqHC3JrUZev7cxcnFEoCeos4kdCgQnru+eNwPubOq1Sp2d3d7Vg1SoDO172g0iunpaVy8eBEzMzM9RZXpHpr39jCrz/Mag/g07O/v64K5c3NzuHr1ql5Z+KKuCKOJW6fTQaFQsC2QfFqox7nhSimr38Brp/i5Kblf0Kq5D9qGZseBQAAvv/wyvvjFL+L8+fN6yfne3h4ePHiA5eVlndiNBpRms4lKpaKtQA6HA6FQCNFoFH6/X5eHILM/dSTUgdBMi3zufr9fixzqvADobKe8BAAloKPBikzT5AqJx+N6+TFfITQyMoKxsTEMDw+jVqshl8vh+vXreO+993SNrn73zbyHdstej9qOOJiVPrPRTSllmUu7iX5t0QzePE4boufhdrsxPDyMubk5zM/PY3p6WruBKKcE5VmigFIaECqVCur1um5XNHCQCOJWHRxw/t4AACAASURBVFMQ0Wv0eQp4poGMZuTkXiNrpVlwldoktRWKI6EgaZrth8NhRKNRbeFqtVrY2trC4uIiFhYW9GoKM4cQv29mwPVhz+MwDo7xnmVZnzv0g0/B5z73Oeudd96xfa/f+ZnXZl6/uQ/e3iiubGFhAbdu3cLKyope7UTlDSiPE02cSKCSOOXimIsgckmRpY6n6gDQY92hgGYSzCSQqK+iuBueBJNbEHn/RJZsavOUz4eWHFcqFb3AZHZ2Vlt7+CIP897xfp//9Hseh/GFL3wB77777jPti57Vvo/C5XIhlUphfHwcLpcLW1tbOpnvi4LX60UgENCWxFP0SNj2RU8tfvo1bt55mm4Zeo3/5tvRb/6ZRCKB+fl5fOYzn8HU1BSCwaB2GdAARoUGKQNpq9VCtVrVtXf4jAqAjsHgdbyAh4MXzXr4ufDrp86KXwd1RCSEgsGgXlXhdrt7BkgqSjo+Po5kMgmHw4FisYjbt2/jT//0T3VtJd4JH+VDf1q312mJHztxbL5/mIDuF/MEQOdKSafTOHfuHGZmZjA2NqaXD1PcDgUg7+7uolwuY29vTwsiaj/8GfBVOyR+THHGXa38Nf7bxHydktCRpZIsjFSNPRaL6eBsy+qmQXjw4AEWFhZ05l2yGPW7b4QpfJ7E7XWa4qdfsC1/3+4z5vXa3R+KiclkMlhcXMTy8jI2NjZ0bTlaHUoByOFwWH/3adLFczzRsXgb4Vng+bHpdbs0Fvw1vl/z2XFXP4kvEmKVSgWFQgGFQkEnSqXSMXNzc5iYmNDWnsPuG2EKnydxe73I4oegmE9a8k39EA+5eJ4g6zX1RZVK5dRje/BpiB+z4zCFwWGzdrtZPd9Hp9PROXDOnTuHK1euYHJyEtFoVLuOyE9NqxIokpyWpZIbg8zHfJZFM2syB5M7wuPx9MR38Ne5GZkPWNycDTwUW3RtgUAA8Xhc+34pK+zdu3fx8ccf4969e9oMysWSmb/jKNHJ7/Fxn/NpiJ9+z75fh9pvgOtnySAouJlmXOPj40in03p1FPAws3exWNSuSlqtRzNkstz0SyzHY75ots0ziwOPli/g1lF+rdxdQZ8fGhrqCXCm9l8sFrG6uorl5WWsrKwgl8uhVqv1DFBHCaDDXF7H5bTEj51FBzjcwkz/m+/zbc19ktU4l8thfX0d6+vryGQyenUUAD0A0MAWDod7BJDpIjfP0YzX4UKbfw/oc2TpMdskXSu54KntUgoOivUhyyfQXcE6MTGBc+fOYWpqCqlUCj6fr2/fY9dmjpqkHYdBED8EiYZAIIBAIADLsvTkq9lsnnkhRAt6KHSDXKhnxJV38uLnMLOxsd2RX4KjXDn0pSdrTSAQwPDwMGZmZjA7O6tzmFBadkqEmM/ntfuLW0Wow+GBhLwshHld3EdPAYB03iSwKKMr7YcaMyUIC4fDSCQSSKVSOh9GoVDAvXv3cOPGDdy/fx87Ozs9GXZNcXnYTLyfWABw7C/PaYkf4OgB184Cdly4YCIXQSQSQTKZxMjICFKpFFKplM6Ro5TSFiEKUic3GBW4NWfovE3x87V7fvQ6H/yofZJoovMkl5lSSlsXyJXS6XRQLBaxtraG5eVlrK6uIpfL6aXR/FjmORyH437HOacpfoCjB1zenzxu58zvI7ksacVnJpNBNptFPp9HsVjUnT8NCtwaRFY8Er90LvyHvrOmNc58nnzlGF0X9WPkNiXxTv1XvV5HpVLRbZosPRMTE5iZmcHk5CRSqZROlMnPwzyH49Bv0nsYgyR+OEop7SqngPJarYZqtXoq+XD6oZTS4Rw0zpVKJR0GcoZ4duLnuIOWuR1ty3+Oa9mgz9IAQSbamZkZnD9/Xq/+ogDmtbU1XROHOgE7Ezhfrk6Cxly5xWdqJJ6oE+OFJBOJBMbHx/WMipa+djod7OzsYGFhAdevX8f9+/exvb3dk/vDvH/8Ph82O7ezHvD7dhSnGfNzjG2P5c6gz9r9ze8dPS9KeEjClDKNJ5NJXUagWq1qtxivaN2vHZGFhoqO8vd5G6L/+UpBcnP5fD691J72SwMmLT3mooequZPFwPw+2d2no9qQue1xOO2Yn6M47LvQz6ph/s3vK1lVaBXYzs4OcrkcMpmMzoRMAoMsdpRUkeoD8vbAj0V9EFmleTwYt/RwKxD/aTabqNVqemUj7ZdihygVAhc9lKyR3HNcJPYTP/36arv/RfwcHxJC0WhU53ziWbc/LWicJcsOAJ10uFarYXt72zZR6hnh2bi9HmNb27+B/h0MfbbfIM7dQDSgUPDw5cuXcfXqVV3UEoDOqUIzHsqYy5OCkUvrwoUL2N3dRSaT6ZlNkbmaD1x+v1+bK3kxU5p90Qy83W4jn89jYWEBH330EZaWlnpm6HS9pvXJxJwJ2t1nbh7vtw87zrL4Yfuwff2w+9HP9UFwS0s4HMbw8DAmJycxNTWlS64A6Ek4aMZO0D2nIHZuvqZVN1wo04DHs+/yMgMkoPgqMSrnsbGxgZWVFayurmJnZ0evbjzqHvH7dFgbOmqGf1j7POvihzhMAPX77GHWVQA9lpbd3V1ks1msrq7qcjmUZJMSDlLQOj176luo36Dge6W6pS6obARlj+euexI7FMfDXfv0N/VvPp8PyWQS4+PjmJqawsTEhA6W5zl7jrLo290Dvu1Rk6/D2qmIn16GhoYQi8UQjUbR6XR6Vh/zFAomNMlTSvXE/tlZrPkYSOKGJxamXHk8H9QZcm/143TFz3HhM5uDY/b8pvd4Cnd6jX5IpKRSKbz88su4ePEixsfHEY1G9cyZOgPK0dJut3sCD2kfNLPj50YDGVVx5iZramD0Qz717e1tPHjwAEtLSz3lBMy4KODRgqyEaermmPeLdzx22/fjeRA/xzjGsV4zrSP0OaWUrgE2PDyM6elpndmXZuxm+gQej8FXeVH74e/x3yR+uOuDVvbQapxqtardb9vb2zqmjToeMxAbwJECml8//c3vwWGz9KPcRc+L+DkKu2vsN4Cb94TuLeX2ymQyWqzSwgwKoueWP96f8FVeAHraCE+gSr9N1xelWaDVgYFAQLvfEokE0uk0RkZGEIvFtFXavA4+wewH74fNfvqwPseuj+KI+LGHChdTmgsqXExthWKETE8EWYy514Sn7qAJGM9Rxi3eFMdD7fasxyExbPuiU01yaAe3WNh1zlytcsz/G40GVldXkclk8N577+lq6JSYjBoNJTjkx+DJ6HhAM83cqd4TDTDU6Mrlsi5aSr7/QqHQk0OD4oL4YGi6J44atGg78571c/vwz73oPO512wkxy7J0cDMVcUwmkxgeHkYqldLV0mlJM8/xQ9tTmzCzQlO74ZZDmqlTxmfKTVQsFnWnQwKIVqGZQZD9LFzHvUfH/cxxXRbPO49rpbAbCJRSOrg5Go1ibGwM58+f133D9va2fr52pUvI5UFpOLi1h86Ru7+or6Ll9ZSbKBqN6oEyEAjoQqy0NN5u2fpx+oqn+cwg9EXPCoqtoRqR1MaorVDMIndx1ut1XeKEJ2sFHlqGyKqzvb3d0/eQi/RF41TEz1Ed6GFmeT5rPs4xKD8H5c2hGRB1CtQJcCFDyQQpASK5HygWg/voeQLD7e1tFAoFVKvVnhk5nQ81SDNuigem9psh8UGTf7afOfmo+/widD7HGYjt7pHpSu0HBYY2Gg2USiWsrq7qgYUCVykjOF/xZ5aj4HFh5iovcm9QnRtaak9lNuwCrPtZaeh66bedy+E4baKfxfBF5TjfBbs2c9T3jyB3vMfjQSQSwdTUlBa6NDGifDtc1FJ74d91LoL4Ki+ayVNNQlpuHwqFdBslS7UZX0TXYlpA6bedC/Q47jDzMy9Cn3PWoIK3T1MR3c6DMgicivh52pt7HHM0FwzAwwGpXq+jUChgfX39kQ7NzuJEHYvd7Mh0Q5n5NszOhM6nXxJC0w3DTdx0Lvy4fBt+nMPu04vEk17fYdv1ey7kxqxUKsjn81rE0IBi1kwyn7Gdy4sg95m5FLmf25Of5+PMvvsJoye5Jy8STyruDtuun7uQ3KHBYBDJZFLH49Az58/drq3YubwIcp+ZqRHMc7HrLx7HGthPGD3JPRFOn0ESPJwz5/YyOSxW4zC4eLHbTz8zHh8U+DZmZL35/lGC7KjI/H6z98M+JzwZx5m9mu/zjp4GKQqUPypG5rD9HzYwmft73Gd/mEXI7j3h8TjuM+9nYSHRTGUi7ETpcbCzGB9H8DzO/s2/uev+SfcrCKfJmRc/T0q/mddh7x+1/WHvP8sv/lHnLZ3O4ZzUzP6kZ7Wf5rOUGfnTc1KWxpO2sn2ak6RBthAKLxbPdtnNGeK4cR6CcBjSfoSTQISCIJwuAyF+RPQIJ4G0IeEkEOEjCKfPC+v24gxSEPDzwPO2bPJJA42FZ8uzzhd10jxpoLEgCCfP4yY5zAF48OxORzgDTFuWlXpWO5c2NDBIOxKeFmlDwklg244eS/wIgiAIgiA87zxfdmNBEARBEISnRMSPIAiCIAgDhYgfQRAEQRAGChE/giAIgiAMFCJ+BEEQBEEYKET8CIIgCIIwUIj4EQRBEARhoBDxIwiCIAjCQCHiRxAEQRCEgULEjyAIgiAIA4WIH0EQBEEQBgoRP4IgCIIgDBQifgRBEARBGChE/AiCIAiCMFCI+BEEQRAEYaAQ8SMIgiAIwkAh4kcQBEEQhIFCxI8gCIIgCAOFiB9BEARBEAYKET+CIAiCIAwUIn4EQRAEQRgoRPwIgiAIgjBQiPgRBEEQBGGgEPEjCIIgCMJAIeJHEARBEISBQsSPIAiCIAgDhYgfQRAEQRAGChE/giAIgiAMFCJ+BEEQBEEYKET8CIIgCIIwUIj4EQRBEARhoBDxIwiCIAjCQCHiRxAEQRCEgULEjyAIgiAIA4WIH0EQBEEQBgoRP4IgCIIgDBQifgRBEARBGChE/AiCIAiCMFCI+BEEQRAEYaAQ8SMIgiAIwkAh4kcQBEEQhIFCxI8gCIIgCAOFiB9BEARBEAYKET+CIAiCIAwUIn4EQRAEQRgoRPwIgiAIgjBQiPgRBEEQBGGgEPEjCIIgCMJAIeJHEARBEISBQsSPIAiCIAgDhYgfQRAEQRAGChE/giAIgiAMFCJ+BEEQBEEYKET8CIIgCIIwUIj4EQRBEARhoBDxIwiCIAjCQCHiRxAEQRCEgULEjyAIgiAIA4WIH0EQBEEQBgoRP4IgCIIgDBQifgRBEARBGChE/AiCIAiCMFCI+BEEQRAEYaAQ8SMIgiAIwkAh4kcQBEEQhIFCxI8gCIIgCAOFiB9BEARBEAYKET+CIAiCIAwUIn4EQRAEQRgoRPwIgiAIgjBQiPgRBEEQBGGgEPEjCIIgCMJA8cKIH6XULyilfv1TOM5PKqW+94TbHnqOSqllpdQPPPnZCWcZpdSMUspSSrk+zW0FwQ6l1BtKqbXTPg/hxeF5alPPjfhRSlXYT0cpVWP//6XTPj/hxeFAhNaMNvffnfZ5Cc8PB5Ok60qpPaXUllLqnyiloqd9XsLZhPU5ZaVUUSn1L5VSf00pdeQYfZKCQyn1q0qpXzyJfZ11nhvxY1lWkH4ArAD4UfbabzzOvmT2LBwD3r6ClmX9R+YHpB0JdiilfgbAPwTwNwFEAHwJwDSAP1BKuU/z3IQzzY9alhVCt638AwA/C+BXTveUXlyeG/FzTNxKqf/lQD3fVEp9jt44UNY/q5T6GEBVKeVSSn3pQGEXlVIfKaXeYJ//SaXU4sG+lkzrklLqHymlCgfv/TB7fUwp9btKqR2l1IJS6qf6naxS6i8rpR4opbaVUj9/srdCOGkO2sSbSql/rJTaBvALSqnIQZvLHTzL/5xma0op50E7ySulFgH8q8b+IkqpX1FKbSql1pVSv6iUch5nW+FsopQKA/i7AH7asqz/z7KslmVZywD+PIAZAD9x4P7+50qp//2gf3lfKfUK28eYUupfHLSpJaXUX2fv/YJS6rcO6ecO29Z3MLMvKKU+AfD5Z39HhMfFsqySZVm/C+AvAPgrSqlrSinPQX+wopTKKKX+6cHzDAD4fwGMMSv1mFLKoZT6W0qp+wfjy28ppeJ0DKXUV9nYt3rQt/1VAH8JwH96sJ/fO/jsC9mmXjTx868B+E0AUQC/C8B0VfxFdAeRKIA0gP8bwC8CiAP4TwD8C6VU6qBB/bcAfvhAiX8FwIdsP18EcAdAEsAvAfgVpZQ6eO83AawBGAPwbwD4L5VSXzdPVCl1BcA/AfCXDz6bADDxNBcvfCp8EcAiuu3n7wH4ZXRn97MAXgfwbwH4tw8++1MAfgTAZwF8Dt32wPlVAPsA5g4+82cB/HvH3FY4m3wFgBfA/8lftCyrAuD/AfDNg5d+DMD/gW7f878C+B2l1NCBcP49AB8BGAfwDQB/Qyn1g2x3tv3cMbb9OwDOH/z8IIC/cmJXLZw4lmW9g+5Y8hq6lqCLAD6Dbn8xDuBvW5ZVBfDDADaYlXoDwE8D+HPo9kljAAoA/nsAUEpNoyuYfhlA6mCfH1qW9T8A+A0Av3Swnx99oduUZVnP3Q+AZQA/YLz2CwC+zf6/AqBmbPPvsP9/FsCvGfv4FroPLwCgCOBfB+AzPvOTABbY/34AFoARAJMA2gBC7P2/D+BX2Tn++sHffxvAb7LPBQA0zeuSn1NrX5WDNkA/P3Xw7FfY55wHz+wKe+3fB/DHB3//EYC/xt77swdtxYWueGrw9oWuOP/OUdue9v2Rn0Pbzk8A2Orz3j8A8AcH/cDb7HUHgE10B7kv8jZ28P7PAfifD/7u288dY9tFAD/E3vurANZO+57Jj/2YdvD62wB+HkAVwHn2+pcBLB38/Yb5HAHcAvAN9v8ogNZB3/NzAH67z3n8KoBfZP+/sG3qRYtZ2GJ/7wHwKqVclmXtH7y2yt6fBvBvKqV+lL02hO7gU1VK/QV0rUG/opR6E8DPWJZ12zyOZVl7B0afILrWmx3Lsspsnw/QnbmbjPHzOTjm9mNcq/Bs+XOWZX2bv6CU+kn0tqEkum3mAXvtAbozJMB4xsbnpg+23XxoNISDff6wbYWzSx5A0uh3iNGD94He735HdQNWx9AVuGNKqSLbzgngu+x/234O3TZ12LbSpp4/xtEVLH4A77G+QqH7bPsxDeC3lVId9lob3UnXJID7xzz+C9umXjTxcxQW+3sVXcuPbUyOZVnfAvAtpZQPXdfYP0N3ZnYYGwDiSqkQE0BTANZtPrsJ4DL9o5TyoyuehLMNb0N5dGdT0wA+OXiNP+9NdDsasPeIVXQtP0mbQfKobYWzy1voPtcfB/Bb9KJSKoiue+I/Q9e9Pcnecxy8toGuG3TJsqwLT3Ds1SO2pTZ18+B/aVNnGKXU59EVP7+DrqfiqmVZdmOJZfPaKrqejjdt9rsK4At9Dmvu64VtUy9azM/j8OsAflQp9YMHwaVe1V0yOKGUSiulfuwg9qeBrgukc/juAMuyVgH8SwB//2B/LwP4dw+OZfLPAfzIQeCZG8B/gcF+Hs8dlmW10R3g/p5SKnTgS/+P8fB5/xaAv37QpmIA/hbbdhPA7wP4r5RS4YMAxfNKqdeP2lY4u1iWVUI34PmXlVI/dBDHM4Pu81wD8GsHH/1+pdSPH1hs/ga6/czbAN4BUFbdxRm+g77p2sFAeBRHbftbAH5OKRVTSk2gGxcinDEO+oMfQTeu69cty/oI3cn3P1ZKDR98ZpzF3WQAJJRSEbabf4puvzR98PmUUurHDt77DQA/oJT686q78CehlPoM29cs288L26YGdrA9ECo/hu5MLIeuwv2b6N4TB7qD2AaAHXSDxv6DY+76L6K7qmMDwG8D+Dum++Tg+DcB/IfoBjtuohuQ9lwkhxoQfk/15vn57T6f+2l0/fGLAL6H7vP8nw7e+2foxpF9BOB9GEGw6AZHu9G1GhXQFcSjx9xWOKNYlvVL6PYr/wjALoA/Qbd/+YZlWY2Dj/1f6K7mKaC76OHHre7KsDa6ge6fAbCErnXxf0Q3qP6o4x617d9F1y2xhK7w/jWb3Qinx+8ppcrotpWfB/Bf4+HiiZ8FsADgbaXULoBvA7gEAAfhGP8bgMWD1VtjAP4bdIPhf/9gn2+jG78Dy7JWAPwrAH4G3fHtQwC02vBXAFw52M/vvMhtSh0EKQmCIAifAkqpXwAwZ1nWT5z2uQjCoDKwlh9BEARBEAYTET+CIAiCIAwU4vYSBEEQBGGgEMuPIAiCIAgDhYgfQRAEQRAGisdKcqiUEh/ZAGBZljr6U0+GtKGBIW9ZVupZ7Vza0WAgfZFwAtj2RYOW4VkQhE+H5ybNvTC4OJ2HVYh4PmAlLwAAZhyv+X4/Hif+1+Fw8FpfZ5p2u23bF4n4EQRBEISnhISAUuqxRQEJFMuyev4299dPyNBnzG1JpJjb8vMz36f/j3v8o87tMPh59NueX9dJHJMQ8SMIgiAIJ8STWENogHc4umG4nU7nETHC/+aChLbl2zgcjkdEC71Hr1uWhU6n88j52p0/iSjaT79tDhMj/HrsjtFv/6Zo49dy3GPbIeJHEARBEJ4SO6uL+f5xxAHw0B3X6XQeEShcxDidzh7hRL+dTic8Hg+Ghobg8/kQjUYRi8XgdruhlEKj0UCtVkOtVkOj0UC9Xke1WkW9Xke73cb+/v4jooqu5ziWIDtxw61TtF2n82jJTNMKxsVav3v9JIj4EQRBEISngA/S9Dd3OfHPHIbp4nG5XHC73Vp40P9erxehUAiBQABerxdDQ0NwOp1wuVwYGhqCy+WCx+NBOBxGPB6Hz+eDy+XS5+FwOPT/ANBut1EoFLC5uYmNjQ1kMhlks1kUCgW0Wi3s7+/bXi+/JrpWboEyrT3mNub9sLMO8Xtidw+fxAoFiPgRBEEQhEMH4n6fPY6157B9cSsKiQan0wm3241EIoGxsTHMzMwgGo3C7XbD4/Foiw6JIrL4dDod7O/vo16va8tNs9lEJpNBvV5Hs9nUViESUC6XC16vF8FgEKlUCtPT0xgaGkKj0cDW1hauX7+OO3fuYH19HZVKRe+XrtV0w5kix+6+msLmOPf7qP08CY+V4VmWBg4GsrxUOAHesyzrc89q59KOBoNn3Rfx1V5HDdjm5w4LELbbhl7j4mB/f1//PTQ0hGg0ivPnz+Pll1/G3NwcYrEY9vf3sbu7i3K5jHq9jkajgUajgb29PTQaDViWpYUIuaza7Tba7TZarZYWOk6nU7u1hoaGAAD7+/varUaiKBQKIZ1OY3R0FNFoFLVaDYuLi/jwww9x9+5d5PN5vR8APe42M8bIjE2yu58mR4kfLrIOE0/0f7vdtu2LRPwIjyDiRzgBRPwIT82nKX7MIOFjbK//5tuQ9ccc9O0sI06nE36/HxMTE7hy5QpeeeUVjI6OwrIsbG1tafdTuVxGq9XSQmdoaEhbgMwYGh7ITKLK6/XCsiyUy2UopbQYIvHT6XS0mGk2m1BKwefzIRwOI51OY3JyEkNDQ8jn87h+/To+/vhjLC8vo1KpoN1u98Qc2QUo2wnDfu6qfsHOdu41/n8/wdrpdET8CMdDxI9wAoj4EZ6aT0v88OBhuxVQdu4rvrKq3+dNIUJCYGhoCPF4HBcvXsQXvvAFzM/PIxAIYHd3F/fu3cPm5iZKpZK2DJGbi2J5PB4PHA6HDlyu1+uo1WpoNptoNptoNBrodDpwOBzodDpwOp0IBAKIRCLw+/3w+Xzw+/09goXOk6xHtO+9vT0MDQ0hmUxiamoK6XQazWYTd+/exbvvvot79+6hWCyi3W7ruCMSNySozNVs/aw39J7dvTTvq91vu/30Ez8S8yMIgiAMPHYrjwgzELmf1cf8HMFFSDwex2c+8xl8/vOfx/z8PAAgk8ngxo0byGaz2Nvbg8PhQCQSgcvlgsPhgMfjgdfrhcPhwP7+PgqFAra2tpDP51EqlVAul9Fut3usIDzwmKCAaAqGplVgkUgE4XAYPp+vxyLUbrdRq9VQKpWwtbWF1dVVhEIhTExM4Ny5c7h8+TIWFxfxzjvv4Pr16ygWi/o6KR6J39d+cT10rqYVy84N2U8MPW4MkFh+hEcQy49wAojlR3hqPm23F9FPCNmtNuIDN33Gbj+BQADz8/N47bXXcOXKFSilsLa2hgcPHqBSqcCyrJ6AZhIPXq8XAFAsFrGysoK1tTVsb2+j0Wg8Yrkh641lWWi1Wo+cs1IKbrdbu8/o/DweD3w+H+LxOFKplI73cbvdep/7+/sol8vY2dlBvV6Hz+fDyMgIzp07h6GhIdy4cQPf/e53sby8jFar1WNNA/rH8nDRYt67fqvD+H09av8S8yMcGxE/wgkg4kd4ak4r4PkwK1CffT2y0otEg9vtxujoKL785S/jK1/5CgKBANbX17G4uIh8Pt+z4srpdGp3lcvlQrVaRSaTwerqKjKZDGq1mnYlAb1uNcuy9FJ4cn+Z10XuL7/fj0AgoF1crVYL7XYbjUYD+/v78Pv9SCaTmJ6exuTkJMLhMADolWT1eh3FYhG1Wg1utxuTk5OYmppCpVLB9773Pbz33nsolUo9y+v73dfHsQY9iYVHxI9wbET8CCeAiB/hqTlr4ocPvNzqYhdsq5SC3+/H5cuX8frrr+PSpUsolUq4d+8e1tbW0G63EYlEEIvF9PJysuAUCgUsLy9jbW0NlUpFByDTiq16va4tPbQNAG01ajQaaDab6HQ6OuCZzndoaAiBQADhcBgej6fnvFutFhqNBiqVCvb29tButxEMBjExMYHZ2VlEo1EtaCzLQrVaRbFYRL1eh8fjwezsLBKJBD744AP84R/+IfL5vLYAkaWp3z0+jhY5yspjh4gf4diI+BFOABE/wlPzaYsfdly7c+n5rJ07hiwxDocDw8PD+NKXvoSvfvWrCIfDWFhYwNLSEnZ3d+HxeBCLxRAKheDz+TA0NIRarYbNzU3cuXMHDx48I7CraAAAIABJREFUQKPRgNfrRTgchtvt1sdut9t6mXur1eoRQaFQCE6nUycntCxL798UQSTkyJLT6XTgcrngcrng8/n0NdXrdezt7cHpdGJ4eBgzMzMYHx9HMBjUx65Wq9je3kaz2cTo6ChmZ2exvLyMb33rW9jY2ECr1dLL63kJj373uh/mSq/jIOJHODYifoQTQMSP8NR8muLnkHPg29jG9tDnyPU0NTWFN954A6+88gparZa29rRaLQQCAUSjUQSDQSQSCXg8HmxsbOD69eu4e/cuCoUC/H4/RkZGEAwGtVuK4nioHAXF9ADQK62cTieUUjoPj8PhQLvd7hFbZO2hpIjNZlOLNvqb8gQ5HA6dJ6her6NSqaBeryMQCGBmZgajo6MIh8M6tmd3dxd7e3sIBoOYm5tDoVDAt7/9bSwuLqLVavUkZXwSKw59XsSP8EwQ8SOcACJ+hKfmLIofPnjzQZxcTPPz83jjjTdw7do15PN5fPLJJ8jlcnoFl9/vRzgcRjKZRLvdxo0bN/Dhhx8il8vB5XIhHA4jkUjA7XajVCppkUOrqDweT89ychJEDocDOzs7aDab8Pl82poTCAQQi8V0bS8SKpQMkUpjUMxPq9WCy+XSFqbd3V20Wi1dIqNSqaBYLMLhcCAWi2F8fBwTExMIhUJwOBwol8toNBrw+XyYnJxErVbDH/zBH+hAaMoybcbvfNpuL1nqLgiCIAhHYJenBoC2kHi9XszPz+Ob3/wmLl26hK2tLXz88ccoFou6Fpfb7dYrue7evYuPP/4YKysr6HQ6SKfTSKVS8Hg8OsfO0NAQgsEgvF4vfD4fPB5Pj3ChgGVuHdrc3EShUNCB1pFIBF6vt6dGGAC43W60221t7aFrcLlc2N/fRzAY1IHROzs72N7e1q6zYDCIWq2GTCaDcrmMfD6PqakpjI2Nwev16rih5eVlTE5O4s/8mT8DpRSWlpb0MnozQNxMGWDGVj2ppagfIn4EQRAEoQ92Qc18IKaMydeuXcM3vvENXLp0SbuxqtUqIpEIfD6fdjO1Wi3cvn0bt2/fRqFQQCwWw8TEBCKRiA52brVa8Hg8SCQSCAQCPZYmKmlBIoJy95AFx+PxoFQqodPp9IgtLiDITUbL3qlmF+UAos9SMkW3241gMAjLshAIBNBqtXScz+7uLrLZLHZ3d1EsFjE7O4tQKIRCoYBcLod2u43x8XG8/vrrcLlcuH37Nvb393UQNL+fdjyudei4iPgRBEEQhEPgVgozL43f78dLL72Eb3zjG5idncX6+jquX7+OWq2mExXSEvK9vT0sLCxgbW0NAHTpCI/Hg3w+j52dHe0eCwaDcLlcOpiZxA5lfeYFTQkSTHRMshZRGQxTSNAqMrIeAQ/dd6bASiQSaLfbOig6Go0iHo9jc3MTmUwGe3t7uHv3LsrlMi5cuIBAIIB6vY6dnR20221MT0/jjTfe0AKIW5x4riKTkxQ8HBE/giAIgsAwg5nt/rcsC16vFy+99BK+/vWvY3JyEmtra7h79y5qtRr8fr8OPt7b28PW1hYePHiAvb09hEIhxGIxJJNJOJ1OrK2toVqtIhgMIh6PIxwOa/cRub9IHHCxQKKFXFaUJ6jdbsPn8yEQCOjXgG6GZ34tFIBMIousSvR5ElkUY0RWJKrnRVmh3W43tra20Gw2sbGxgUqlgsuXLyMWi6FSqSCXy6HZbGJmZgavv/46nE4nbty40VOvjM6nn/vLLnP20yDiRxAEQRAO6JfF2bT+eDweXLlyBa+99hqGh4fx4MEDLC0toVaraWFSq9V0ZuZcLgega+1JJBIIhUJot9vI5XLY39/H8PCwdpE5nU5tLVJK9RQP5a4rAD3uIypx4fF4dIA05dmh3y6XS/8PQOft4RXmaX/myjZucaLA5Xa7jdHRUTgcDmSzWX0et27dwtzcHEZGRqCUQrFYxMLCAmZmZvDqq6+iXq/j7t27+px5nTWTZ2H9EfEjCIIgDCT9sgvbwT/jcDgwNTWFL3zhC4jFYshkMlhfX0etVtMxMvV6HblcDktLS9je3obb7UY8HkcsFoPH40G5XNa1sOLxOILBYM8ydDoOPyZZaABoNxWv7E6WFHJpUdwPBUrT55xOJ4aGhrTViK7PzCdE94cECm1PNcdoeyrUWqvVUKvVMD09jUwmg3v37qHT6WBiYgKWZaFUKmFhYQHnz5/H66+/jk6ng/v37+sAbn69/NmctNUHEPEjCIIgDDg8GJi/ZkLCg4qTUoVzKi5KFox2u42NjQ0sLi5id3dXl4vw+/3Y399HqVTC3t4eXC4X4vG4DiymFVzcAsNdUyQ8KJ8QlbYgqwnFBFEAs1JKx9aQsCGrD+2LYopoGTxZl2q1mhY3XHRxNxj9T263WCyGRqOBnZ0dDA8PY2trC4uLi+h0OpicnAQA7O7uYnFxEefPn8drr72GdruNhYWFx3o2J4GIH0EQBGHgMGtGEYdZGjqdDnw+H+bm5jA/P6/z3lDNLYqvodifvb09BAIBRCIRneGYVllRIDIvYgo8XDpPSQtJ9PDPcBcYub8oMJliaKrVKlqtFsLhsC4tQXE7QK+byxRbQDezM50HCRASSiTU6HzpmKFQCK1WC9lsFtVqFV6vF61WC/fv30ez2dQWoN3dXSwtLWF2dhavvvoqqtUqNjY2ADxc2k7X+SSZoI+DiB9BEARBOASK+XE6nUgkEnj55ZcRDoexubmJbDaL7e1tvUR8ZWUFCwsLqNVqiMfjSCQS2N/fRygUQiAQ6Ak6JkFCAz5ZfcxVWdw1xZetk6Wm2Wxq0URWpGq12pO9mbanRIN8f1w00b5peT4vMEquNoLEFy1dDwQC8Hq9iEQi2Nzc1HXJGo2Gdm+l02l4vV7UajUsLS1hfn4eX/7yl/FHf/RHKBQKj6wA67cK7GkR8SMIgiAMHMctk0BChLIlv/LKKzh37hw2NjawvLyMarWqg4jJ1dVqtZBKpXQgMCUL5MvUyVJkWnAA6Jw9dHzTSkWCBXgooAD05AGKRCJarNASdSpnQRYl7jYzc+6QSCMBxT/DC5QC0BYvElbBYBAzMzPY3t5GsVjUq9YymYxeyk/V59fW1jA7O4tXXnkFb7/9ti7NQcd/FvE+gIgfQRAEQbCFl2BwuVy4ePEivv/7vx/FYhFLS0uoVCpwu90IhULI5XJYWFhAo9FAMpnE6Ogo3G43Op0OkslkT5kKEjSmoAB6XVqmW4osUNw1xF1RvNQGuat4bh5aBg88XFZOwotvz91gFMNEr5lijAs62hbo5hxKp9PaGrS+vq7vQavV0iUuSqUStre38X3f930oFAq4efOmzi/Er13cXoIgCILwDKCBmwsD4vz58/ja176GVquFhYUFVKtVHZdDmY6TySSSySSCwSB8Ph9KpRLOnTsHt9uNSqXSE9djWjXsKszzQGZT8HBISJCI4YkKqbCp5/9n792j67jLq+F9rjPnfo6O7pZsx7Ed524nlJAQQhIKpQX6Qb83kCbw5i28lK5F2nBpU6BcCqEEuuhKgVLa1QIhAQIlofSjQAmE0CTNjVwcHDuJL7EtS7Kkc7/PmXOZ7w+xf3rOWE7sxJId67fX8pIszcxvZiTPbO9nP/sxjB5/kLuby+0p4nZu0sP7I70+souM5wLMq0fhcFi17k9PT6PZbGJwcFAZqqmYhcNhXHjhhcjlcpicnFSmbWnQBnDIz+WFwvv8m2hoaGhoaJzckCZbtwF6YGAAr3zlK+Hz+VSKMZWYAwcOYOfOnajVasrXwyGjHF1Rr9fVsaWqwmOQ3IRCIRUayO4rCZbDZFYPVR2eK30/bEfn96i6LEYiJAmTn0uFSp6/3Fa2p1PJkkTNNE0YhoHBwUFEIhHV9j88PKza7TudDqamphCJRHDBBRcgGo0C6G2xX+z8Xgw0+dHQ0NDQ0ECv4sGXrmEY2Lx5MwYGBrB3715FZLxeL0qlEqampjA3N4dKpYJYLIaNGzfCMAz4fD6cfvrpCAQCqFQqypRMHw49LdJTRPJCgiO3cZehuC2/xnOSpTSCA0zdZmoJNxmSeUFcWypOJFbBYFDNF+PakuSxoy0SiWBoaAiWZSGXyyGVSmF4eFida7PZxMzMDNatW4fTTz8dwWDwECJ6LP0/Jxz5MU3zeJ+ChoaGhsYKgVRh+Hf5kt24cSPOPPNMzMzMoFqtqlJMu91GKBRCMpmEaZoYGhrCWWedhY0bN6LZbOKUU07B6tWrYVkWWq0WbNuGZVkqO4dEgZ1WLFG583NYRnKHLJIwUTWiWsQJ7rJc5DgObNuGbduqJV5eP0kO2+7lfXB7j2TCM6e8h8NhhMPhnvvI86dfKhAIKFUrl8vBsiwMDAxgcHBQdZLRIH3eeedhaGjoOcnai8UJRX5e9rKX4Ze//CV+93d/93ifioaGxgpGX18fhoeH0d/ff7xPRWMZ4DbW8mU7OjqKV7ziFWi1WqhUKqqkxJf4+Pg4Nm3ahHQ6DZ/Ph2KxiP/+7/9GvVVH5YoKHnj1A9j6+q1obW4pwsE1Wq2WMgu7Qwq73a4iK4QkTPTsyJIQiYjsEuPnrVYLnU5HJUAzFZrbcVuqN/L43EaeOz+nOsUSG48hlSdpsPb7/TBNUw089fv9GBgYUANg/X4/ZmZmEAwGcfbZZyMcDvesfyxxwpCfcDiML33pS7jgggtwyy234C1veYu6cA2NI4XH48GaNWsOqZVraBwpwuEwfvCDH2DHjh14/PHH9bPoJMZi6gYVlXA4jPPPPx/xeFx5cwzDUArL+Pg4Vq9ejVQqhWAwqGZbTU1NofTHJdz5B3fiobMfwhOvfQKP/dVjyPxRBoGzA2hvaKM2XkM5WV6UAHU6HTXXS05xp9rUbDZVCQ1YIAZu1UeSGgYqkqQ0m011TbLtXao/cv4XFSau51ahZJu87Ehzkxb6mjqdDsrlshrtMT4+DtM0lfG6Vqth/fr1OOWUUxYtdUmF6YXihOn22rx5My644AIAQH9/P773ve/h/vvvRy6XU9v8+7//Ox5++GE8/fTTx+s0NU5wDA8P46c//SluvvlmfO1rX1PDBIGl+d+DxsmHzZs34+KLL4bH40EqldLPopMUi2XIyLb28fFxrFmzBoZhqM4kwzDQbrcRiUSQTCZRr9eRzWbRbrfh9/uRz+cR6gshf3EeZ9bOxE27b8IuYxe+sPoL2H7Vdux42475deAgWA0i/VQaq+9cjb6tffA6vSUjng9BFUgmLlPNoe9GJjh7PPOzvqSXiGBXluw+k11a8t6wTCYnw/O4bKWX/iPpX+Kx6HWiOlWr1dBsNpVJfHx8HMFgEE899RQajQZKpRIMw8BZZ52F2dlZZLPZQ35WL7b9/YQgPx6PB+94xzsOaft71ate1bPdm9/8ZmSzWXzjG9/AX//1X6NarS73qWqc4Ljkkktw2mmn4cYbb8S73vWunhfWz372M/ziF7/AfffdpzofNDQk9LNo5UKqG/F4HOecc45KZy4UCuplH4vF0N/frwIDa7UaAoEAotEoMpkMrEstzG2Yw+umXwdvyYsN3Q34fPbz2BfZh053nihUjSp+PvJz/Pplv8ZDL38IG/9rI1b/cDUCUwvdXOyCAhbGPLA13J3y7PP5VHbOYnk9LGPJDjO330hu584N4rGAhY4yt1oGQKlKspWf1yHb4llaq9frsCwLjUYD/f39WLt2LXbt2oVyuQyv14vBwUGsX78epVKpJ5ma5/FiCJDnaHb0eDxL8l/ndevW4dFHH0UymTyi7TudDn7961/jT/7kT/DYY48dErmt8eLgOM7SRGpi6X6HgPma949+9CO89rWvPew2jUYDP//5z3HttdfiwIEDWg1aOjzqOM7Llurg+lm0MrCUzyKv1+tQJQGgXtSJRAKveMUr8Fu/9VswTRMHDx7ExMQELMtCJBLB+Pg4QqEQWq0WWq0WduzYgWw2i5GREeRyOcx8dAb119XxT0/+EyKZiFKSvF6vMj6z3JSNZfG1TV/DQwMPIXIggvXfXY+h+4fgdXrLSCQ4JGdyWjvJkuxO47nR68PMHNu20Wq1VAcWlSyWxmTnGO8JgEOmxfMc3NPnuab4+fUQuHa7rTrfTNPE+Pi4CkJkOWzv3r2YnJxUEQOGYeDOO+/E9PT0IYTsSDrBOp3Oos+iE8LzMzAwgEgkcsTb+3w+bNmyBT//+c/xsY99DAMDA0t4dhovFWzZsgWXXnrpc24TCoXwpje9CQ8++CDe9ra3qTwJDQ1AP4tWMhgGeM455+Diiy/GqlWr4PF4kMvl0Gw2US6XlaEXgCIzVDVqtRrMfhP1TXWM2qMYaY6ocEG32dlxHLTbbfRX+vGhHR/CR3Z/BMawgUff9yi2vXsbKrGKUlCkWiOxWMYOCQZJEMMI5WwyYIHMsCQFoIe4u43V0hDOdWSez+FUI+n/oVk8FoshHo8rczb3JZFZtWoVEokEPB4PZmZm4Pf7ccYZZ8A0zWPa+XVCkJ+rrroKkoEfKWKxGD760Y/izjvvxPr165fgzDReSli9evUR/x6NjIzg1ltvxVe/+lVs3Lhxic9M46UC/SxaWZDjKzweD0ZHR3HuuediYGBAGZir1Sqq1Sqi0ShGR0d7Sj5yqGen00FgQwDFsSIuzF0IeKC6qkhAqOLQfOz3+xEPxPG6/Ovwtae/hsusyzDzuzP49Yd+jcqGiioZkSBQVSE5kZPZAfQQFAAqh0eam4PBINrtds8ICSo27oBCfqS6RELENeRoDqpLsgTmPk6z2UQ2m8XMzAyKxSIqlYrah0SSHWBUs7LZLFavXo3h4eFDYgDcmULuP8+F405+UqkUXv/617/g/b1eLzZv3oyf/exneO9733tIuJPGyoDH48HVV199VPv4/X689a1vxT333IPLLrtM/+6scOhn0cqF48xPMT/77LORTqexY8cO3HXXXdi+fbsaY7F69Wql4LC05DgOBgcHkU6nEY1GUbmkAp/fhzOzZ8LpOj1KicfjgWmaiMfjCIfDCAQCiMViCIVC8Hq8GHFGcNPkTfhQ5kNonNHAw597GDOXz6BhNWBZlip9MTNHtpjLYEQal6m6sMQlQwhZQqPaQ0Ijy1juri33BHpeG1Wsww2JlQGNwLzC1Gq10Gw2Ua1W0Ww2AUB1sbVaLcTjcaRSKUSjUViWBY/Hg9NOOw2hUKinO49YLIPo+QjQcf/XGQwGMTg4+KKPs3btWnz+85/He97znmNwVhovNYyPj+PCCy98QfsODQ3hjjvuwE033YRQKHSMz0zjpQL9LFqZkKrP2WefjVgshoGBAdRqNaXW9PX1IRaLzas7gYBSU0KhEIaGhpBMJhGPxxGNRdFv9WNDZUPPi1eSE34eCoWUeqOydewO3lZ8G74z8x1s8m3Cjmt3wD5tIRmaRmiZsUPIl75UZaQSBMz/nodCoUP8RGxzZ6u7u7QlR2W4u9HkGAxJ+iUJ4XXLHCKmTgeDQdXiXywW0e12EY/H1biQUqmEsbExjIyMqGO7yZZUndwfF8NxJz+dTueYdUqYpokPfvCDuoyxAjE1NYVHH330Be+fSqVw7bXX4rOf/eyLzo/QeGlCP4tWLqjsOI6DHTt2YM+ePUptCYVCihR3u100Gg1UKhX4/X7lGaSC0bSaKAVLOBg/qNQZOUmdZSimHVOpYct6u91Gq9nCptom3JC7AYFQAM9c+ww6Ix1VqpJBhCQnMg+IX+P6LHVJgzS7slqtFkKhUI8vSaY9y9BFlqUA9KxJgrgY0ZCEjNfPKQ6VSkUpT9Ik3el0UKlUYJqmyi2ybRterxcbN25EOBw+xPvD9Xkuz3VOxHEnP9lsFj/60Y+O2fFOPfVUfPe730VfX98xO6bGiY9Op4OJiYkXdQyv14u3v/3tuPzyy4/RWWm8lKCfRSsPfDn6fD709fWh0Whg3759OHDgAEzThN/vRyKRQDweVy9oGp35cuXIi0AggDX718CChQPBA+q4JAAkOBxFISeg88UtvUFnWWfho4WPorqpiv1v3Y9Wd75UJP0uvAaZ+SN9NlRraLymn43r2ratutFk2zu/xu40mrplmYxKjcz8kdfC7aXyAwCRSASRSATtdlt10nFQLDBPJIvFIjqdDsLhsFKHKpUKxsfH1Twwea7yZ3mkOO7kBwB27959TFuOzz77bLz1rW89ZsfTeGngm9/85ov+Perr68O3v/1tnHrqqcforDReStDPopUJkgmSDwCqvLVq1So4joNcLqeUFyoqsp3cMAykS2n4O37c3X83avWaenEDC74aqj/ujiiqLSQmHseDt1XehoutizF5ySSc9U4POeK+LDeR2Mhr4Nf5R5bKWq0WLMuCZVmKIPEeAPPenEajoQa5cn+ZOSQzfGQukfy7JCdUpJLJJBKJBCzLwsGDB9FoNJQnKhKJoF6vo1gswjRNpa4xlXrjxo0wTbPH+3M4f88J7fkBgB/84AdoNBrH7Hg+nw/vfe97j6plVeOlj8cffxy/+tWvXvRxBgcH8d73vleXv1Yg9LNo5aLT6fS8vB3HQSwWQyKRQKlUUoGC0vjbarVU+nOtVoMn78GGXRvwdOxpzHRnYNu2GkvBUhfXAnrLQiQ+wHyac7vdRtAXxP8p/h94w15UtsyX2khI6vW6Ul0kgZL+G+nnIfGSJSvZ8UViFAwG0Wq11LR62WHmJkBSfXHPG6PCRfLD7T0eD6LRKNauXYt0Oo1MJqNSsoH55+95552HcDisuuyCwSCAeVVoaGhIDT2VP6ujxQlBfvbt24f//M//PKbHHBgYQCwWO6bH1DixUa/Xcd111/WkOr9QXH311RgeHj4GZ6XxUoJ+Fq1M0HTLlygHl7LV2nEcDA0NqWwaqjYkTCRDXbuLtbvWYiY0gx8O/xDFalElL0ej0Z4gQdl5JUtX/GPbNubm5hB7JoawHUbmtAy80YUwQcuy5n1Gvyk98TwkKXEbjaUpORwOKwUFWBiEGggEYNs2CoUCcrkcyuWyInHu/xByHZa05EwwSZbk9kzDHhsbw+bNm7Fq1SoUi0U19b5UKiGdTmP16tU95nAOezUMA0NDQy96vtcJQX7a7Tb+/M//HHv27DlmxxwcHMSXv/xlJBKJY3ZMjRMfjz76KHbu3PmijxONRnVg3QqEfhatLFAp8Xq9ME1TeWqi0ajK58lms6jVamqoqfTaUEWRxOWMXWdgw94NuH397ZgKTKFerytFhV4f7kfVRZbAJImpVCoozhTxqtyrMHHRBHb88Q50zXnzcSqVQjqdVt4bkiF6dNiKD0CZniUJisfjCAQCSnGh56fb7aJWqyGfz6uON0KaiaWpmmUuEihJgqg28XOZGh0KhbB69WqlnLF0Nzk5ibm5OczOzsJxHEQikZ5cpXQ63ZPH9UJI0AlBfjweD6ampo5JyUIe8w/+4A/w9a9/HWeddZbO3FghaLVa+Ld/+7cXfZxwOIybb75Ze39WIA4cOKCfRSsEJD+BQECVuWhuJjEpFAqKBDiOo9QWAKpUxFb4gYEBDJlDeO2jr4Xts/HA4AOo1WqwLAv1el15W0h22P7OLiwAPSQomUzivLPPw6esT+EPK3+IA799AI/c8Ag6b+4gtTmFRCKBQCDQowKRlMlylBxFQb+Sx+NBvV5XKdL80263US6XEQgEMDg4iIGBAYTDYUUw6CmS/iX6o0iC5BR5OYiVZMyyLORyOUxMTKjk7HK5DMdxEA6HVRp0u91GNptVA1FJfhKJhFJTX6j6c0L8K7zuuuvw/e9/H9ls9pgf+y1veQvuuece3HvvvfjDP/xD/eBZAThc2NbRYsuWLbj99tvxhje8Qf3PQ+Pkx6WXXqqfRSsEsq2buT2macKyLNi2jXK5jFqtphQLmWjcarVQrVbh9XqRTqexatUq9PX1wRg0cO+F98KBg1nvLDweD8LhsGptZ0mLGTssEckMIG7HclYIIXwk/xG8t/Be+Nb7cM+f3IN/+9//htnUrCIEvB56efh3qUqR4JCosNuL23i9XuUl6uvrw6pVqxCNRmHbtjIcs4NMKmC8hyRPJIfdbleZqukv8vv9sG0b9XodlUoFU1NT6HQ6qNVqaLfb6vimaSKdTiOfz8OyLESjUTiOg0ajAdM0kUwmD5n1dTQ4If713XLLLTBNE9dee+2SHD+VSuGiiy7Cl770JZxxxhlLsobGiYFrrrnmOQebHi02b96MO+64A7/+9a/xsY99TIcgrgD82Z/9mX4WrQDwpckuo1AohOnpaeU/CQaDyqcDLBAemofpieGg0HQ6DZ/Ph1nvLLaPbsflE5fjmuo12LRpE2KxGGq1GgqFAiqViuqgosJD4sHzoWLCspRt24j4Ivhg9YP49+l/x9/s/xs0Ug3c+ZY70eg2es7NPQCVkB4ZkgYZXAgsmL6ZRE3vEzN/ZDs+h6GapqnII4/FkRzM9GFXHImVVItqtRoqlQoqlQry+TwcZ35OWrVahWEYiMfjqFQqqnTH82YZ+UhGWSyGE4L8kD0vNdLpNK6//nqEw+ElX0vj+OA973kP3vjGNx7TYxqGgXXr1uHDH/4wLn2ewakaL23whbfU0M+iEwMkQCQ4LG/REMxyjWmaKoSQLdzBYBCpVAqrV69eGNRp+PDY+GPoerr4/bnfxwb/BliWhWq1ikaj0ZMP5O6U4nmQSMgcoGazqcjHmuAavNX7Vryj+g7Mrp/FM7//jPLD0IdDgsD9pdpE4mKaJgYGBhAIBNBsNnta0+PxOOLxuGp9l2M6pNrCc2QrPYlIp9NRig/LiiwRsv2f5KfT6ahU53379qnvd7tdpFIprFu3DtFoFK1WSyliwPw8PSpyL7lur7e//e346Ec/ihtvvHHZguXe/va3401vetOyrKWxvEgmk0vaVWOaJj7ykY/oLrCTFOPj4/pZtIIgX5pMWQYWfDzNZhPT09Mol8s93VH0pcTjcZXyHIvFYIZN/PLcX+Inr/gJzsmcg9RsSpXNut0ugsEgTNPIf3p/AAAgAElEQVTsaS+Xs7M6nU5PJxnVFqpALGUFg0HEY3H8VeCvcJHnIuz/nf2o99WV8sM2draoS4JFUzIw39GWSCTgOI6ateUmOsCCGiTnecn2eXkPZas9S168Bl6HYRjq2k3TRDgcRqlUUmRp//79ME1TpU4Hg0Ekk0kAUJ1ozWYTsVgMwWCwR906GgXouJEfr9eL97///bjhhhvwgQ98oGf2yFLC4/HgyiuvXJa1NJYP559/Pm655RacddZZS7rOxRdfjHe/+91LuobG8cFVV12ln0UrFLILiy9zjqbo6+tDX1+fMtxyu7m5Oezbtw/FYhHhcBj+qB93nX4Xzimeg7/Y+heItWI9pIOqCsmBW/Vpt9uqLOQ4Ts9IChIh2VIeRxzvx/vRTDSBKBQp4P4ej+eQdd3T5ekvkp1UUj2SIYXAQlYPwXXc35OESY7N4HbAQm5QOBzuaWN/9tlnkc1mezKPLMtSXiWeq7tV/2hx3MiP4zi49dZbce+99x6vU9A4ibB582a84Q1vWJa1fu/3fm9Z1tFYXmhD+8oFDbx86dOgG4/HMTg4CMMwUK/XMTs7i0wmg0qlgpmZ+RBDvoQbjQYcx8H5ufMRs2OKSJGM8O8kA1RnqARJ0k2VROYBAQuG5kajAdu2kW6lAQ/g9S1Mape+JJkEDaDHX0RyJOdrSQIjz8tdWiKB4jayhMeSF++He3+W43gO9AzZto1oNIp2u41du3apzrVyuYzJyUlYlqV+Pt1uF4ZhIBaLvTTJz9///d/jE5/4xDFNVNVYmbjvvvvUP2INjReChx56SD+LVhhkKYf+FubkMFxPJgz39fWhv78fxWJRjVo45ZRTAAClYgnBRhB3Dd8Fu2v3kB4APXk6UmmRpEG2udu2rUpX9MiQ/BCtVgtwADhQ3WTSl8O/0zTtTmMG0FPiqtfr6vv0C0lTtHuUhFSypJrlnj1GYsk/nDUWDofVqItSqYRms4lkMonp6WnMzMyosSEA1KBZElXTNJFKpdQaR4vjbnjesWMHLMs63qeh8RLH9PQ0HnvsseN9GhovYehn0coESzNUR+g3sSwL+XwepVIJnU5HEYlyuYxcLqfyearVKjKZDOq5Ok5/8nRUA1VYYUt1SoXDYcRiMUQiEVW2kR1d7rRoqjG1Wk1l98iSlyw1qUGjTrenREUVSbaOUxlyl66owPh8PjVWg1+jeiQ70STZkaoUy1K8f+yMlWUuEhe28ft8PoyOjuLUU0+FbdvIZDIwTVOZnxuNhkqDDofDiEajqgOOQY2LJU8fCY47+anVanj66aeXdU0yXo2TB5VKBQcPHlyWtb7zne8syzoaywv9LFpZkK3ufr9fvVATiQTC4bDK+uHLlfk1LHtRmdm3bx+2bt2KBx96ENPT05gz57ArvaunBRyY9xWRQEl1hsehmsEZX1JlIZmRpbBWq4Vd2AUAKjFakiU5RZ5KEwDVMcUwQradkwA2Gg21D31HvF9S6XGXs9iKzsBG6fGR95r+nna7jWq1qtQewzBQqVTQbDbh9/sxPT2NAwcOoNvtIhqNIh6PKzWL15JIJFQG29F2fR138nPxxRdj8+bNy7rmN77xjWVdT2PpkUqlsHbt2iVfp1gs4r777lvydTSWH/pZtPJA4mMYhvLLdLvd+e6t37SCj4yMqAC/crmM2dlZWJaFWCy2EBoYDqJxTgP7X7Mfq+ur8bL6y9QcLwCq7MOXv5wJRo8RQwTlGAqqJVLJIbqeLn4S+gmiuSgizQhs20a1Wu0haiQDsvVdpjkTJFOVSgWzs7NoNptKpZLdaVRxpAoliQ23cZf1+Ln0OHF/kkzTNFUkAEeNHDhwAKVSSRGbPXv2oFAoqBJeLBZDNBrt8R0dKY4b+QmHw/jwhz+Mm2++eVmD4yYmJvD4448v23oaSw+fz4d3vOMdOPfcc5d8rT179mDbtm1Lvo7G8kE/i1YmZAmH7dcAlFG33W4jlUrBMAyl0Bw4cAATExMIBAJIJBJot9vwhXzY/Y7dePiGhxFJR/DBvR9ErB3rGSgK4JB5WLKzjOvRb0QiFIlEEAgElAdIlnem/FO4L3AfIk9E0NjXQC6XQzabVYnSi82+4nHoZwIWCBUVG06NJ4kh2I0mCZTbjE2i4zZcc1134rTsrItEIoq0UXHK5XKYm5tTKhV/TjSkRyIRZXo+Wt+P//k3OfYIhUL4whe+gHe9613L3mHx+OOPY3JyclnX1Fg6DA8P48Ybb8Tb3va2ZQnKvO2222Db9pKvo7E80M+ilQ0qP0wi5ku5XC4jFAphfHxcdTVlMhns3bsXnU4Hg4ODAICqXcX2/2c7tr5mKy4pXIK3T74dGyob4HicnnKQDAiUZSfLslRWEL/OUQ6hUEiVsWRZiobkuwJ3oeapIXZLDPv27VNt7fydInGS3V48HxIj6fVh+zi719heT6WGHVm2batzcWf70PcjZ4bRQyRDG0n25KDTWCymcpVCoRD6+vowOzuLyclJDA4OIhKJIJlMotVqqXlpHO7q9/t7co2OBMtOfsLh8HF72ADAt7/97WVfU2NpMDw8jO985zt49atfvWxr6o6ykwf6WbSywZcwTbr0zNCIOzg4qMpBrVYLU1NTKJfL6O/vRyQSQbPTxBP/7xPY/tvb8ZrSa3D9nuvhb/jh8XkQNIKKDHQ6HUVeACgCxPwezsGi50iOpmi1WmrUhvQB+f1+POt/FvGDcawrr0MxVES1WgUApRCReHCYKoMTZTcbSRCVrVAohHg8jnq9jlAopJQWqjWhUOiQFnhZcuK6chyGNGgDUOZxYEGRkmpVpVJRozVM01RjRMLhsPIVcXp9t9tFIpFQQ1DleTwflp38/Omf/ine+c53HrdMjRfSEqdx4mFkZAS33XbbshIfjZML+lmkwbwY0zSVaZgloWKxiGAwiIGBARQKBRw8eBDdbhehUAitVgvljWU8c/kzuLR0KT428TGYXhMds9OjssiAP5IgkhLHcRS5YMI0PUdUfGhYpjGZht9AIAA4gGmbGDKH4Ev7MDAwgGg0ilQqpVQjrklyw33dbekkVTRlA+hRq5hX5Pf7e7w1vC4APSZp3gOar6XJm0TOsqwej5BhGEilUpiamkKxWEQoFEIkEkGpVEI2m8Xw8LAqqRmGoQIb6fup1WoAjjyva1k9PxdddBE+8IEP6GnGGi8KPp8PN9xww7ITn7m5OTz66KPLuqbG0kA/izQAKGJBX00wGMTo6CjOO+88VYJqt9soFAoolUqKPNS9dTz0vx9CIpDAO7PvRNwT7ykBAejpsCKBaDabPXPDeHzZ9k6C0Ww2YVlWz9BTn883r4AEfSi2i2r0g2ydb7VaKJVKyrdDJSYSiajP6dmh94hGZEl83HCPtJCqjjRRu7vTgAW/E7080vhMpcrn8yGVSiGRSKBaraJUKqlOuGKxiGazqUggDepUq6LRaI+K5M4jWvRnf4x+h54XHGfBWunxwJNPPqmzYE4CXHnllbj66quXdU3HcfDFL35Rd3qdBNDPIg1gwe/C1nKqJCMjIzj99NN78ncYwNftdtGwGph6xRQqayp4Z/adONc+V6k57XZbza+SYymoWNDQC0CF/Lnb2KkA8fwSiYTytLA09l+B/8IPIz9EoplQ4yGohEg1h8SGM7Lo72HyMlGpVLBr1y7s2bMHtVqtJ8OHBEJ2rkliKEkHCYk0S8v9ZJAk1SSW4QzDQCKRwPDwMBzHQS6XUzPHCoUC8vm8Ink8TrvdVuZzScDc3WyLYdnIz8tf/nK8/vWvX67lDkGz2cSnP/1p7Nmz57idg8aLRyQSwXXXXacMisuFu+66CzfddNOyrqmxNNDPIg1gISyQpACY/9nMzMzgqaeeUkbjZrOpXrwkLxOXTWB1ezWusK9QvhnZvk1yEQ6HVcu7VEQAKBWJJTeGIbIMR+MxJ5+3Wi3U63VMdCfwWe9n4Sl68PJbX4652TnlmWEassfjUc9IEhGqSe6gw2AwiFKphO3bt6uQQZaVZEI1j0UlSiZK058kgxplacyyLNTrdTXlXU5jp6maOUfJZBIjIyOwbRu1Wk11mbHri8oVh71S/aJqxet/Piyb5+fSSy9FNBpdruUOwde//nXcfvvtx219jWODN7zhDdiyZcuyrdftdvHTn/4UH//4x1Gv15dtXY2lg34WaUiEQiGl8lBx4AuaYYeFQkEZn61TLZQ3lvGm5psw4BlA09s8JLiQxEGWrGSpibAsS6k8fLGz7Zv+I7bAh0Ih5KN5fDn8ZTzWegxnfO0MzPxqBk2rqRKVuT5LbszqoRojZ4xxO8dxFMmKx+M9reNs8GC5TM7/olmck9vdKdDAvJpVr9dRLpcRj8eV0ZqdbSRicgiqYRjo7+9Ho9FANptFq9VCMBhErVZDvV5HLBZT95elM6ZnU1U7Ej/dspGf4/U/rWaziX/5l3/B3/7t3+o01Zc4vF4vXve61/U8PJYS3W4XX/3qV/G+971PE5+TCPpZpAEseENIEPgCp28mEonAMAzMzc2hXC6rEk/0lChgAP+r9r96yAxD/FieYleTnJElPT0yDJBm61qtptrJqeIYhoFoNIqpwBT+b/j/4rHWY4jdF0PohyFUUFHlNaodLJ/RLxMKhdRaJD4saTG2g8bhVCqlSmzcVipHUs3h10k65PHltkxzZnmRJSseZ7Ek6HA4jL6+PszNzan7Ua1WVbgky3gkT7FYDOFwGOVyuWf8xnNhWd4ia9euxYYNG5ZjqR40m018+MMfxhe/+EX9sDkJ4PV6ccEFFyzLWsViEd/+9rdx/fXXa+JzEkE/izQIviRlfg6w0KFFI3E+n1fBh36/H9Ovm0YEEaQ680M1+RKW5Sk5OT0QCKguKiofLAvR80Mlg9PQGfQXjUYRMAPYGd2Ja33X4vHm49j49xth/IcBj+NBIBboae0mSWF5zU0ESOB4LixRmaaJ0dFRRKPRnnIXCaG7ZV12sUlCJBUwAKo93u/3H6JMSTLIMhiVsEgkgnQ6jUQioQzRsmxGozrJWygUUseX5cfnwrKQn/7+foyMjCzHUgp79+7FTTfdhC9/+cs9rYcaL12cf/75WLsMIywymQyuuuoq/OIXv9C/OycZ9LNIww16SAAo4sDsH5ptGaAXDAbhhByc2zwXaztr0XUWxj1IDwtLOiwbUZlhyYe/BwwVLJVKSm2hL8dxHMSTcXzT/Cau912PptXEmf9wJsz/MGE3bXjNBS+OVDlY5iJZI4EhaaBZmedLlWlkZEQROJIISZYAKKVlMTIl1S3eSwA9Q05luU0OW5XHZleY1+tFOp1GLpdTrfFU1EjuWIZjqfBoYiuOS8LzUmPbtm244oor8MwzzxzvU9E4hmCOxVLBcRzcd999+OQnP4m77rprydbRWDnQz6ITF3xRcnAnX7p8KdOHw5BAvpi9AS+88MLn9cHrWWgT54uYJIfkgonE7XZbKT2ys4svb/pyWq0WwuEwGrEGvhD6Am703ojIMxGc90/nwXnMQcfbUV1cJGvMBgKgTNShUKin1ZzEgyGOXJ/XJoMHSXy4P7vZeI0EO68Wyw3ifjw21yKkkVqm5vOYfr8ffX19KlgRQE82UKFQUHlAzASSys/zYVnIz3KZC9vtNr71rW/hM5/5DHbu3Lksa2qcHHAcB9/73vfwnve8B8Vi8XifjsYSQT+LNCTcREWWbkgUaOjtdrvoxruwxixVtiHZYSAhgB5VAoAiEuxokvO96vU6KpWKKnlZloVEIgFn2MH7Bt+He7v3IrktiXNuOgeeKQ+srqWCGaXK4jZWk0y1223E4/FDggal0ZkEjKC6spiBmSSIyg3LVVStgAXFR5qZZcK1BEtv3I8eIq4bj8eRSqUwNzcHn8+HcrncE8rI+8zuOJYUjwTLQn6uueaaJU9RbbVa+NznPodPfepT6pdO4+RCX1/fkhzXcRzcfvvtmvisAOhnkQZB1UT6V/i7wRc3Sy38nm/Ah8pYBa+0X9nzkmfXkZzYTqVItplLP4xt22qieaPRQKPRmPcMpVv4m+G/wUPdh7Dhaxsw8p8j8Nk++AI+1WElPUUs0/EcOcJienpapUjzWrk+1SLZuu4uaRE0ZctgQ2n05tyvxcZLyJEd0vgtgyDdSpL0KwUCAQwODiKbzap7yC42XgPPTSpdR4JlIT9LncnSbrfx2c9+FjfccIN+2JzEuOaaa5bkuLfffjve/e53o1QqLcnxNU4c6GeRBkEi4Pf7lTIjX8Qy+RiYfxlHY1FkPBmc0TxDEQE5jR2A6rSiQuPO+XEcB7VaTZWp5JqtvhY+ueGTeNT/KNZ+ZS0Gvj8Ax+Og6+/2KB5UXuiNYUI11Y+pqSkcPHgQ6XS6h/iQmLG0RLLDa+H58fp5n1gC5NfYns8OLm7He+EmJVJNk6qN+3NZRuP5pdNpxONxVKtVFXoox5GQdHEW2JE2qCw5+XEHOx1rtNtt3HjjjfphswJwrH+PqPi8613vQqVSOabH1jjxoJ9FGm7wBU5lYmBgoMe8y1KUemmf6gF8AJz5kk2z2USj0QDQm2TMrzO0zzCMHv+NbHNnacq/yo+PDX0Mj3kfw5bbtiD+n3F0ME9o5PRz2bbOj3KMBktQ/f39WLVqlVKCJMmRZIZfl6qPNGZLlYYfed7yOrgtCVaj0VDeosUUJUKSOiZuSwUpGAxieHgYExMTqFQqqFarSKVSPZlKnU4HpmnCNM0jVnaXnPyMjY3hsssuW5Jjt9ttfOYzn8GnP/1p/bA5yaGG+R0DNJtNZDIZ3Hrrrfjc5z6nic8KgX4WabhBgzPLLaOjo/NDS3+TF8OsHL6cC79VQJ+nD6POqEpcZhs8X/QAlApBYkJzMolIuVyeVzoCfnQTXWwf2Y4vx76Mh9sP4+xvnY3R/28UnrAHvthC5lAgEEC9XldZQlRSWLZiCCF9QwMDAwgGgz0jKEjygAXlS5X0BDmTJTIqU8zzoSeILf5yujtVGG5HE7JUfbi2JHFU4CRxkYRu1apVaLfbmJ2dVeVBbttsNtW9ZTYS13guLDn5CQQCx9xkWCwWsWfPHvzDP/wDvvWtb+mHzQrA+vXrceaZZ77o49Trdbz//e/HHXfcgXw+f0RJoBonB/SzSEPCXYKxbRszMzMIh8OHhPkxxycUCiHdTmPMHkPdqqsAPmmYppGYxIHEx7IspTI5joNAMICt/Vvx8aGPIxfIwSk62PidjUjekcRsZRamaaqBnVRzpB+GJS8SIQCqsyoQCCgFRc4EY8u5bF9neYrXQD8N9yFRYbksHA6j2WweEtYo7ydnksVisR6C5s4EkoGLPH9JoqRaxZJapVLpSZQmEZLXzGt8LgK05OSHOQnHKltjZmYGV111Fe6//35VM9U4+fHMM8/gL//yL3HTTTepf8BHi0ajgeuuuw5f/epXNelZgdDPIg03ZNu5YRgolUqKZEh1wuPxIJFIIBwJY59/H+5s3YkttS3KgAtAlZF4PJaW6vW6Cjpk6J9hGLjHuAcfGvkQ7KyNTd/dBP8DfmAv0PQ1EY/HewzCAFR2j2xvl2RCKjiSsHHYKFvbeVzZxSWPSaVHbkdDMxUyZiMt1iXn8/nmwxlF6jS3k8eXpTtJEnk+wMIsMZrCu90u6vW6IlMyv8jn86my15E835d8sOnU1BSuvvpqZLPZF3Ucx3Fw8OBBXHnllbj77rv1w2aFwXEc/Ou//ivuvPPOo96v0WjgjjvuwOWXX66JzwqGfhZpuCHVGqnaydEONPUmk0mc8+Q56OQ6+ND4hzAXm4Npmj25QHyxs4RDAtRqtWAYBvwhP/aG9uLGVTfi+vHr0Zhr4OxPnY3Qd0NoP9OG01nIyeFx+ZKn6iOnpkuSICek8xjMz5Eqj/TrAAvEhF87XAK5bJU3DEMpP1xffp/3w13mkseRZULZbi/3kz4iXkej0ejJOOLPiyRN5gc917N+Wbq97r77btx88834wAc+8Lxj5t2wbRvZbBa33HIL/vmf/xn79u1bmpPUOOHR6XTwx3/8x9i5cycikQguu+yyw/4vvlqt4sc//jH27NmD//iP/8CePXuOOP9B4+SFfhZpSMhEZtmiLkthwWAQgUAAyWQSqX0pbPmnLfifj/wP/m7s73BJ/RKE7TBeWX4l0PmNmuH3otn+zfR0s4u23cYTySdQTBbxk/hPsDuwG0W7iPQDaaz51zWwn7RVuUp2ZUlCIdvpZYmI5EiWn9x+HZawWLaSSolUgKQHR/5dHhdYyPrh5+72dZ6TJD78KBUimQskjduypZ7fb7Va8Pv9ME1TkTw5UV4atbmP/LgYli3h+eMf/zieffZZJJNJvPrVr8amTZuec/tMJoPvf//72LlzJ+655x7V56+xsjE3N4frr78eAJBKpXoMbhKdTgeZTGY5T03jJQL9LNIg5GgFlpVkhxKTmfni7XQ6WLt/Ler/VceDFzyIB30Pwh6xkRxKAg4AD+CBBw6c+b8DcOCg6qvCU/bAl/Nh4O4BrH1kLcwnTNgVGx6vR+X0kIhxTb7UqXS4u7OCwWDPvjx/EjaqWlSvWL4i0SABoZ8mHA73EC5JMORQUhmwKImKHN0hu7gOl7osk6flNcjtSfzoZaLhmwNpZWmQ1ynjCQ6HZSM/jUYDX/nKVwAAf/d3f/e8nTucP6KhcTgUCoXjfQoaL0HoZ5EGIRUOzvLiC5UDRmu1GkzTVIpKJBDB2lvXou+rfeiaXUyfOQ1v0IuQGUIgOG9ohgN4fQuGXKthIflkEr6sD81iE/VaHZXOvHE3FAodoppQ7WBGkFRhmJgsVQ5uwwwcCZIVbk8iIdUaYF7lYkMASZfbFO4mJ+zSkqUpqexI1Yd/3GZyqbhJFYiQX+fEedu2EY/HD+lW479l6UU6HI7LbC865DU0NDSOJ/SzSIMm4FAopPw0TF+WYykMw5hvdy8U0LJaCHaCyM3kENo5P7U8FoshmUwqYzM7ltrtNprNJmzbRq1eQ61Wg2VZqluLkP4ZN7FhO7c0U7Mri630jUZDtbxLvw/JBfeV67CjS46f4NflMFbZBu/xeJTiLqfDS1XI7QeSbe5yDUl+CKkoyTIeP5fGaN4jerNk6/zzqbNLbnjW0NDQ0NA40eBWN4CFlzlVHxKgUCiEWCyGer0Oy7IQj8fRarVQqVRUF1IgEEA4HFYmaADKo0MFh23ZoVBItWa7yQfhPgbLWe5uNJZ5fD7fIYGIshOLpTLTNHtKTdxWts5LgzEJk9xWngPNz261R95jqfxIjxGJj2xPJ3mRfiIqXW4F6rkIlvvvbmjyo6GhoaGxIiG7jNw+Fr6kqeoYhqHa1iORyEJejyhBUTVabNCo1+tFKBRSn5OssFQjX+YyA0emL7uJAVWlVqulprlLgzNJhlSu5DUC86Qnk8ngwIEDPSUx7i9b7XksqULJpGl5Dwl3FxivVfp6FiMpcj92cclrJ3lyl7hkO/1z4biUvTQ0NDQ0NI43WJ7ii962bYRCIWWm5cgEkgoZyheLxRCJRFRKtOzSck9F5xwuuSZf5LKkIw3Y/Cjb3UnGpGeHU82Z6UOjsixfAQudWcz8keMtHMdBNBpFKBRSvicAKsBRlp54b1iCYtK1DEHkvSCkb4igT8hdnpIEcLFMInmvWc7jftJ8/XzQ5EdDQ0NDY8WBL196cwCoNORIJKJe5HwBSw8PjcrpdFq9mElueFyp2LAzi2ZlSXrceTiyNMRjkUCxg4tKDsMZWVZj5pRhGLBtu6c9Xiop0iRcrVbh8XiwevVqxONxlMvlHuXEtm2lvpDQdDodZLNZTE1NoV6vo1qtwufzYXBwEGvWrEEkEgHQO7SV1yPTm92ESLbD8++tVksROR5Teo1IBHleRwpNfjQ0NDQ0ViSYHiw7kGzbRiwWg8/nQyQSUS9sqiD0BHGYJvejyZilMEli+FJmq7nsapI+Fr7ISZDki53+G2CBJJAQkaCRoDQajZ52b1mWIwzDQCwWQ7vdxrp16xAKhVQHrTw/Sda8Xi9s20Yul8Pk5CSazSaq1Sr2798Pv9+PZrOJaDSqWu1l+VDO6pKlM37d3elFsiQN34ZhoNlsqq+R/FDpkj/L54MmPxoaGhoaKw58KfPFSnJBk7NhGMrbQ/JDEuFOg5Yveb7o+RKXyhFNy9LzIs260kcjjw9AKUvch/O1AKBWq/WQJypD8lplCjJLeul0GoZhIBgM4vHHH0elUkEikeg5dxKeZrOpso9yuRyazSbOP/98WJaFTCaDarWKTCaDZDKJaDSKVCp1iLrDeyHNzuw4kySN94rXwoGu0lMkPUhUiCzLOiK/D6DJj4aGhobGCkWn01FBhnyxUlHweDxK+eGUcioVMlzPbejly5ckSIYCys4t2XElS1s+n08pOnyp09vDDjHLstR+csq5nHBOYkRixdZ4mSKdSqXQaDSwdetWPPTQQ0ilUmptwzDgOI66P47jqO62arWKUqmEcrkMx3EQDodhWRbK5TLm5uYwODiIWCzWY/p2KzKLZfHI9nueK6+R32e5r1Qqod1uK89Vo9FQJPBwZTUJTX40NDQ0NFYkPB6PerlTWaEBGgBisRhM00Sj0VAJyNL74vbs8Gv8yHKMNPFKv4p8SUt1hgoNFaV6va6yiEjQOHoDWEhW5loyAZmmacuyVCktmUzC4/HgwIED2LlzJ5588kl0u11Eo1GVbeTxeNS94HGazSYqlQrK5TLy+Tyeeuop9PX19axVLBbV5HVp/pZ/lyUwdqHJ8UOy3MbYAcMwVKSA4ziwLAsejwexWAzBYBCWZSmS5P5ZLAZNfjQ0NDQ0VhyonJRKJdU1RGIiSyyhUAjFYhGtVqtH4aFaJJUeOfOK28muL3qK3KZm7iPNy1RBWCaq1Wro6+tT5ylb1mWLOlUftqvbtq1CEIPBIAzDUERh69atmJmZQaVSweDgoFKE6GViZ5Vt2ygUCshkMigUCigWi+rcZCec1+uFZVk9CgxJD6+JOUIyM4jDX7FRE08AACAASURBVGU+Ec3nlmWh0+kgGAyiUqmojjTLspQviwSxVqv1EMoTLuFZQ0NDQ0PjeIIvx0qlglKphEgkgkAgoFQMmmlpsqUfhkSJCpD0+0jSJE3U8kUsX/qyJZwmYXe4IddoNBqYnZ3Fhg0b1HmTMPB8ZB4OiZgsdQFAs9lEo9HA3NwcJiYm0Gw2EQwGMTw8rMpeJHkkgsViEZOTk8hms6qtPRaLqS63SCSi1m21WiiXy6pMJ5Uw3g/eMyo+zEaSnXMkP7Jzrt1uqzEkrVYL/f39CIfDaLfbqFQqSg2SJvLDQZMfDQ0NDY0VB6oulmWhUChgZGREpTTHYjHlL+FLnqoCFR8SCplFI4eJcg2+0KmEyGBFlorcn8uuMCpCnU4H5XIZpVJJkR0ahFn2IplqtVqHjIVg/k4mk8HU1BQmJydh2zYCgQAGBweRSCTUddPfROIzPT2Nubk5NedsdHQUGzduRDweR19fH8bGxtBsNrF//36lKrmHlkqfE7BA7vh3mdcjW945y4tlwkAggEajAcdxEIvFEAgEUKvVUCqVetSj54NOeNbQ0NDQWHEgMWi1Wsjn84oI+Hw+9Pf3K79POp1GIBBAqVRSmTfsUpLqCo3CMoQQWEgcZis295EvaXc6slSUpA+IxwmFQsr4K9dg4nOtVkOlUlElNll663Q6yGQyikSNjo5icHCwZ0wFjddc07IsNY9Mpk4DwMGDB1GtVjE0NKTOh76exVQuqcy4Dc/8Gs+VnWZUgQAoc7NpmhgcHFSG9GKxeMiYC+350dDQ0NDQEOBLstvtIp/Pw7IsxGIxAMD+/fuRTCYRDofR19eHcDiMSqWCSqWCgYEBpcrwGCxV8SVP4sAEZKCXBMn9pPIjp7rza9L/w7RmlsrcBmIqS+xYY2aRHPrJLq5IJKKID8tkHI5K8iaN2Cyrcb1sNotsNotGo4F6vQ6/36/8ODwXCSpSi5nEpVLmTmnm/WMbO8lnKpVSUQTFYhH5fF7dM/nxcNDkR0NDQ0NjRaNSqaBWqyGZTCIQCGBychLFYhEbNmxALBZDf38/9u3bh7m5OaRSKQC9878kESJIGCThAXpJActXkgDJLiuZi+P1ehGJRBSp4TH9fr9qh6e6wvbvXC4HAEilUmi1WqhWqzBNE+eeey4KhYIiWmz5JzlqtVpKwaKaxc6yQCCggg59Pp8a9soMI3qm3C3ssqVf3gf3dnLkBcuS3DcQCKh2/mg0qu5bPp9HvV5XnW1HAk1+NDQ0NDRWNGq1Gubm5jAyMqKGj1YqFdTrdYTDYQwODqpSUq1WQywW6ylNsZ1btmsDUOSBAYEAeszHJC/AQpgh0GsOliMq2BZOFYWmbBIP2doeCARQr9eRy+UQj8fRaDQwOTkJr9cL0zRVSYxG72q1qpQlEh1Ogec9kUoU1+f4Ca/Xq8pi8lykEsNzlx1g/N5i8QEs4/HehkIhWJYFv9+PeDyu/D+5XO4Qv89iJbWen80L/F3R0NDQ0NB4yUK+KFutFjKZjBoS2t/fj6mpKWSzWYyNjSGZTGJgYACzs7Mol8uIx+M9L285JBRY8LwwFZoqkFSJuB3PRbbH8+s0HbPkRV8OPUcAVHcU1zYMQylHiUQCjUYDjz/+OLrdLsLhMKrVqurYSqfTGBgYQCKR6FGOmCPEcMSBgQHkcjnUajXl+ZH+HqpDpmmqeABJfqgEye41nvtiyg+/x9Rmfo/rJRIJ9PX1we/3w7IsZLNZRX4WU5QWgzY8a2hoaGisSMhOrEKhgFKpBL/fr3wyNDn39fWhWq0in89jenoazWazp5uK5SPZWu0ud7HlnGRIqjv0+/B7chsSKZaU2Dklk5rpCeLnVIxYOmP+DsMLuS7LWWzxJ7g/VSeOq+Ax+X2PZ35MhmEYCIfDirww+4f3WKpaPHeu4/YsMeuIJS9Omef5er1e9PX1wTRNdDodVKtVFIvFQxQmt6/IDU1+NDQ0NDRWLPiCZN4PxzXEYjFYloVisYhwOIxkMgnHcZS51p3dI0kLCYgs68jhoHJuldyO2waDQTVRnmUllp1kBxUAVTYDoEpRwEIHGslEPB5HOBxGMBhUnWycCu/xeBAKhdQ+UrVhCW1gYEC1lcuWfAYiVioVTE5OotvtKvLIa5Ut+e5uOKmG0WzN9ev1ek/idCQSUdfC/fP5vEp2fj7CI6HJj4aGhobGioQsjTDvh6MuaGwuFovodDpYs2YNwuEwHMfB9PQ06vU6gN6SlQzX48tcJji7J6STCLjVCnaCyenwshUeWBgS6jZcuzvKZCmNAYc0B5umCdM0e7rPqOzIVn2Px4N4PI5YLAbbtlGv1+E4DhqNBrLZLA4ePIi5uTk0Gg1EIhEkk0l1b+gPoimb1+2eNcZ7x66zZrOJcrmMdrutzNhUldLptCqL5fN5dWz+TN3lxcWgyY+GhoaGxooGVZxcLqdUhP7+fkSjUZTLZWQyGSQSCZVl02g0lPojj+Hu/qLRWb7cJZmhMkMCQIJDUkRyQBLkLqP5/X5VBmPJSU46Z3cVW9Rp2LZtG6FQCMlkUilHJD0kT1yfMAwDyWRSzRbL5/PIZDJqjhfPv7+/XykzLI+xfMUyGu+D7BCT1wsAjUZDkR+/349EIgGfz4d4PA7TNNFut1Gv15HJZFT0gDs/SJMfDQ0NDQ2N50G5XFZjI5jxAwC5XA6WZWFsbEyZe6XicLiXLAkAFQ+qK3zh0ysTCoV6OqTkPoZhKK8PCQpLW+FwGH6/X3VEcT22wkvywlIT12aiM88TWPApSZVGEqJoNKo6whbz1iSTSYyPj/eU/tgRxj8MLWSHHAkgc4SoaJXLZdRqNTVKwzRNBAIBNZTV4/Gg0WigUCio8wGe3+is7sdR/WZoaGhoaGicJHCbjmlqHhsbg9frxdjYmCqHZTIZJJNJJJNJ1TFVLBYxODiojic9QO4yDIAeMsLP3YnJboWIuTskKFSJ5JgNGp6BBcIlTdSRSERl8jSbTQQCAaRSKZimqc6VpTF3SKAs6XGqvLxWqbgkk0mk0+ke8uM2SUufk2EYPceiamVZFnK5nLqmcDisRo+wM81xHJRKJWWI5v5HSn608qOhoaGhsSIh/TU+nw+2bWNqakrNkvL7/YhEImqieK1Ww/j4uCovTU9Po1qtAkDP6AY5ZHSxye6SEJCkyFRlYCHtmCSBx5P7UQGSpTIeh+v4/X709fVhYGAAyWRSGZ6j0agqm8l7wfvhVlJ4XW5DMYlIIBBAOp1WHiJJQuTYDvegUipCvH+dTgf5fB7ValUZsmmgjsViakZZt9tVihzXk+RHd3tpaGhoaGi44G5N5ws0m82iUCjAsix4vV4MDQ2pjqh8Pq+6jbrdLiqVCmZmZnrGNtDHQsJCMsKXPX0v8qUv1RVJHFi6Ihlhvo+bOMmMIEm22DrOriwSnlAopHxALEPxGkjc3CQMgOo8kyAR6evrw9DQUE/pjtcqDdnymHI+GtduNBrIZDLqa+zw8vv9iEajMAxDzUmbm5uDbdvqXCR5fD5o8qOhoaGhsSIhFQNgXpkoFovYv3+/CjwcHh7G2rVr1WiJfD6v2t7Z+TU3N9dDQORL3q12uNvJ5ffkeQG9HWLuYENJtmS7u/QXtVot1Ot1NZCVJIxKEUMEOYWda7qN3CRTbD3n+vwYDAYxOjqKZDLZQ3xI1HiNJFYkhVR2SM5YnhsaGsLg4CACgQCi0agiRrFYTKla1WoVuVxO3XM5jPVIoMmPhoaGhsaKhHxRkgQ1m03s2LFDlbSazSbGxsawceNGhEIhpdbE43EA84RpYmICMzMzSumwbbvHE+NWP0gmZDkIQE/ZiuQIgDIpy3OVJTRJeOQ0dm5LEiZb4OUfqSQBCzPH5Da2bSOTySilRZKf4eFhjI2N9bTK85xoYuZ5cR+SOm5br9fx9NNPo1AoYO3ateqamRodCAQQj8fVNWezWZRKpZ6f45H6fQBteNbQ0NDQWIFwdypJQpHP5/HII4+gr69PzbXauHEjut0uduzYgUqlorqz2HX09NNPw7ZtjI2NwefzKVLiDjyU5MPt8ZElL0mMqK4wq4cqR7vd7mmTl54XKj2SSLkVGZ7fYqnTPH8eP5/PY3Z2tmegazAYxODgIDZu3IhkMqnKYpJIkYRRnZIEUBI3y7IwMTGhlKB8Po9gMKjOKxKJqCnujuNgdnZWjeBY7P49H7Tyo6GhoaGxIuEukUjfzb59+/A///M/KBQKar7W+vXrsW7dOiSTSUSjUVUKA+bVmUwmg4mJiZ7uLBqIZalLZvGQCMgWdrkvS0TchyWfWq0GAD2jLeSYCJIWqjg8Br0+HNEhM4XchEWSlLm5OdTr9Z5y29DQEDZu3IihoSF1HlLlAqDKdTQ3A+hRg9itVq/X1fdnZ2dhWRYikYhaq6+vT517rVbD1NTUId1dR0N+tPKjoaGhobHiIMkG0Bs+CAC2bWPbtm0wDAOvfe1rlZF57dq1sCwLtm2r4L5Go4FNmzZhbGwMjzzyCGZnZ7Fq1So1zDQYDPaQA77k+XWCqgoN1m4jNQCV6yM9RADUsaVZmUSOqothGGpMhczUYVcY291JtEi2arUastmsKnkFg0GsWrUKGzZsQCKROOzAUul5krlBwEKpr9PpoNFoKN9UNBpFoVBQSg87yaLRqLo/hUIB+Xy+Z2r80UKTHw0NDQ0NDfRm1gDzhOKxxx5DPB7HpZdeCsdxkE6nsWnTJlQqFfUCz+fz8Hq9GB8fx/bt2zE7O4u+vj4VkshjuyGnwcuhphIkDgCUQZhkgyUxkgBZipPqDc/TMAw1w2sxMkIfDhOUSajy+bwaMRGNRrFmzRqsW7dOlaGkYVuayKWZmySG5TmuyZb1QqGgDNMMNpSkTapsBw4cQLVa7SkdynLikUCTHw0NDQ2NFQ/p+ZGJx7Zt49FHH1VKR6PRwPDwMAYHB1GpVNRLeceOHeolzuGnclioJAjSXyNf3kSr1eqZii6JCr/uHoYqCUAoFOqZ4i7Xdbf4AwvpzyRTJGKyjBWLxZBIJLBmzRoMDQ31zASTpS438ZHlOHqUZLmqUCjgwIEDapZZuVxWozeoQDHhGZjvOJuamur5OfHnd0IanhOJhHJma2hoaGhonGiQL09pIi4UCnj88ccxOjoKAIjFYhgfH8fMzIzK6bEsC/v371et2TMzM0gmk4jH42ob6fmRZIVryzbyxQzZMsCP6g3/Ls3VUoXh93k9lmWh0+kgHA4D6PX3cF8GB3KfdDqNZDJ5SLs5919M+ZFlLxIVd4mvUqlg7969aDabGBoaQrvdhm3bGBkZgd/vh2VZMAwDqVQKwWAQtm2jUCggl8sdotIdLflZNsPz9ddfj7GxseVaTkNDQ0ND4wVBtqXTB7N3714cOHAAjjM/TXxwcBDRaFQpO+l0GoZhqMnj+Xwe2Wy2x3RM47H8KNURzsGSvhtuByyMb3CTI7eawy4oGZro/pyeIgCLKihUmQKBACKRCOLxOCKRCAD0lMQkeVqs5CTPU06wr1ar2LNnD4rFIlKpFHw+H6rVKiKRCBKJhFK/otEo+vv71XpTU1MqVVte0wnb7XXffffhj/7oj5ZrOQ0NDQ0NjRcEdxeRx+NBuVzGnj17lDoRiUQwPDys2rFN08SqVatUiafb7WLfvn04ePCgOoabsLTbbTSbTdVNRuUH6E1WdpMKN4mRXV7Agk9ItrDL47kzfKRqxPUWCzsE0EN63NlB7vPj19lRRtJXLBbx9NNPq8DIRCKhzNSpVEopT4ZhYHBwUOX7UCli2KNcS97jI8GykZ8HHngAY2NjSmrT0NDQ0NA4kSFfqt1uF5OTk6jVarBtG41GAyMjI2rSeafTwaZNm3Daaaeh0WjA6/WiWq3iqaeewsTEhEpR5rFs24ZlWT2kQ7acy/EPsitNlpfcRl+ZKcTPZQJ0t9tV/h7CrZ7I65bbAAuzueR5uf1D7n05ToPKUblcxlNPPYVarYbBwUEMDQ0BmPfyhEIhGIahvEHpdBrj4+Pqvk1NTWF6erpnLZI0mWl0JFg28lMul2HbNl7zmtcs15IaGhoaGhpHhcX8NsD8izabzWLfvn0A5k3JqVQK6XRaEYxwOIzLL78c69atUy/jWq2Gp556Cjt37kSlUunxykjFJRAIIBgM9oQBytlb0oPD85SkabEyF7DQUSXb5d2lsMUIg1tR4dekx0d2oi1WemJOEcnY1NQUtm7dimq1ilQqhVgshk6ng1wuh06no1rbPR4PYrEYTjnlFPW1arWKJ598EpVKBUBvqU7+3I4Uy0Z+ut0utm3bhr/4i7/A8PDwci2roaGhoaFxVFjsRUois23bNqXYBINBnHrqqYjH44hGo6hWq4jFYvid3/kdrF69GoFAQGX2TExM4IknnsDBgwdVSYdKj1QspAdIhgPKTBtJWORHWcKSYybcCpbb5Hw44iLJjpsIyfyexcZ3kNBxhtizzz6r7t3Q0BDi8bgaU9FqtZRnyuOZT3MeHR1FX1+fuu5t27Zh165dPecgccJ6fgDgl7/8JU4//XTcdtttSurS0NDQ0NA4kfBcRGD//v3Yvn27KkuNjo7izDPPRCgUQiaTwd13341MJoMzzjgDIyMjKj8nFAqhWCxi+/bt2Lt3L2zbVqMcJKmR2TjuKe6SiLgJkCQdJAySUMnuK6C33d6t3vDzwxEfeZ8kCZLHoxpWr9fx7LPPYs+ePUotY2mrXC6j2+0q8zhneI2MjOCUU06B3++H4zjYs2cPHnnkkZ6ZaYf7uR0plpX87N69G5/85CdxwQUX4Itf/OIhspWGhoaGhsbxBAmAm2TwT71ex8MPP4zJyUlVkmK6MwCUSiXs2rUL3W4XmzZtQn9/P2q1GhzHQSQSQbvdxu7du7F79240Go2e0RNSrXEHBEpSspgy5W6LZ8mJJTFgQVWSKhG3JylarLXevQ4/uu8T13Cc+VTpdrutpt57PB6Ew2E4joNms4lqtaqIj2ma6Ha7MAwDQ0ND2LBhg9q2XC7jgQceQCaTUWqSPA/5c3Mb1Z8Ly8o+ut0uvvKVr+Bb3/oW3vjGN+LlL3/5ci6voaGhoaFxxJCEQiol+/fvxy9/+UvkcjnVmXT66adjZGQE4XBYdTSFw2Gcc8456O/vR6PRQKfTUQbpAwcOYMeOHSgUCsqPIw3L7qRnQs4EW6xkxTIagJ7BocBCJg/XkoRrsTZ693rSWC2JBtfkOZD4zM3NIZfL9bTr27aNSqUCj8eDdDqt2ucNw0B/fz82btyIVCoFx3Fg2zZ+9atfYc+ePYtmIwFHX+5SP9uj2cHj8Rzd0Q+D4eFh3HbbbUgmk7jiiiuwe/fuY3FYjWMEx3Fe2LCUI8Cx+h3SOOHxqOM4L1uqg+vfo5WBpX4WHY5giG3UR9lNRRXnkksuweWXX47+/n4YhoGpqSmV9MwsmuHhYdTrdWzbtg35fF6NmKCJNxgMYmxsDOPj46ocRLVGen04BBRAD7lhgKK704kKC9US5hV5PPNjMJgnRHLkzvrhNcswRZb6OLiV58skaW7X6XQwNzeH6elp2LYNr9eLZrMJACooMZFIqLKWz+fDyMgIzjrrLAwMDKDVaqFareKhhx7Cvffei1Kp1HN9kvjxfA/HZTqdzqLPouNSd5qZmcGVV16JXbt24dZbb8X69euPx2loaGhoaGgcFosZganK1Go1PPjgg3jggQdQKBRUMvH555+PsbExeDweWJaFTCaDUCiklKFWq4V8Po92u41EIgHDMDA7O4udO3eiVqshGAwqr08gEIBpmj2t6rIsB6DHNA1AkRsqLSyftVotVCoV5PN5NBoN9T3p13FPeJct8/J+uI3TzWZTlc1s28bMzAympqZQqVTQarXQbDZV2WtoaEiNx+C5jo+PY8uWLUin02i1WiiVSrj//vtxzz33oFwu91wfz8P9MzqaTi/gOCk/hNfrxTXXXIMrrrgCP/7xj/GP//iPh2QGaCw/tPKjcQyglR+NF43jrfyIbQEcmoTMluwLLrgAF198MQYHB5Wqs2vXLjzxxBPI5/MIh8Po6+tDu93Gvn37MDc3h2azCa/Xi2AwCJ/Ph2aziWg0ivXr16O/v1+Ze92DOyVIgqTy4/lN6KFt2yo4EAAqlQr27dsHy7Kwbt06jIyM9JSvDMNQQ1NZcuK1y1IZwZKabdvq+5VKBXNzcygWi7AsS92zUCiERCKBRCKhfE/dbherVq1CPB7HunXrEI/HUalUkMvl8MADD+CRRx5BpVJRZNOt7khC5r4nEodTfo4r+SFOPfVUvO9978OOHTvwzW9+U/XxaxwfaPKjcQygyY/Gi8aJQn5+s/0hTTokH4Zh4Mwzz8RFF12kXuTBYBCTk5N44oknMDs7C4/Hg6GhIQQCARQKBWSzWTUtXZqcY7EYTjvtNIyOjqLZbKqS0mJGZJbEZEmIJKXVailiVSgUsH//fmQyGaRSKYyPj6uyE7AwSFV6jzj6gutI4zS/1mq10Gq1UK/XMTc3pxQwaaoOhUIYHR1VpcFGo4FSqYRwOIzzzz8f4+PjAIBqtYrZ2Vncd999ePLJJ9UUeTfxWYwAuX8mEic0+QHmpbs3v/nN+O3f/m3ccMMNmJqaWqqlNJ4HmvxoHANo8qPxonEikR8Ai/pq+Mfr9WJgYABbtmzBhRdeiIGBAUQiEZRKJWzduhUTExNqLAYzbmzbRqlUwuzsrPpPPz06p512mmqVJzmRpS03GaJ52bZt+P1+RCIR+P1+FAoFPPvsszh48CAsy0I0GlWztNLpNAYGBtTkBUmq6O9xQ5qkW62W8vaQbEkvEcdTcI1qtYpyuYxUKoV169bh1FNPhWmaKBaL2Lt3L+6//37s3r1beYqodh2pyrMYTnjyQ5x11ln4xCc+gTvuuAPf/e53j9rBrfHiocmPxjGAJj8aLxonAvmR76DF5l25VRjDMHDGGWfgVa96FTZs2IBUKoVGo4Fdu3Zh586dyP7/7Z3LTxtnF8YfY3t8GTBgA7bACblAlLRRqyyqViHKZZFF1F33/Q/aVRZZRdlV6qb9IyIlGzbddpFloqoIodISpalbiAPGNuMxY3s8gw18C3Le7/VkDE5sLsbnJ6FgPJd3xpbmyTnPOWdjQ4x8UBRFeHxWV1eRTqcbIj3nzp3DxMQEAoFAQzRG9uaQ6blWq2FrawumaUJRFCQSCViWhZcvX8IwjIZ+Q4FAALZto1qtim0pJSWnt2RfD/mDKJ1mmiY0TUOxWBST33d2dpDL5VCr1RAKhTA2NoZYLCZM0gCQTCYxNTWFsbEx9PX1YWNjA/Pz85ibm0M2m224t87PQPb3tKoNukb8AHsC6OHDh7BtG/fv30c+nz+K0zLvYPHDdAAWP0zbnDTx4ywDdzYJBPZEgtfrRTKZxJdffomZmRmMjIyI2WB///236BHk8/kQCASgqio8Hg/W19extraGzc1NEQGKRqOYmJjA0NBQw7mo+ks2H29tbUHXdRSLRezs7MC2bViWhVAoBFVVhXk6FAohGAxie3sbmUwGhUIBADA4OIh4PI5wONwQ4dne3oZt26hUKqhWqzBNU6TrFEURfXp0XUe9XkckEsHo6KiYem9ZFoLBIKanpzE1NQVFUVCv15FOp/HixQssLS01TGqX77X8OXxMSXtXiR9gr+b/+++/x9dff42ffvoJv/76qyiVYw4XFj9MB2Dxw7RNt4gfGbkfTSQSwbVr13D79m1Rym6aJpaWlpBKpaDrujA9h0Ih9PX1oVQqIZ1OCwFD0ZrBwUHRHZlSYOSJ8fl8sCwLuVwOuVwOu7u7GBwcFCXudB1UdUXRH+owXalUsLm5CV3XUavV4PF4hKGZ9pfN0TTFnkrdS6USDMOAz+fD8PAwRkZGEAwGcfbsWVy5cgUrKyuIxWKYmJiAx+OBYRhYWlrCb7/9hpWVlffSWm7Gbudn0SpdJ36ImZkZ/Pzzz1hcXMSjR4/w9u3bo15Cz8Hih+kALH6Ytukm8SN3UZajFKFQCNPT07h16xYuX76MwcFB9PX1IZPJ4K+//sLbt29hmia8Xq8QK6ZpQtd1FAoF2LYt0mM0D4wms9MP+YeogowiPeFwWFRwVatVlMtl0YSQri0QCAAAKpWKMCzTceVz0XWT78i2bSF6tra20N/fj0QigeHhYRHZuXbtGr766itkMhn4/XuT77PZLH7//XcsLCxA0zSRVmvmZ2q3ArxrxQ8ADA0N4YcffsCNGzcwOzuLH3/8kaNAhwiLH6YDsPhh2uY4xM9+z0RnZRVt70zRyD4Z2n5sbEyUxI+OjkJRFGxtbWF1dRUvX75EJpMR4oWEU6lUQj6fR6VSgd/vRyQSaShHr9frQqgoiiL2o3QYrUlVVSGIqBTfNE2YptnQhHBjYwO2bYvIEE2Zp9QaCaxisQjDMFCv1xEMBhGLxTA2Nia6NZP36dy5czh79ix8Ph+q1SqWl5fx/PlzpFIp0RnbLXrmFD9un0mrfX26WvwQV69exXfffYdEIoEHDx7g1atXx7mcUwuLH6YDsPhh2ua4Ij/O56LcZ8dtICht4zwG7UMiRVVVfP755/jiiy9w8eJFDA0NiUjPmzdvsLy8jHw+j2q1KtJPtVoNhmFA13UhjgYGBjA0NARVVUXqqVKpoFarwe/3Q1EUUa1FHiSv14twOIxQKCSM0mSSJpFBnh7q2+PsGWRZlmi+2N/fj2g0KtJrFFEKBoOIx+MYHx9HPB5HtVpFPp/HH3/8gfn5eTGjq9l9c95DFj//XwMuXLiAQqEAXdePezmnEhY/TAdg8cO0zVGLH2cER1pHgx/FKX6aeYBkr4q8TSwWw5UrV/DZZ59hcnJSzPuyLAuapiGXyyGfz2NzcxOmaYp+OpSaov4/AEQKa3t7W1SAyeeWK7eczRKdIyNoW/l9ivx4vV6oqor+/n4huuh4lN4bHR1FMpnEyMgIPB4PisUiXr16hbm5OSwvL8M0TddUYTMh0/NpL+ZovHoH5gAABZZJREFUYfHDdAAWP0zbHKf4cQobpzBwlls7H+pu5diyEAkEAohGozh//jw++eQTJJNJRKNR0XOnUqlA0zRks1nRB4hMx5ZloVqtolqtwrIsMQOMRkxQ6ktRlAbvDgkWWgP5jGgcBv0uXyNVfNFr2QDteTeyIhaL4cyZM4jFYvB6vUL0LC4u4vXr1zAMoyE9SNfRrLKLcFZ3uUXcDoLFD9MyLH6YDsDih2mboxQ/bn1lmuzXUsplv2gGCQGK1qiqitHRUZw/fx4XLlxAPB7HyMiIqAArFovIZrPQNE2YoGVTNUVwSOjQ32T/kByloXlf9OOcFC8PK6WKMr/fD1VVhWiKRCKIRqOipN3j8aBQKOCff/7Bn3/+iVQqJWaYuYkct7L1/T4Ded8PiQax+DkGfD4frl+/jvX1dayvr2Nqagrz8/PHvawDYfHDdAAWP0zbnIRqL5f9XFM3wPuDUPeLbMgpMdqWevAMDw9jcnISk5OTmJqaQjweF92TDcNAOp3GxsYGarUaLMtqiPjQ+ei4JFacgkau3pIrreTBplSC39/fj1gshvHxcZimCQDCO7S7uwtN05BKpbC4uIhUKgVN0xrW4Lx/zuuX/3Xb1nkP3Y7bDBY/gDCcmaYpviztQP0XiDNnzuD69esA9oa+3bt3DzMzM3j69CmePHmCQqGA5eXlts972LD4YToAix+mbU6i+Hm3r+vvwP6zp+gB7vYQl9NAJEiCwSASiQQuX76MTz/9FBMTEw1psXK5jFKphEqlAtu2RfUWHYPSWNPT0zAMA9lsVkSFKC3m9/vFmrxeb0OZPE2GJ98PRYWAPY+Rpml4/fo1FhcX8e+//6JcLjeMxCBxtZ/OkMVis/vsVlHX7J47YfEDIBKJ4JtvvhE5y4WFBWQymfeG1d29exeTk5MHHm96eho3b94Ur8vlMvx+P2ZnZ5FOp/HLL79gZ2cH6+vrXTWtnsUP0wFY/DBtc1LFT6vQs2U/YzRFZ9xEEQkVmpF19epVXLp0SXR8plJ0mqdl27ZIaQFoaIZI/h+5r45sKKYeQ3KqDICoCCNxZRgGNE3DysoK/vvvP6ytrYluz05fFK3hoAiQ/Hxs5vFxCp9W/T8sfiTC4bAo/btz545wyxOhUEgoXhlFUfDtt9+KXgbAnvp+/PgxLMvCs2fPoGma+CJ0Kyx+mA7A4odpm24XP24Gauf7++1LULm3oiiIRqNIJpNIJpMYHx9HIpGAqqpCCMkNDCnyQlPWnU0LqTs0iazd3V0hdEqlErLZLDKZjKg+o/4+5XK5oRxfjsw4hUqz62/m79kvDfYxsPjpEJQLJcg8dppg8cN0ABY/TNt0g/hpxfwMNDf4uvUNckulOc3NPp8P4XAYqqqKfjsDAwPCJE1CxrIssT1Vgfn9fvh8PlHhRc81y7KEwNE0Dbqui94/NO6C1ud5179IDh7Q3w5KUcliyS3a9aH3+WPSXj63jZnmnDahwzAMw3w87UYo3PZ32iRk4QPsPYfq9Tosy4Ku61hdXX1PTMiRGKevSLZ6OAUXpaHk5oLNDNuURnO7Bvm88lqcKS43wzjRagXex8Dih2EYhmGOgFZ62bghixe34zTzlDbzzDj/E+8mQpqtodn7zbal1wcd86hh8cMwDMMwJxg30bRfxVkr++/3fqupvI/hoHUf5rllWPwwDMMwTBdxmOmgXqHv4E0YhmEYhjkJHFVk5LTD4odhGIZhuohWe9wwzfnQtNcGgJXDWAhzYji4u2N78HeoN+DvEdMuh/4d2t7e5u/Q6cf1e/RBfX4YhmEYhmG6HU57MQzDMAzTU7D4YRiGYRimp2DxwzAMwzBMT8Hih2EYhmGYnoLFD8MwDMMwPQWLH4ZhGIZhegoWPwzDMAzD9BQsfhiGYRiG6SlY/DAMwzAM01P8D1Pwjq5l9YB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71" y="1685580"/>
            <a:ext cx="4581386" cy="333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11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-108155" y="1130845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/>
              <a:t>Hasil </a:t>
            </a:r>
            <a:r>
              <a:rPr lang="en-US" sz="2000" dirty="0" err="1"/>
              <a:t>dari</a:t>
            </a:r>
            <a:r>
              <a:rPr lang="en-US" sz="2000" dirty="0"/>
              <a:t> proses </a:t>
            </a:r>
            <a:r>
              <a:rPr lang="en-US" sz="2000" dirty="0" err="1" smtClean="0"/>
              <a:t>pengolahan</a:t>
            </a:r>
            <a:r>
              <a:rPr lang="en-US" sz="2000" dirty="0" smtClean="0"/>
              <a:t> </a:t>
            </a:r>
            <a:r>
              <a:rPr lang="en-US" sz="2000" dirty="0" err="1"/>
              <a:t>citra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dataset no </a:t>
            </a:r>
            <a:r>
              <a:rPr lang="en-US" sz="2000" dirty="0" smtClean="0"/>
              <a:t>100.jpg:</a:t>
            </a:r>
            <a:endParaRPr lang="en-US" sz="20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93" y="1696598"/>
            <a:ext cx="4639875" cy="317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42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-108155" y="1141862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pengolahan</a:t>
            </a:r>
            <a:r>
              <a:rPr lang="en-US" sz="2000" dirty="0" smtClean="0"/>
              <a:t> </a:t>
            </a:r>
            <a:r>
              <a:rPr lang="en-US" sz="2000" dirty="0" err="1"/>
              <a:t>citra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dataset </a:t>
            </a:r>
            <a:r>
              <a:rPr lang="en-US" sz="2000" dirty="0" smtClean="0"/>
              <a:t>Y1.jpg:</a:t>
            </a:r>
            <a:endParaRPr lang="en-US" sz="20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57" y="1718631"/>
            <a:ext cx="4609640" cy="332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96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-108155" y="1152879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pengolahan</a:t>
            </a:r>
            <a:r>
              <a:rPr lang="en-US" sz="2000" dirty="0" smtClean="0"/>
              <a:t> </a:t>
            </a:r>
            <a:r>
              <a:rPr lang="en-US" sz="2000" dirty="0" err="1"/>
              <a:t>citra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dataset no </a:t>
            </a:r>
            <a:r>
              <a:rPr lang="en-US" sz="2000" dirty="0" smtClean="0"/>
              <a:t>92.jpg:</a:t>
            </a:r>
            <a:endParaRPr lang="en-US" sz="20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30" y="1696596"/>
            <a:ext cx="4667106" cy="334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22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MRI DENGAN STUDI KASUS MENDETEKSI TUMOR PADA OTAK</a:t>
            </a: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-108155" y="1163896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pengolahan</a:t>
            </a:r>
            <a:r>
              <a:rPr lang="en-US" sz="2000" dirty="0" smtClean="0"/>
              <a:t> </a:t>
            </a:r>
            <a:r>
              <a:rPr lang="en-US" sz="2000" dirty="0" err="1"/>
              <a:t>citra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dataset </a:t>
            </a:r>
            <a:r>
              <a:rPr lang="en-US" sz="2000" dirty="0" smtClean="0"/>
              <a:t>Y253.jpg:</a:t>
            </a:r>
            <a:endParaRPr lang="en-US" sz="20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95" y="1707613"/>
            <a:ext cx="4574439" cy="332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98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-108155" y="1174913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proses </a:t>
            </a:r>
            <a:r>
              <a:rPr lang="en-US" sz="2000" dirty="0" err="1"/>
              <a:t>p</a:t>
            </a:r>
            <a:r>
              <a:rPr lang="en-US" sz="2000" dirty="0" err="1" smtClean="0"/>
              <a:t>engolahan</a:t>
            </a:r>
            <a:r>
              <a:rPr lang="en-US" sz="2000" dirty="0" smtClean="0"/>
              <a:t> </a:t>
            </a:r>
            <a:r>
              <a:rPr lang="en-US" sz="2000" dirty="0" err="1"/>
              <a:t>citra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dataset </a:t>
            </a:r>
            <a:r>
              <a:rPr lang="en-US" sz="2000" dirty="0" smtClean="0"/>
              <a:t>17 no.jpg:</a:t>
            </a:r>
            <a:endParaRPr lang="en-US" sz="20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96" y="1718631"/>
            <a:ext cx="4613542" cy="323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574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-108155" y="1318123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studi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,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ditarik</a:t>
            </a:r>
            <a:r>
              <a:rPr lang="en-US" sz="2000" dirty="0" smtClean="0"/>
              <a:t> </a:t>
            </a:r>
            <a:r>
              <a:rPr lang="en-US" sz="2000" dirty="0" err="1" smtClean="0"/>
              <a:t>kesimpulan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 marL="571500" lvl="0" indent="-342900" algn="just" rtl="0"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pemrosesan</a:t>
            </a:r>
            <a:r>
              <a:rPr lang="en-US" sz="2000" dirty="0" smtClean="0"/>
              <a:t> </a:t>
            </a:r>
            <a:r>
              <a:rPr lang="en-US" sz="2000" dirty="0" err="1" smtClean="0"/>
              <a:t>pengolahan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tepat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studi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,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r>
              <a:rPr lang="en-US" sz="2000" dirty="0" smtClean="0"/>
              <a:t> di </a:t>
            </a:r>
            <a:r>
              <a:rPr lang="en-US" sz="2000" dirty="0" err="1" smtClean="0"/>
              <a:t>atas</a:t>
            </a:r>
            <a:r>
              <a:rPr lang="en-US" sz="2000" dirty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pendeteksian</a:t>
            </a:r>
            <a:r>
              <a:rPr lang="en-US" sz="2000" dirty="0" smtClean="0"/>
              <a:t> tumor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pemrosesan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mendukung</a:t>
            </a:r>
            <a:r>
              <a:rPr lang="en-US" sz="2000" dirty="0" smtClean="0"/>
              <a:t> </a:t>
            </a:r>
            <a:r>
              <a:rPr lang="en-US" sz="2000" dirty="0" err="1" smtClean="0"/>
              <a:t>terdeteksinya</a:t>
            </a:r>
            <a:r>
              <a:rPr lang="en-US" sz="2000" dirty="0" smtClean="0"/>
              <a:t> tumor.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grayscale</a:t>
            </a:r>
            <a:r>
              <a:rPr lang="en-US" sz="2000" dirty="0" smtClean="0"/>
              <a:t>,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menghilangkan</a:t>
            </a:r>
            <a:r>
              <a:rPr lang="en-US" sz="2000" dirty="0" smtClean="0"/>
              <a:t> noise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menonjolkan</a:t>
            </a:r>
            <a:r>
              <a:rPr lang="en-US" sz="2000" dirty="0" smtClean="0"/>
              <a:t> detail tumor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mean filter,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di-subtract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invers-</a:t>
            </a:r>
            <a:r>
              <a:rPr lang="en-US" sz="2000" dirty="0" err="1" smtClean="0"/>
              <a:t>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tumor yang </a:t>
            </a:r>
            <a:r>
              <a:rPr lang="en-US" sz="2000" dirty="0" err="1" smtClean="0"/>
              <a:t>jelas</a:t>
            </a:r>
            <a:r>
              <a:rPr lang="en-US" sz="2000" dirty="0" smtClean="0"/>
              <a:t> yang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di threshold </a:t>
            </a:r>
            <a:r>
              <a:rPr lang="en-US" sz="2000" dirty="0" err="1" smtClean="0"/>
              <a:t>dan</a:t>
            </a:r>
            <a:r>
              <a:rPr lang="en-US" sz="2000" dirty="0" smtClean="0"/>
              <a:t> di-</a:t>
            </a:r>
            <a:r>
              <a:rPr lang="en-US" sz="2000" dirty="0" err="1" smtClean="0"/>
              <a:t>morfologi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membuang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diakhiri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proses contour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pendeteksian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tumor yang </a:t>
            </a:r>
            <a:r>
              <a:rPr lang="en-US" sz="2000" dirty="0" err="1" smtClean="0"/>
              <a:t>terdeteksi</a:t>
            </a:r>
            <a:r>
              <a:rPr lang="en-US" sz="2000" dirty="0" smtClean="0"/>
              <a:t>.</a:t>
            </a:r>
            <a:endParaRPr lang="en-US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KESIMPULAN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1113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9800"/>
                </a:solidFill>
              </a:rPr>
              <a:t>TER</a:t>
            </a:r>
            <a:r>
              <a:rPr lang="en-US" sz="6000" dirty="0">
                <a:solidFill>
                  <a:srgbClr val="FF9800"/>
                </a:solidFill>
              </a:rPr>
              <a:t>IMAKASIH!</a:t>
            </a:r>
            <a:endParaRPr lang="en" sz="6000" dirty="0">
              <a:solidFill>
                <a:srgbClr val="FF9800"/>
              </a:solidFill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3996209" y="966816"/>
            <a:ext cx="1197664" cy="1126776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PENDAHULUAN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30526" y="1314141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 fontAlgn="base">
              <a:buNone/>
            </a:pPr>
            <a:r>
              <a:rPr lang="en-US" sz="1700" dirty="0"/>
              <a:t>Magnetic Resonance Imaging (MRI) </a:t>
            </a:r>
            <a:r>
              <a:rPr lang="en-US" sz="1700" dirty="0" err="1"/>
              <a:t>merupakan</a:t>
            </a:r>
            <a:r>
              <a:rPr lang="en-US" sz="1700" dirty="0"/>
              <a:t> </a:t>
            </a:r>
            <a:r>
              <a:rPr lang="en-US" sz="1700" dirty="0" err="1"/>
              <a:t>pemeriksaan</a:t>
            </a:r>
            <a:r>
              <a:rPr lang="en-US" sz="1700" dirty="0"/>
              <a:t> organ </a:t>
            </a:r>
            <a:r>
              <a:rPr lang="en-US" sz="1700" dirty="0" err="1"/>
              <a:t>tubuh</a:t>
            </a:r>
            <a:r>
              <a:rPr lang="en-US" sz="1700" dirty="0"/>
              <a:t> yang </a:t>
            </a:r>
            <a:r>
              <a:rPr lang="en-US" sz="1700" dirty="0" err="1"/>
              <a:t>dilakukan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menggunakan</a:t>
            </a:r>
            <a:r>
              <a:rPr lang="en-US" sz="1700" dirty="0"/>
              <a:t> </a:t>
            </a:r>
            <a:r>
              <a:rPr lang="en-US" sz="1700" dirty="0" err="1"/>
              <a:t>teknologi</a:t>
            </a:r>
            <a:r>
              <a:rPr lang="en-US" sz="1700" dirty="0"/>
              <a:t> magnet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gelombang</a:t>
            </a:r>
            <a:r>
              <a:rPr lang="en-US" sz="1700" dirty="0"/>
              <a:t> radio. </a:t>
            </a:r>
            <a:r>
              <a:rPr lang="en-US" sz="1700" dirty="0" err="1"/>
              <a:t>Pemeriksaan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dilakukan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mendapatkan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gambar</a:t>
            </a:r>
            <a:r>
              <a:rPr lang="en-US" sz="1700" dirty="0"/>
              <a:t> organ, </a:t>
            </a:r>
            <a:r>
              <a:rPr lang="en-US" sz="1700" dirty="0" err="1"/>
              <a:t>tulang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jaringan</a:t>
            </a:r>
            <a:r>
              <a:rPr lang="en-US" sz="1700" dirty="0"/>
              <a:t> di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tubuh</a:t>
            </a:r>
            <a:r>
              <a:rPr lang="en-US" sz="1700" dirty="0"/>
              <a:t> </a:t>
            </a:r>
            <a:r>
              <a:rPr lang="en-US" sz="1700" dirty="0" err="1"/>
              <a:t>secara</a:t>
            </a:r>
            <a:r>
              <a:rPr lang="en-US" sz="1700" dirty="0"/>
              <a:t> </a:t>
            </a:r>
            <a:r>
              <a:rPr lang="en-US" sz="1700" dirty="0" err="1"/>
              <a:t>rinci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mendalam</a:t>
            </a:r>
            <a:r>
              <a:rPr lang="en-US" sz="1700" dirty="0"/>
              <a:t>, </a:t>
            </a:r>
            <a:r>
              <a:rPr lang="en-US" sz="1700" dirty="0" err="1"/>
              <a:t>sebagai</a:t>
            </a:r>
            <a:r>
              <a:rPr lang="en-US" sz="1700" dirty="0"/>
              <a:t> </a:t>
            </a:r>
            <a:r>
              <a:rPr lang="en-US" sz="1700" dirty="0" err="1"/>
              <a:t>alat</a:t>
            </a:r>
            <a:r>
              <a:rPr lang="en-US" sz="1700" dirty="0"/>
              <a:t> bantu diagnosis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dokter</a:t>
            </a:r>
            <a:r>
              <a:rPr lang="en-US" sz="1700" dirty="0"/>
              <a:t>. </a:t>
            </a:r>
            <a:r>
              <a:rPr lang="en-US" sz="1700" dirty="0" err="1"/>
              <a:t>Pemeriksaan</a:t>
            </a:r>
            <a:r>
              <a:rPr lang="en-US" sz="1700" dirty="0"/>
              <a:t> MRI </a:t>
            </a:r>
            <a:r>
              <a:rPr lang="en-US" sz="1700" dirty="0" err="1"/>
              <a:t>membutuhkan</a:t>
            </a:r>
            <a:r>
              <a:rPr lang="en-US" sz="1700" dirty="0"/>
              <a:t> </a:t>
            </a:r>
            <a:r>
              <a:rPr lang="en-US" sz="1700" dirty="0" err="1"/>
              <a:t>bantuan</a:t>
            </a:r>
            <a:r>
              <a:rPr lang="en-US" sz="1700" dirty="0"/>
              <a:t> </a:t>
            </a:r>
            <a:r>
              <a:rPr lang="en-US" sz="1700" dirty="0" err="1"/>
              <a:t>zat</a:t>
            </a:r>
            <a:r>
              <a:rPr lang="en-US" sz="1700" dirty="0"/>
              <a:t> </a:t>
            </a:r>
            <a:r>
              <a:rPr lang="en-US" sz="1700" dirty="0" err="1"/>
              <a:t>pewarna</a:t>
            </a:r>
            <a:r>
              <a:rPr lang="en-US" sz="1700" dirty="0"/>
              <a:t> </a:t>
            </a:r>
            <a:r>
              <a:rPr lang="en-US" sz="1700" dirty="0" err="1"/>
              <a:t>khusus</a:t>
            </a:r>
            <a:r>
              <a:rPr lang="en-US" sz="1700" dirty="0"/>
              <a:t> yang </a:t>
            </a:r>
            <a:r>
              <a:rPr lang="en-US" sz="1700" dirty="0" err="1"/>
              <a:t>disuntikkan</a:t>
            </a:r>
            <a:r>
              <a:rPr lang="en-US" sz="1700" dirty="0"/>
              <a:t> </a:t>
            </a:r>
            <a:r>
              <a:rPr lang="en-US" sz="1700" dirty="0" err="1"/>
              <a:t>melalui</a:t>
            </a:r>
            <a:r>
              <a:rPr lang="en-US" sz="1700" dirty="0"/>
              <a:t> </a:t>
            </a:r>
            <a:r>
              <a:rPr lang="en-US" sz="1700" dirty="0" err="1"/>
              <a:t>pembuluh</a:t>
            </a:r>
            <a:r>
              <a:rPr lang="en-US" sz="1700" dirty="0"/>
              <a:t> </a:t>
            </a:r>
            <a:r>
              <a:rPr lang="en-US" sz="1700" dirty="0" err="1"/>
              <a:t>darah</a:t>
            </a:r>
            <a:r>
              <a:rPr lang="en-US" sz="1700" dirty="0"/>
              <a:t>,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membantu</a:t>
            </a:r>
            <a:r>
              <a:rPr lang="en-US" sz="1700" dirty="0"/>
              <a:t> </a:t>
            </a:r>
            <a:r>
              <a:rPr lang="en-US" sz="1700" dirty="0" err="1"/>
              <a:t>meningkatkan</a:t>
            </a:r>
            <a:r>
              <a:rPr lang="en-US" sz="1700" dirty="0"/>
              <a:t> </a:t>
            </a:r>
            <a:r>
              <a:rPr lang="en-US" sz="1700" dirty="0" err="1"/>
              <a:t>ketepatan</a:t>
            </a:r>
            <a:r>
              <a:rPr lang="en-US" sz="1700" dirty="0"/>
              <a:t> </a:t>
            </a:r>
            <a:r>
              <a:rPr lang="en-US" sz="1700" dirty="0" err="1"/>
              <a:t>gambar</a:t>
            </a:r>
            <a:r>
              <a:rPr lang="en-US" sz="1700" dirty="0"/>
              <a:t> </a:t>
            </a:r>
            <a:r>
              <a:rPr lang="en-US" sz="1700" dirty="0" err="1"/>
              <a:t>sebagai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pemeriksaan</a:t>
            </a:r>
            <a:r>
              <a:rPr lang="en-US" sz="1700" dirty="0"/>
              <a:t>.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studi</a:t>
            </a:r>
            <a:r>
              <a:rPr lang="en-US" sz="1700" dirty="0"/>
              <a:t> </a:t>
            </a:r>
            <a:r>
              <a:rPr lang="en-US" sz="1700" dirty="0" err="1"/>
              <a:t>kasus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, </a:t>
            </a:r>
            <a:r>
              <a:rPr lang="en-US" sz="1700" dirty="0" err="1"/>
              <a:t>dilakukan</a:t>
            </a:r>
            <a:r>
              <a:rPr lang="en-US" sz="1700" dirty="0"/>
              <a:t> proses </a:t>
            </a:r>
            <a:r>
              <a:rPr lang="en-US" sz="1700" dirty="0" err="1"/>
              <a:t>pendeteksian</a:t>
            </a:r>
            <a:r>
              <a:rPr lang="en-US" sz="1700" dirty="0"/>
              <a:t> tumor </a:t>
            </a:r>
            <a:r>
              <a:rPr lang="en-US" sz="1700" dirty="0" err="1"/>
              <a:t>otak</a:t>
            </a:r>
            <a:r>
              <a:rPr lang="en-US" sz="1700" dirty="0"/>
              <a:t> </a:t>
            </a:r>
            <a:r>
              <a:rPr lang="en-US" sz="1700" dirty="0" err="1"/>
              <a:t>pada</a:t>
            </a:r>
            <a:r>
              <a:rPr lang="en-US" sz="1700" dirty="0"/>
              <a:t> dataset </a:t>
            </a:r>
            <a:r>
              <a:rPr lang="en-US" sz="1700" dirty="0" err="1"/>
              <a:t>berupa</a:t>
            </a:r>
            <a:r>
              <a:rPr lang="en-US" sz="1700" dirty="0"/>
              <a:t> </a:t>
            </a:r>
            <a:r>
              <a:rPr lang="en-US" sz="1700" dirty="0" err="1"/>
              <a:t>citra</a:t>
            </a:r>
            <a:r>
              <a:rPr lang="en-US" sz="1700" dirty="0"/>
              <a:t>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gambar</a:t>
            </a:r>
            <a:r>
              <a:rPr lang="en-US" sz="1700" dirty="0"/>
              <a:t> yang </a:t>
            </a:r>
            <a:r>
              <a:rPr lang="en-US" sz="1700" dirty="0" err="1"/>
              <a:t>merupakan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scan </a:t>
            </a:r>
            <a:r>
              <a:rPr lang="en-US" sz="1700" dirty="0" err="1"/>
              <a:t>otak</a:t>
            </a:r>
            <a:r>
              <a:rPr lang="en-US" sz="1700" dirty="0"/>
              <a:t> yang </a:t>
            </a:r>
            <a:r>
              <a:rPr lang="en-US" sz="1700" dirty="0" err="1" smtClean="0"/>
              <a:t>memperlihatkan</a:t>
            </a:r>
            <a:r>
              <a:rPr lang="en-US" sz="1700" dirty="0" smtClean="0"/>
              <a:t>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tidaknya</a:t>
            </a:r>
            <a:r>
              <a:rPr lang="en-US" sz="1700" dirty="0"/>
              <a:t> tumor. Tumor </a:t>
            </a:r>
            <a:r>
              <a:rPr lang="en-US" sz="1700" dirty="0" err="1"/>
              <a:t>otak</a:t>
            </a:r>
            <a:r>
              <a:rPr lang="en-US" sz="1700" dirty="0"/>
              <a:t> </a:t>
            </a:r>
            <a:r>
              <a:rPr lang="en-US" sz="1700" dirty="0" err="1" smtClean="0"/>
              <a:t>merupakan</a:t>
            </a:r>
            <a:r>
              <a:rPr lang="en-US" sz="1700" dirty="0" smtClean="0"/>
              <a:t> </a:t>
            </a:r>
            <a:r>
              <a:rPr lang="en-US" sz="1700" dirty="0" err="1"/>
              <a:t>kondisi</a:t>
            </a:r>
            <a:r>
              <a:rPr lang="en-US" sz="1700" dirty="0"/>
              <a:t> yang </a:t>
            </a:r>
            <a:r>
              <a:rPr lang="en-US" sz="1700" dirty="0" err="1"/>
              <a:t>ditandai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tumbuhnya</a:t>
            </a:r>
            <a:r>
              <a:rPr lang="en-US" sz="1700" dirty="0"/>
              <a:t> </a:t>
            </a:r>
            <a:r>
              <a:rPr lang="en-US" sz="1700" dirty="0" err="1"/>
              <a:t>sel-sel</a:t>
            </a:r>
            <a:r>
              <a:rPr lang="en-US" sz="1700" dirty="0"/>
              <a:t> abnormal di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atau</a:t>
            </a:r>
            <a:r>
              <a:rPr lang="en-US" sz="1700" dirty="0"/>
              <a:t> di </a:t>
            </a:r>
            <a:r>
              <a:rPr lang="en-US" sz="1700" dirty="0" err="1"/>
              <a:t>sekitar</a:t>
            </a:r>
            <a:r>
              <a:rPr lang="en-US" sz="1700" dirty="0"/>
              <a:t> </a:t>
            </a:r>
            <a:r>
              <a:rPr lang="en-US" sz="1700" dirty="0" err="1"/>
              <a:t>otak</a:t>
            </a:r>
            <a:r>
              <a:rPr lang="en-US" sz="1700" dirty="0"/>
              <a:t>. </a:t>
            </a:r>
            <a:r>
              <a:rPr lang="en-US" sz="1700" dirty="0" err="1"/>
              <a:t>Sel-sel</a:t>
            </a:r>
            <a:r>
              <a:rPr lang="en-US" sz="1700" dirty="0"/>
              <a:t> abnormal </a:t>
            </a:r>
            <a:r>
              <a:rPr lang="en-US" sz="1700" dirty="0" err="1"/>
              <a:t>itu</a:t>
            </a:r>
            <a:r>
              <a:rPr lang="en-US" sz="1700" dirty="0"/>
              <a:t> </a:t>
            </a:r>
            <a:r>
              <a:rPr lang="en-US" sz="1700" dirty="0" err="1"/>
              <a:t>tumbuh</a:t>
            </a:r>
            <a:r>
              <a:rPr lang="en-US" sz="1700" dirty="0"/>
              <a:t> </a:t>
            </a:r>
            <a:r>
              <a:rPr lang="en-US" sz="1700" dirty="0" err="1"/>
              <a:t>tak</a:t>
            </a:r>
            <a:r>
              <a:rPr lang="en-US" sz="1700" dirty="0"/>
              <a:t> </a:t>
            </a:r>
            <a:r>
              <a:rPr lang="en-US" sz="1700" dirty="0" err="1"/>
              <a:t>wajar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terkendali</a:t>
            </a:r>
            <a:r>
              <a:rPr lang="en-US" sz="1700" dirty="0"/>
              <a:t>. </a:t>
            </a:r>
            <a:r>
              <a:rPr lang="en-US" sz="1700" dirty="0" err="1"/>
              <a:t>Namun</a:t>
            </a:r>
            <a:r>
              <a:rPr lang="en-US" sz="1700" dirty="0"/>
              <a:t>, tumor di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otak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selalu</a:t>
            </a:r>
            <a:r>
              <a:rPr lang="en-US" sz="1700" dirty="0"/>
              <a:t> </a:t>
            </a:r>
            <a:r>
              <a:rPr lang="en-US" sz="1700" dirty="0" err="1"/>
              <a:t>berubah</a:t>
            </a:r>
            <a:r>
              <a:rPr lang="en-US" sz="1700" dirty="0"/>
              <a:t> </a:t>
            </a:r>
            <a:r>
              <a:rPr lang="en-US" sz="1700" dirty="0" err="1"/>
              <a:t>menjadi</a:t>
            </a:r>
            <a:r>
              <a:rPr lang="en-US" sz="1700" dirty="0"/>
              <a:t> tumor </a:t>
            </a:r>
            <a:r>
              <a:rPr lang="en-US" sz="1700" dirty="0" err="1"/>
              <a:t>ganas</a:t>
            </a:r>
            <a:r>
              <a:rPr lang="en-US" sz="1700" dirty="0"/>
              <a:t>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kanker</a:t>
            </a:r>
            <a:r>
              <a:rPr lang="en-US" sz="1700" dirty="0"/>
              <a:t>.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menggunakan</a:t>
            </a:r>
            <a:r>
              <a:rPr lang="en-US" sz="1700" dirty="0"/>
              <a:t> </a:t>
            </a:r>
            <a:r>
              <a:rPr lang="en-US" sz="1700" dirty="0" err="1"/>
              <a:t>konsep</a:t>
            </a:r>
            <a:r>
              <a:rPr lang="en-US" sz="1700" dirty="0"/>
              <a:t> </a:t>
            </a:r>
            <a:r>
              <a:rPr lang="en-US" sz="1700" dirty="0" err="1"/>
              <a:t>pengolahan</a:t>
            </a:r>
            <a:r>
              <a:rPr lang="en-US" sz="1700" dirty="0"/>
              <a:t> </a:t>
            </a:r>
            <a:r>
              <a:rPr lang="en-US" sz="1700" dirty="0" err="1"/>
              <a:t>citra</a:t>
            </a:r>
            <a:r>
              <a:rPr lang="en-US" sz="1700" dirty="0"/>
              <a:t> digital, </a:t>
            </a:r>
            <a:r>
              <a:rPr lang="en-US" sz="1700" dirty="0" err="1"/>
              <a:t>diharapkan</a:t>
            </a:r>
            <a:r>
              <a:rPr lang="en-US" sz="1700" dirty="0"/>
              <a:t> </a:t>
            </a:r>
            <a:r>
              <a:rPr lang="en-US" sz="1700" dirty="0" err="1" smtClean="0"/>
              <a:t>mampu</a:t>
            </a:r>
            <a:r>
              <a:rPr lang="en-US" sz="1700" dirty="0" smtClean="0"/>
              <a:t> </a:t>
            </a:r>
            <a:r>
              <a:rPr lang="en-US" sz="1700" dirty="0" err="1"/>
              <a:t>mendeteksi</a:t>
            </a:r>
            <a:r>
              <a:rPr lang="en-US" sz="1700" dirty="0"/>
              <a:t> dataset </a:t>
            </a:r>
            <a:r>
              <a:rPr lang="en-US" sz="1700" dirty="0" err="1"/>
              <a:t>mana</a:t>
            </a:r>
            <a:r>
              <a:rPr lang="en-US" sz="1700" dirty="0"/>
              <a:t> yang </a:t>
            </a:r>
            <a:r>
              <a:rPr lang="en-US" sz="1700" dirty="0" err="1"/>
              <a:t>memiliki</a:t>
            </a:r>
            <a:r>
              <a:rPr lang="en-US" sz="1700" dirty="0"/>
              <a:t> tumor </a:t>
            </a:r>
            <a:r>
              <a:rPr lang="en-US" sz="1700" dirty="0" err="1"/>
              <a:t>dan</a:t>
            </a:r>
            <a:r>
              <a:rPr lang="en-US" sz="1700" dirty="0"/>
              <a:t> yang </a:t>
            </a:r>
            <a:r>
              <a:rPr lang="en-US" sz="1700" dirty="0" err="1"/>
              <a:t>tidak</a:t>
            </a:r>
            <a:r>
              <a:rPr lang="en-US" sz="1700" dirty="0" smtClean="0"/>
              <a:t>.</a:t>
            </a:r>
            <a:endParaRPr lang="en-US" sz="1700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IDENTIFIKASI MASALAH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85611" y="1336175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 fontAlgn="base">
              <a:buNone/>
            </a:pPr>
            <a:r>
              <a:rPr lang="en-US" sz="2000" dirty="0" err="1"/>
              <a:t>Seperti</a:t>
            </a:r>
            <a:r>
              <a:rPr lang="en-US" sz="2000" dirty="0"/>
              <a:t>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,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medis</a:t>
            </a:r>
            <a:r>
              <a:rPr lang="en-US" sz="2000" dirty="0"/>
              <a:t> dan </a:t>
            </a:r>
            <a:r>
              <a:rPr lang="en-US" sz="2000" dirty="0" err="1"/>
              <a:t>dokter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/>
              <a:t>hasil</a:t>
            </a:r>
            <a:r>
              <a:rPr lang="en-US" sz="2000" dirty="0"/>
              <a:t> diagnosis yang </a:t>
            </a:r>
            <a:r>
              <a:rPr lang="en-US" sz="2000" dirty="0" err="1"/>
              <a:t>tepat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penyakit</a:t>
            </a:r>
            <a:r>
              <a:rPr lang="en-US" sz="2000" dirty="0"/>
              <a:t>, </a:t>
            </a:r>
            <a:r>
              <a:rPr lang="en-US" sz="2000" dirty="0" err="1" smtClean="0"/>
              <a:t>khususnya</a:t>
            </a:r>
            <a:r>
              <a:rPr lang="en-US" sz="2000" dirty="0" smtClean="0"/>
              <a:t> </a:t>
            </a:r>
            <a:r>
              <a:rPr lang="en-US" sz="2000" dirty="0" err="1"/>
              <a:t>penyakit</a:t>
            </a:r>
            <a:r>
              <a:rPr lang="en-US" sz="2000" dirty="0"/>
              <a:t> tumor pada </a:t>
            </a:r>
            <a:r>
              <a:rPr lang="en-US" sz="2000" dirty="0" err="1"/>
              <a:t>otak</a:t>
            </a:r>
            <a:r>
              <a:rPr lang="en-US" sz="2000" dirty="0"/>
              <a:t>. Proses diagnosis </a:t>
            </a:r>
            <a:r>
              <a:rPr lang="en-US" sz="2000" dirty="0" err="1" smtClean="0"/>
              <a:t>dini</a:t>
            </a:r>
            <a:r>
              <a:rPr lang="en-US" sz="2000" dirty="0" smtClean="0"/>
              <a:t> tumor </a:t>
            </a:r>
            <a:r>
              <a:rPr lang="en-US" sz="2000" dirty="0" err="1"/>
              <a:t>otak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proses yang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mengindikasi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kanker</a:t>
            </a:r>
            <a:r>
              <a:rPr lang="en-US" sz="2000" dirty="0"/>
              <a:t> </a:t>
            </a:r>
            <a:r>
              <a:rPr lang="en-US" sz="2000" dirty="0" err="1"/>
              <a:t>otak</a:t>
            </a:r>
            <a:r>
              <a:rPr lang="en-US" sz="2000" dirty="0"/>
              <a:t> pada </a:t>
            </a:r>
            <a:r>
              <a:rPr lang="en-US" sz="2000" dirty="0" err="1"/>
              <a:t>manusia</a:t>
            </a:r>
            <a:r>
              <a:rPr lang="en-US" sz="2000" dirty="0"/>
              <a:t>.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kanker</a:t>
            </a:r>
            <a:r>
              <a:rPr lang="en-US" sz="2000" dirty="0"/>
              <a:t> </a:t>
            </a:r>
            <a:r>
              <a:rPr lang="en-US" sz="2000" dirty="0" err="1"/>
              <a:t>otak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dini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penanganan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lanjut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penderita</a:t>
            </a:r>
            <a:r>
              <a:rPr lang="en-US" sz="2000" dirty="0"/>
              <a:t>.</a:t>
            </a:r>
            <a:r>
              <a:rPr lang="sv-SE" sz="2000" dirty="0"/>
              <a:t> Berdasarkan pentingnya diagnosis dini </a:t>
            </a:r>
            <a:r>
              <a:rPr lang="sv-SE" sz="2000" dirty="0" smtClean="0"/>
              <a:t>tumor otak</a:t>
            </a:r>
            <a:r>
              <a:rPr lang="sv-SE" sz="2000" dirty="0"/>
              <a:t>, maka kami menawarkan solusi berupa pendeteksian tumor pada dataset scan otak dengan menggunakan metode segmentasi citra dengan </a:t>
            </a:r>
            <a:r>
              <a:rPr lang="sv-SE" sz="2000" dirty="0" smtClean="0"/>
              <a:t>contour, di mana hasil </a:t>
            </a:r>
            <a:r>
              <a:rPr lang="sv-SE" sz="2000" dirty="0"/>
              <a:t>dari segmentasi citra ini dapat mendeteksi tumor yang ada pada hasil scan dataset </a:t>
            </a:r>
            <a:r>
              <a:rPr lang="sv-SE" sz="2000" dirty="0" smtClean="0"/>
              <a:t>sehingga dapat </a:t>
            </a:r>
            <a:r>
              <a:rPr lang="sv-SE" sz="2000" dirty="0"/>
              <a:t>memudahkan tenaga medis dan dokter untuk melakukan penanganan terhadap kasus tumor otak pada penderita.</a:t>
            </a:r>
            <a:endParaRPr lang="en" sz="2000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36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-24510" y="1366679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Solusi yang </a:t>
            </a:r>
            <a:r>
              <a:rPr lang="en-US" dirty="0" err="1"/>
              <a:t>ditawarkan</a:t>
            </a:r>
            <a:r>
              <a:rPr lang="en-US" dirty="0"/>
              <a:t> :</a:t>
            </a:r>
          </a:p>
          <a:p>
            <a:pPr marL="457200" lvl="5" indent="-228600" algn="just"/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smtClean="0"/>
              <a:t>dataset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dilakukannya</a:t>
            </a:r>
            <a:r>
              <a:rPr lang="en-US" sz="2000" dirty="0" smtClean="0"/>
              <a:t>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pengolahan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digital agar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studi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/>
              <a:t>pendeteksian</a:t>
            </a:r>
            <a:r>
              <a:rPr lang="en-US" sz="2000" dirty="0"/>
              <a:t> tumor pada dataset scan </a:t>
            </a:r>
            <a:r>
              <a:rPr lang="en-US" sz="2000" dirty="0" err="1"/>
              <a:t>otak</a:t>
            </a:r>
            <a:r>
              <a:rPr lang="en-US" sz="2000" dirty="0"/>
              <a:t>.</a:t>
            </a:r>
          </a:p>
          <a:p>
            <a:pPr marL="457200" lvl="5" indent="-228600" algn="just"/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pengolahan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digital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 smtClean="0"/>
              <a:t>Grayscale</a:t>
            </a:r>
            <a:r>
              <a:rPr lang="en-US" sz="2000" dirty="0"/>
              <a:t>, </a:t>
            </a:r>
            <a:r>
              <a:rPr lang="en-US" sz="2000" dirty="0" smtClean="0"/>
              <a:t>Mean Filtering</a:t>
            </a:r>
            <a:r>
              <a:rPr lang="en-US" sz="2000" dirty="0"/>
              <a:t>, </a:t>
            </a:r>
            <a:r>
              <a:rPr lang="en-US" sz="2000" dirty="0" smtClean="0"/>
              <a:t>Invers</a:t>
            </a:r>
            <a:r>
              <a:rPr lang="en-US" sz="2000" dirty="0"/>
              <a:t>, </a:t>
            </a:r>
            <a:r>
              <a:rPr lang="en-US" sz="2000" dirty="0" smtClean="0"/>
              <a:t>Subtract</a:t>
            </a:r>
            <a:r>
              <a:rPr lang="en-US" sz="2000" dirty="0"/>
              <a:t>, </a:t>
            </a:r>
            <a:r>
              <a:rPr lang="en-US" sz="2000" dirty="0" err="1" smtClean="0"/>
              <a:t>Thresholding</a:t>
            </a:r>
            <a:r>
              <a:rPr lang="en-US" sz="2000" dirty="0" smtClean="0"/>
              <a:t>, </a:t>
            </a:r>
            <a:r>
              <a:rPr lang="en-US" sz="2000" dirty="0" err="1" smtClean="0"/>
              <a:t>Erosi</a:t>
            </a:r>
            <a:r>
              <a:rPr lang="en-US" sz="2000" dirty="0" smtClean="0"/>
              <a:t>, Opening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/>
              <a:t>s</a:t>
            </a:r>
            <a:r>
              <a:rPr lang="en-US" sz="2000" dirty="0" err="1" smtClean="0"/>
              <a:t>egmentasi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smtClean="0"/>
              <a:t>Contour.</a:t>
            </a:r>
            <a:endParaRPr lang="en" sz="1600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SOLUSI TERHADAP STUDI KASUS</a:t>
            </a:r>
          </a:p>
        </p:txBody>
      </p:sp>
    </p:spTree>
    <p:extLst>
      <p:ext uri="{BB962C8B-B14F-4D97-AF65-F5344CB8AC3E}">
        <p14:creationId xmlns:p14="http://schemas.microsoft.com/office/powerpoint/2010/main" val="151256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729848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>
              <a:buNone/>
            </a:pPr>
            <a:r>
              <a:rPr lang="en-US" dirty="0"/>
              <a:t>Dataset yang </a:t>
            </a:r>
            <a:r>
              <a:rPr lang="en-US" dirty="0" err="1" smtClean="0"/>
              <a:t>disiapkan</a:t>
            </a:r>
            <a:r>
              <a:rPr lang="en-US" dirty="0" smtClean="0"/>
              <a:t>:</a:t>
            </a:r>
          </a:p>
          <a:p>
            <a:pPr marL="228600" lvl="0"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" sz="16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" sz="16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" sz="16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/>
              <a:t>Dataset </a:t>
            </a:r>
            <a:r>
              <a:rPr lang="en-US" sz="2000" dirty="0"/>
              <a:t>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scan pada </a:t>
            </a:r>
            <a:r>
              <a:rPr lang="en-US" sz="2000" dirty="0" err="1"/>
              <a:t>otak</a:t>
            </a:r>
            <a:r>
              <a:rPr lang="en-US" sz="2000" dirty="0"/>
              <a:t> yang </a:t>
            </a:r>
            <a:r>
              <a:rPr lang="en-US" sz="2000" dirty="0" err="1"/>
              <a:t>berjumlah</a:t>
            </a:r>
            <a:r>
              <a:rPr lang="en-US" sz="2000" dirty="0"/>
              <a:t> 6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yang </a:t>
            </a:r>
            <a:r>
              <a:rPr lang="en-US" sz="2000" dirty="0" err="1"/>
              <a:t>nantinya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proses </a:t>
            </a:r>
            <a:r>
              <a:rPr lang="en-US" sz="2000" dirty="0" err="1"/>
              <a:t>pengolahan</a:t>
            </a:r>
            <a:r>
              <a:rPr lang="en-US" sz="2000" dirty="0"/>
              <a:t> </a:t>
            </a:r>
            <a:r>
              <a:rPr lang="en-US" sz="2000" dirty="0" err="1"/>
              <a:t>citra</a:t>
            </a:r>
            <a:r>
              <a:rPr lang="en-US" sz="2000" dirty="0"/>
              <a:t> digital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pendeteksian</a:t>
            </a:r>
            <a:r>
              <a:rPr lang="en-US" sz="2000" dirty="0"/>
              <a:t> tumor pada dataset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  <a:endParaRPr lang="en" sz="20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" sz="16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" sz="16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" sz="1600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PEMBA</a:t>
            </a:r>
            <a:r>
              <a:rPr lang="en-US" dirty="0"/>
              <a:t>HASAN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28BCD00-0FDE-41B9-AD8B-D37E03893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5" y="1884568"/>
            <a:ext cx="1300779" cy="1378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C4ED95-5D2F-4F40-8821-EF5123A04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796" y="1884568"/>
            <a:ext cx="1163688" cy="1378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2C80A0-3B87-43B4-9788-D49EE09E7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148" y="1884568"/>
            <a:ext cx="1378348" cy="1378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81AB2A6-01E4-4DC4-BC81-D6FA40E4B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160" y="1884568"/>
            <a:ext cx="1163688" cy="14093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836EEC6-6422-4E49-A5C0-A4FFEACBBA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8286" y="1884568"/>
            <a:ext cx="1163688" cy="1416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59C14CE-DD2A-49C5-BF48-041280BEF8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1543" y="1873069"/>
            <a:ext cx="1163688" cy="13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2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59717" y="1482296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 err="1" smtClean="0"/>
              <a:t>Pendeklarasian</a:t>
            </a:r>
            <a:r>
              <a:rPr lang="en-US" sz="2200" dirty="0" smtClean="0"/>
              <a:t> </a:t>
            </a:r>
            <a:r>
              <a:rPr lang="en-US" sz="2200" dirty="0"/>
              <a:t>Dataset </a:t>
            </a:r>
            <a:r>
              <a:rPr lang="en-US" sz="2200" dirty="0" smtClean="0"/>
              <a:t>:</a:t>
            </a:r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 smtClean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14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proses import library yang </a:t>
            </a:r>
            <a:r>
              <a:rPr lang="en-US" sz="1600" dirty="0" err="1"/>
              <a:t>dibutuhkan</a:t>
            </a:r>
            <a:r>
              <a:rPr lang="en-US" sz="1600" dirty="0"/>
              <a:t> dan proses </a:t>
            </a:r>
            <a:r>
              <a:rPr lang="en-US" sz="1600" dirty="0" err="1" smtClean="0"/>
              <a:t>peng</a:t>
            </a:r>
            <a:r>
              <a:rPr lang="en-US" sz="1600" dirty="0" smtClean="0"/>
              <a:t>-upload-an </a:t>
            </a:r>
            <a:r>
              <a:rPr lang="en-US" sz="1600" dirty="0"/>
              <a:t>dataset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. </a:t>
            </a:r>
            <a:r>
              <a:rPr lang="en-US" sz="1600" dirty="0" err="1" smtClean="0"/>
              <a:t>Pada</a:t>
            </a:r>
            <a:r>
              <a:rPr lang="en-US" sz="1600" dirty="0" smtClean="0"/>
              <a:t> proses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dataset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file Y243.JPG.</a:t>
            </a:r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5F05554-50EE-47C9-99FC-BCC936A40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67" y="1777131"/>
            <a:ext cx="6729353" cy="22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0" y="1545493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 smtClean="0"/>
              <a:t>Proses </a:t>
            </a:r>
            <a:r>
              <a:rPr lang="en-US" sz="2200" dirty="0" err="1" smtClean="0"/>
              <a:t>Grayscale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/>
              <a:t>citra</a:t>
            </a:r>
            <a:r>
              <a:rPr lang="en-US" sz="2200" dirty="0"/>
              <a:t> :</a:t>
            </a:r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proses Grayscale pada </a:t>
            </a:r>
            <a:r>
              <a:rPr lang="en-US" sz="1600" dirty="0" err="1"/>
              <a:t>citra</a:t>
            </a:r>
            <a:r>
              <a:rPr lang="en-US" sz="1600" dirty="0"/>
              <a:t> yang </a:t>
            </a:r>
            <a:r>
              <a:rPr lang="en-US" sz="1600" dirty="0" err="1" smtClean="0"/>
              <a:t>berguna</a:t>
            </a:r>
            <a:r>
              <a:rPr lang="en-US" sz="1600" dirty="0" smtClean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citra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intensitas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derajat</a:t>
            </a:r>
            <a:r>
              <a:rPr lang="en-US" sz="1600" dirty="0"/>
              <a:t> </a:t>
            </a:r>
            <a:r>
              <a:rPr lang="en-US" sz="1600" dirty="0" err="1"/>
              <a:t>keabuan</a:t>
            </a:r>
            <a:r>
              <a:rPr lang="en-US" sz="1600" dirty="0"/>
              <a:t> yang </a:t>
            </a:r>
            <a:r>
              <a:rPr lang="en-US" sz="1600" dirty="0" err="1" smtClean="0"/>
              <a:t>dimiliki</a:t>
            </a:r>
            <a:r>
              <a:rPr lang="en-US" sz="1600" dirty="0" smtClean="0"/>
              <a:t>.</a:t>
            </a:r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PEMBAHASAN (LANJUTAN)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E171A3-F97E-4CCC-9F8D-0DC6277F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1" y="1734179"/>
            <a:ext cx="7541342" cy="24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5649" y="1537381"/>
            <a:ext cx="8549077" cy="347682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 smtClean="0"/>
              <a:t>Proses Mean </a:t>
            </a:r>
            <a:r>
              <a:rPr lang="en-US" sz="2200" dirty="0"/>
              <a:t>Filter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citra</a:t>
            </a:r>
            <a:r>
              <a:rPr lang="en-US" sz="2200" dirty="0" smtClean="0"/>
              <a:t>:</a:t>
            </a:r>
            <a:endParaRPr lang="en-US" sz="22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sz="7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proses Mean Filter pada </a:t>
            </a:r>
            <a:r>
              <a:rPr lang="en-US" sz="1600" dirty="0" err="1"/>
              <a:t>citra</a:t>
            </a:r>
            <a:r>
              <a:rPr lang="en-US" sz="1600" dirty="0"/>
              <a:t> yang </a:t>
            </a:r>
            <a:r>
              <a:rPr lang="en-US" sz="1600" dirty="0" err="1" smtClean="0"/>
              <a:t>berguna</a:t>
            </a:r>
            <a:r>
              <a:rPr lang="en-US" sz="1600" dirty="0" smtClean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citra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halus</a:t>
            </a:r>
            <a:r>
              <a:rPr lang="en-US" sz="1600" dirty="0"/>
              <a:t> dan </a:t>
            </a:r>
            <a:r>
              <a:rPr lang="en-US" sz="1600" dirty="0" err="1"/>
              <a:t>menghilangkan</a:t>
            </a:r>
            <a:r>
              <a:rPr lang="en-US" sz="1600" dirty="0"/>
              <a:t> noise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citra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smtClean="0"/>
              <a:t>blur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meningkatkan</a:t>
            </a:r>
            <a:r>
              <a:rPr lang="en-US" sz="1600" dirty="0" smtClean="0"/>
              <a:t> </a:t>
            </a:r>
            <a:r>
              <a:rPr lang="en-US" sz="1600" dirty="0" err="1" smtClean="0"/>
              <a:t>kualitas</a:t>
            </a:r>
            <a:r>
              <a:rPr lang="en-US" sz="1600" dirty="0" smtClean="0"/>
              <a:t> detail </a:t>
            </a:r>
            <a:r>
              <a:rPr lang="en-US" sz="1600" dirty="0" err="1" smtClean="0"/>
              <a:t>citra</a:t>
            </a:r>
            <a:r>
              <a:rPr lang="en-US" sz="1600" dirty="0" smtClean="0"/>
              <a:t> </a:t>
            </a:r>
            <a:r>
              <a:rPr lang="en-US" sz="1600" dirty="0" err="1" smtClean="0"/>
              <a:t>khususnya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bagian</a:t>
            </a:r>
            <a:r>
              <a:rPr lang="en-US" sz="1600" dirty="0" smtClean="0"/>
              <a:t> tumor (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ada</a:t>
            </a:r>
            <a:r>
              <a:rPr lang="en-US" sz="1600" dirty="0" smtClean="0"/>
              <a:t>).</a:t>
            </a:r>
            <a:endParaRPr lang="en-US" sz="1600" dirty="0"/>
          </a:p>
          <a:p>
            <a:pPr marL="228600" lvl="0" rtl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236">
            <a:extLst>
              <a:ext uri="{FF2B5EF4-FFF2-40B4-BE49-F238E27FC236}">
                <a16:creationId xmlns:a16="http://schemas.microsoft.com/office/drawing/2014/main" xmlns="" id="{797F3DC4-BC2E-4D0C-9D4B-994A66D5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PEMBAHASAN (LANJUTAN)</a:t>
            </a:r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42C6FF-459D-4135-A897-150D2CB38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1" y="1711329"/>
            <a:ext cx="6325062" cy="22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943</Words>
  <Application>Microsoft Office PowerPoint</Application>
  <PresentationFormat>On-screen Show (16:9)</PresentationFormat>
  <Paragraphs>130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Roboto Condensed</vt:lpstr>
      <vt:lpstr>Arvo</vt:lpstr>
      <vt:lpstr>Roboto Condensed Light</vt:lpstr>
      <vt:lpstr>Wingdings</vt:lpstr>
      <vt:lpstr>Salerio template</vt:lpstr>
      <vt:lpstr>TUGAS BESAR PENGOLAHAN CITRA DIGITAL</vt:lpstr>
      <vt:lpstr>MRI DENGAN STUDI KASUS MENDETEKSI TUMOR PADA OTAK</vt:lpstr>
      <vt:lpstr>PENDAHULUAN</vt:lpstr>
      <vt:lpstr>IDENTIFIKASI MASALAH</vt:lpstr>
      <vt:lpstr>SOLUSI TERHADAP STUDI KASUS</vt:lpstr>
      <vt:lpstr>PEMBAHASAN</vt:lpstr>
      <vt:lpstr>PEMBAHASAN (LANJUTAN)</vt:lpstr>
      <vt:lpstr>PEMBAHASAN (LANJUTAN)</vt:lpstr>
      <vt:lpstr>PEMBAHASAN (LANJUTAN)</vt:lpstr>
      <vt:lpstr>PEMBAHASAN (LANJUTAN)</vt:lpstr>
      <vt:lpstr>PEMBAHASAN (LANJUTAN)</vt:lpstr>
      <vt:lpstr>PEMBAHASAN (LANJUTAN)</vt:lpstr>
      <vt:lpstr>PEMBAHASAN (LANJUTAN)</vt:lpstr>
      <vt:lpstr>PEMBAHASAN (LANJUTAN)</vt:lpstr>
      <vt:lpstr>PEMBAHASAN (LANJUTAN)</vt:lpstr>
      <vt:lpstr>PEMBAHASAN (LANJUTAN)</vt:lpstr>
      <vt:lpstr>PEMBAHASAN (LANJUTAN)</vt:lpstr>
      <vt:lpstr>PEMBAHASAN (LANJUTAN)</vt:lpstr>
      <vt:lpstr>PEMBAHASAN (LANJUTAN)</vt:lpstr>
      <vt:lpstr>PEMBAHASAN (LANJUTAN)</vt:lpstr>
      <vt:lpstr>PEMBAHASAN (LANJUTAN)</vt:lpstr>
      <vt:lpstr>KESIMPULAN</vt:lpstr>
      <vt:lpstr>TERIMAKASIH!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haidar</dc:creator>
  <cp:lastModifiedBy>Ivan Drian</cp:lastModifiedBy>
  <cp:revision>85</cp:revision>
  <dcterms:modified xsi:type="dcterms:W3CDTF">2020-05-31T18:04:24Z</dcterms:modified>
</cp:coreProperties>
</file>