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bg2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55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382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5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1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6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9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8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33855" y="2580132"/>
            <a:ext cx="7790688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0311" y="3077869"/>
            <a:ext cx="388156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lang="en-US" sz="6600" spc="4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Ekonomi</a:t>
            </a:r>
            <a:r>
              <a:rPr lang="en-US" sz="6600" spc="4" baseline="310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6600" spc="4" baseline="3103" dirty="0" err="1" smtClean="0">
                <a:solidFill>
                  <a:srgbClr val="FFFFFF"/>
                </a:solidFill>
                <a:latin typeface="Calibri"/>
                <a:cs typeface="Calibri"/>
              </a:rPr>
              <a:t>Teknik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00967" y="4452200"/>
            <a:ext cx="3487373" cy="101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9125" marR="201974" algn="ctr">
              <a:lnSpc>
                <a:spcPts val="3360"/>
              </a:lnSpc>
              <a:spcBef>
                <a:spcPts val="168"/>
              </a:spcBef>
            </a:pPr>
            <a:r>
              <a:rPr sz="4800" spc="-289" baseline="3413" dirty="0" smtClean="0">
                <a:solidFill>
                  <a:srgbClr val="898989"/>
                </a:solidFill>
                <a:latin typeface="Calibri"/>
                <a:cs typeface="Calibri"/>
              </a:rPr>
              <a:t>T</a:t>
            </a:r>
            <a:r>
              <a:rPr sz="4800" spc="0" baseline="3413" dirty="0" smtClean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4800" spc="-4" baseline="3413" dirty="0" smtClean="0">
                <a:solidFill>
                  <a:srgbClr val="898989"/>
                </a:solidFill>
                <a:latin typeface="Calibri"/>
                <a:cs typeface="Calibri"/>
              </a:rPr>
              <a:t>kni</a:t>
            </a:r>
            <a:r>
              <a:rPr sz="4800" spc="0" baseline="3413" dirty="0" smtClean="0">
                <a:solidFill>
                  <a:srgbClr val="898989"/>
                </a:solidFill>
                <a:latin typeface="Calibri"/>
                <a:cs typeface="Calibri"/>
              </a:rPr>
              <a:t>k </a:t>
            </a:r>
            <a:r>
              <a:rPr sz="4800" spc="-4" baseline="3413" dirty="0" smtClean="0">
                <a:solidFill>
                  <a:srgbClr val="898989"/>
                </a:solidFill>
                <a:latin typeface="Calibri"/>
                <a:cs typeface="Calibri"/>
              </a:rPr>
              <a:t>I</a:t>
            </a:r>
            <a:r>
              <a:rPr sz="4800" spc="-25" baseline="3413" dirty="0" smtClean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4800" spc="-75" baseline="3413" dirty="0" smtClean="0">
                <a:solidFill>
                  <a:srgbClr val="898989"/>
                </a:solidFill>
                <a:latin typeface="Calibri"/>
                <a:cs typeface="Calibri"/>
              </a:rPr>
              <a:t>f</a:t>
            </a:r>
            <a:r>
              <a:rPr sz="4800" spc="0" baseline="3413" dirty="0" smtClean="0">
                <a:solidFill>
                  <a:srgbClr val="898989"/>
                </a:solidFill>
                <a:latin typeface="Calibri"/>
                <a:cs typeface="Calibri"/>
              </a:rPr>
              <a:t>or</a:t>
            </a:r>
            <a:r>
              <a:rPr sz="4800" spc="-4" baseline="3413" dirty="0" smtClean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4800" spc="-19" baseline="3413" dirty="0" smtClean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4800" spc="-4" baseline="3413" dirty="0" smtClean="0">
                <a:solidFill>
                  <a:srgbClr val="898989"/>
                </a:solidFill>
                <a:latin typeface="Calibri"/>
                <a:cs typeface="Calibri"/>
              </a:rPr>
              <a:t>ti</a:t>
            </a:r>
            <a:r>
              <a:rPr sz="4800" spc="-64" baseline="3413" dirty="0" smtClean="0">
                <a:solidFill>
                  <a:srgbClr val="898989"/>
                </a:solidFill>
                <a:latin typeface="Calibri"/>
                <a:cs typeface="Calibri"/>
              </a:rPr>
              <a:t>k</a:t>
            </a:r>
            <a:r>
              <a:rPr sz="4800" spc="0" baseline="3413" dirty="0" smtClean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33"/>
              </a:spcBef>
            </a:pPr>
            <a:r>
              <a:rPr sz="3200" spc="-4" dirty="0" smtClean="0">
                <a:solidFill>
                  <a:srgbClr val="898989"/>
                </a:solidFill>
                <a:latin typeface="Calibri"/>
                <a:cs typeface="Calibri"/>
              </a:rPr>
              <a:t>Uni</a:t>
            </a:r>
            <a:r>
              <a:rPr sz="3200" spc="-29" dirty="0" smtClean="0">
                <a:solidFill>
                  <a:srgbClr val="898989"/>
                </a:solidFill>
                <a:latin typeface="Calibri"/>
                <a:cs typeface="Calibri"/>
              </a:rPr>
              <a:t>v</a:t>
            </a:r>
            <a:r>
              <a:rPr sz="3200" spc="0" dirty="0" smtClean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3200" spc="-59" dirty="0" smtClean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3200" spc="-4" dirty="0" smtClean="0">
                <a:solidFill>
                  <a:srgbClr val="898989"/>
                </a:solidFill>
                <a:latin typeface="Calibri"/>
                <a:cs typeface="Calibri"/>
              </a:rPr>
              <a:t>si</a:t>
            </a:r>
            <a:r>
              <a:rPr sz="3200" spc="-39" dirty="0" smtClean="0">
                <a:solidFill>
                  <a:srgbClr val="898989"/>
                </a:solidFill>
                <a:latin typeface="Calibri"/>
                <a:cs typeface="Calibri"/>
              </a:rPr>
              <a:t>t</a:t>
            </a:r>
            <a:r>
              <a:rPr sz="3200" spc="0" dirty="0" smtClean="0">
                <a:solidFill>
                  <a:srgbClr val="898989"/>
                </a:solidFill>
                <a:latin typeface="Calibri"/>
                <a:cs typeface="Calibri"/>
              </a:rPr>
              <a:t>as</a:t>
            </a:r>
            <a:r>
              <a:rPr sz="3200" spc="14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200" spc="-4" dirty="0" smtClean="0">
                <a:solidFill>
                  <a:srgbClr val="898989"/>
                </a:solidFill>
                <a:latin typeface="Calibri"/>
                <a:cs typeface="Calibri"/>
              </a:rPr>
              <a:t>M</a:t>
            </a:r>
            <a:r>
              <a:rPr sz="3200" spc="-19" dirty="0" smtClean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3200" spc="-39" dirty="0" smtClean="0">
                <a:solidFill>
                  <a:srgbClr val="898989"/>
                </a:solidFill>
                <a:latin typeface="Calibri"/>
                <a:cs typeface="Calibri"/>
              </a:rPr>
              <a:t>t</a:t>
            </a:r>
            <a:r>
              <a:rPr sz="3200" spc="0" dirty="0" smtClean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3200" spc="-59" dirty="0" smtClean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3200" spc="0" dirty="0" smtClean="0">
                <a:solidFill>
                  <a:srgbClr val="898989"/>
                </a:solidFill>
                <a:latin typeface="Calibri"/>
                <a:cs typeface="Calibri"/>
              </a:rPr>
              <a:t>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36039" y="1058609"/>
            <a:ext cx="5426060" cy="2710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2478">
              <a:lnSpc>
                <a:spcPts val="4585"/>
              </a:lnSpc>
              <a:spcBef>
                <a:spcPts val="229"/>
              </a:spcBef>
            </a:pPr>
            <a:r>
              <a:rPr sz="6600" spc="-79" baseline="3103" dirty="0" smtClean="0">
                <a:latin typeface="Calibri"/>
                <a:cs typeface="Calibri"/>
              </a:rPr>
              <a:t>K</a:t>
            </a:r>
            <a:r>
              <a:rPr sz="6600" spc="4" baseline="3103" dirty="0" smtClean="0">
                <a:latin typeface="Calibri"/>
                <a:cs typeface="Calibri"/>
              </a:rPr>
              <a:t>o</a:t>
            </a:r>
            <a:r>
              <a:rPr sz="6600" spc="-29" baseline="3103" dirty="0" smtClean="0">
                <a:latin typeface="Calibri"/>
                <a:cs typeface="Calibri"/>
              </a:rPr>
              <a:t>n</a:t>
            </a:r>
            <a:r>
              <a:rPr sz="6600" spc="0" baseline="3103" dirty="0" smtClean="0">
                <a:latin typeface="Calibri"/>
                <a:cs typeface="Calibri"/>
              </a:rPr>
              <a:t>t</a:t>
            </a:r>
            <a:r>
              <a:rPr sz="6600" spc="-79" baseline="3103" dirty="0" smtClean="0">
                <a:latin typeface="Calibri"/>
                <a:cs typeface="Calibri"/>
              </a:rPr>
              <a:t>r</a:t>
            </a:r>
            <a:r>
              <a:rPr sz="6600" spc="0" baseline="3103" dirty="0" smtClean="0">
                <a:latin typeface="Calibri"/>
                <a:cs typeface="Calibri"/>
              </a:rPr>
              <a:t>ak </a:t>
            </a:r>
            <a:r>
              <a:rPr sz="6600" spc="-64" baseline="3103" dirty="0" smtClean="0">
                <a:latin typeface="Calibri"/>
                <a:cs typeface="Calibri"/>
              </a:rPr>
              <a:t>K</a:t>
            </a:r>
            <a:r>
              <a:rPr sz="6600" spc="0" baseline="3103" dirty="0" smtClean="0">
                <a:latin typeface="Calibri"/>
                <a:cs typeface="Calibri"/>
              </a:rPr>
              <a:t>uliah</a:t>
            </a:r>
            <a:endParaRPr sz="4400" dirty="0">
              <a:latin typeface="Calibri"/>
              <a:cs typeface="Calibri"/>
            </a:endParaRPr>
          </a:p>
          <a:p>
            <a:pPr marL="12700" marR="83896">
              <a:lnSpc>
                <a:spcPct val="101725"/>
              </a:lnSpc>
              <a:spcBef>
                <a:spcPts val="3363"/>
              </a:spcBef>
            </a:pPr>
            <a:r>
              <a:rPr sz="3200" spc="-4" dirty="0" smtClean="0">
                <a:latin typeface="Calibri"/>
                <a:cs typeface="Calibri"/>
              </a:rPr>
              <a:t>M</a:t>
            </a:r>
            <a:r>
              <a:rPr sz="3200" spc="-19" dirty="0" smtClean="0">
                <a:latin typeface="Calibri"/>
                <a:cs typeface="Calibri"/>
              </a:rPr>
              <a:t>a</a:t>
            </a:r>
            <a:r>
              <a:rPr sz="3200" spc="-39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-39" dirty="0" smtClean="0">
                <a:latin typeface="Calibri"/>
                <a:cs typeface="Calibri"/>
              </a:rPr>
              <a:t>k</a:t>
            </a:r>
            <a:r>
              <a:rPr sz="3200" spc="-4" dirty="0" smtClean="0">
                <a:latin typeface="Calibri"/>
                <a:cs typeface="Calibri"/>
              </a:rPr>
              <a:t>uli</a:t>
            </a:r>
            <a:r>
              <a:rPr sz="3200" spc="0" dirty="0" smtClean="0">
                <a:latin typeface="Calibri"/>
                <a:cs typeface="Calibri"/>
              </a:rPr>
              <a:t>ah</a:t>
            </a:r>
            <a:r>
              <a:rPr sz="3200" spc="1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:</a:t>
            </a:r>
            <a:r>
              <a:rPr sz="3200" spc="29" dirty="0" smtClean="0">
                <a:latin typeface="Calibri"/>
                <a:cs typeface="Calibri"/>
              </a:rPr>
              <a:t> </a:t>
            </a:r>
            <a:r>
              <a:rPr lang="en-US" sz="3200" spc="4" dirty="0" err="1" smtClean="0">
                <a:latin typeface="Calibri"/>
                <a:cs typeface="Calibri"/>
              </a:rPr>
              <a:t>Ekonomi</a:t>
            </a:r>
            <a:r>
              <a:rPr lang="en-US" sz="3200" spc="4" dirty="0" smtClean="0">
                <a:latin typeface="Calibri"/>
                <a:cs typeface="Calibri"/>
              </a:rPr>
              <a:t> </a:t>
            </a:r>
            <a:r>
              <a:rPr lang="en-US" sz="3200" spc="4" dirty="0" err="1" smtClean="0">
                <a:latin typeface="Calibri"/>
                <a:cs typeface="Calibri"/>
              </a:rPr>
              <a:t>Teknik</a:t>
            </a:r>
            <a:endParaRPr sz="3200" dirty="0">
              <a:latin typeface="Calibri"/>
              <a:cs typeface="Calibri"/>
            </a:endParaRPr>
          </a:p>
          <a:p>
            <a:pPr marL="12700" marR="83896">
              <a:lnSpc>
                <a:spcPct val="101725"/>
              </a:lnSpc>
              <a:spcBef>
                <a:spcPts val="701"/>
              </a:spcBef>
            </a:pPr>
            <a:r>
              <a:rPr sz="3200" spc="4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4" dirty="0" smtClean="0">
                <a:latin typeface="Calibri"/>
                <a:cs typeface="Calibri"/>
              </a:rPr>
              <a:t>m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39" dirty="0" smtClean="0">
                <a:latin typeface="Calibri"/>
                <a:cs typeface="Calibri"/>
              </a:rPr>
              <a:t>st</a:t>
            </a:r>
            <a:r>
              <a:rPr sz="3200" spc="0" dirty="0" smtClean="0">
                <a:latin typeface="Calibri"/>
                <a:cs typeface="Calibri"/>
              </a:rPr>
              <a:t>er</a:t>
            </a:r>
            <a:r>
              <a:rPr sz="3200" spc="-14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:</a:t>
            </a:r>
            <a:r>
              <a:rPr sz="3200" spc="29" dirty="0" smtClean="0">
                <a:latin typeface="Calibri"/>
                <a:cs typeface="Calibri"/>
              </a:rPr>
              <a:t> </a:t>
            </a:r>
            <a:r>
              <a:rPr lang="en-US" sz="3200" spc="0" dirty="0" smtClean="0">
                <a:latin typeface="Calibri"/>
                <a:cs typeface="Calibri"/>
              </a:rPr>
              <a:t>7</a:t>
            </a:r>
            <a:endParaRPr sz="3200" dirty="0">
              <a:latin typeface="Calibri"/>
              <a:cs typeface="Calibri"/>
            </a:endParaRPr>
          </a:p>
          <a:p>
            <a:pPr marL="12700" marR="83896">
              <a:lnSpc>
                <a:spcPct val="101725"/>
              </a:lnSpc>
              <a:spcBef>
                <a:spcPts val="701"/>
              </a:spcBef>
            </a:pPr>
            <a:r>
              <a:rPr sz="3200" spc="0" dirty="0" smtClean="0">
                <a:latin typeface="Calibri"/>
                <a:cs typeface="Calibri"/>
              </a:rPr>
              <a:t>J</a:t>
            </a:r>
            <a:r>
              <a:rPr sz="3200" spc="-4" dirty="0" smtClean="0">
                <a:latin typeface="Calibri"/>
                <a:cs typeface="Calibri"/>
              </a:rPr>
              <a:t>uml</a:t>
            </a:r>
            <a:r>
              <a:rPr sz="3200" spc="0" dirty="0" smtClean="0">
                <a:latin typeface="Calibri"/>
                <a:cs typeface="Calibri"/>
              </a:rPr>
              <a:t>ah</a:t>
            </a:r>
            <a:r>
              <a:rPr sz="3200" spc="24" dirty="0" smtClean="0">
                <a:latin typeface="Calibri"/>
                <a:cs typeface="Calibri"/>
              </a:rPr>
              <a:t> </a:t>
            </a:r>
            <a:r>
              <a:rPr sz="3200" spc="4" dirty="0" smtClean="0">
                <a:latin typeface="Calibri"/>
                <a:cs typeface="Calibri"/>
              </a:rPr>
              <a:t>S</a:t>
            </a:r>
            <a:r>
              <a:rPr sz="3200" spc="-19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 :</a:t>
            </a:r>
            <a:r>
              <a:rPr sz="3200" spc="19" dirty="0" smtClean="0">
                <a:latin typeface="Calibri"/>
                <a:cs typeface="Calibri"/>
              </a:rPr>
              <a:t> </a:t>
            </a:r>
            <a:r>
              <a:rPr lang="en-US" sz="3200" spc="0" dirty="0" smtClean="0">
                <a:latin typeface="Calibri"/>
                <a:cs typeface="Calibri"/>
              </a:rPr>
              <a:t>2</a:t>
            </a:r>
            <a:r>
              <a:rPr sz="3200" spc="9" dirty="0" smtClean="0">
                <a:latin typeface="Calibri"/>
                <a:cs typeface="Calibri"/>
              </a:rPr>
              <a:t> </a:t>
            </a:r>
            <a:r>
              <a:rPr sz="3200" spc="4" dirty="0" smtClean="0">
                <a:latin typeface="Calibri"/>
                <a:cs typeface="Calibri"/>
              </a:rPr>
              <a:t>S</a:t>
            </a:r>
            <a:r>
              <a:rPr sz="3200" spc="-19" dirty="0" smtClean="0">
                <a:latin typeface="Calibri"/>
                <a:cs typeface="Calibri"/>
              </a:rPr>
              <a:t>K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141696"/>
            <a:ext cx="228853" cy="2187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3921886"/>
            <a:ext cx="4985608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" baseline="3413" dirty="0" smtClean="0">
                <a:latin typeface="Calibri"/>
                <a:cs typeface="Calibri"/>
              </a:rPr>
              <a:t>D</a:t>
            </a:r>
            <a:r>
              <a:rPr sz="4800" spc="0" baseline="3413" dirty="0" smtClean="0">
                <a:latin typeface="Calibri"/>
                <a:cs typeface="Calibri"/>
              </a:rPr>
              <a:t>o</a:t>
            </a:r>
            <a:r>
              <a:rPr sz="4800" spc="-4" baseline="3413" dirty="0" smtClean="0">
                <a:latin typeface="Calibri"/>
                <a:cs typeface="Calibri"/>
              </a:rPr>
              <a:t>s</a:t>
            </a:r>
            <a:r>
              <a:rPr sz="4800" spc="0" baseline="3413" dirty="0" smtClean="0">
                <a:latin typeface="Calibri"/>
                <a:cs typeface="Calibri"/>
              </a:rPr>
              <a:t>en </a:t>
            </a:r>
            <a:r>
              <a:rPr sz="4800" spc="-59" baseline="3413" dirty="0" smtClean="0">
                <a:latin typeface="Calibri"/>
                <a:cs typeface="Calibri"/>
              </a:rPr>
              <a:t>P</a:t>
            </a:r>
            <a:r>
              <a:rPr sz="4800" spc="0" baseline="3413" dirty="0" smtClean="0">
                <a:latin typeface="Calibri"/>
                <a:cs typeface="Calibri"/>
              </a:rPr>
              <a:t>e</a:t>
            </a:r>
            <a:r>
              <a:rPr sz="4800" spc="-4" baseline="3413" dirty="0" smtClean="0">
                <a:latin typeface="Calibri"/>
                <a:cs typeface="Calibri"/>
              </a:rPr>
              <a:t>n</a:t>
            </a:r>
            <a:r>
              <a:rPr sz="4800" spc="-54" baseline="3413" dirty="0" smtClean="0">
                <a:latin typeface="Calibri"/>
                <a:cs typeface="Calibri"/>
              </a:rPr>
              <a:t>g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4" baseline="3413" dirty="0" smtClean="0">
                <a:latin typeface="Calibri"/>
                <a:cs typeface="Calibri"/>
              </a:rPr>
              <a:t>mp</a:t>
            </a:r>
            <a:r>
              <a:rPr sz="4800" spc="0" baseline="3413" dirty="0" smtClean="0">
                <a:latin typeface="Calibri"/>
                <a:cs typeface="Calibri"/>
              </a:rPr>
              <a:t>u :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-4" baseline="3413" dirty="0" smtClean="0">
                <a:latin typeface="Calibri"/>
                <a:cs typeface="Calibri"/>
              </a:rPr>
              <a:t>N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4" baseline="3413" dirty="0" smtClean="0">
                <a:latin typeface="Calibri"/>
                <a:cs typeface="Calibri"/>
              </a:rPr>
              <a:t>di</a:t>
            </a:r>
            <a:r>
              <a:rPr sz="4800" spc="-44" baseline="3413" dirty="0" smtClean="0">
                <a:latin typeface="Calibri"/>
                <a:cs typeface="Calibri"/>
              </a:rPr>
              <a:t>y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4" baseline="3413" dirty="0" smtClean="0">
                <a:latin typeface="Calibri"/>
                <a:cs typeface="Calibri"/>
              </a:rPr>
              <a:t>s</a:t>
            </a:r>
            <a:r>
              <a:rPr sz="4800" spc="0" baseline="3413" dirty="0" smtClean="0">
                <a:latin typeface="Calibri"/>
                <a:cs typeface="Calibri"/>
              </a:rPr>
              <a:t>ari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3"/>
              </a:spcBef>
            </a:pPr>
            <a:r>
              <a:rPr sz="4800" spc="-4" baseline="1706" dirty="0" smtClean="0">
                <a:latin typeface="Calibri"/>
                <a:cs typeface="Calibri"/>
              </a:rPr>
              <a:t>M.M</a:t>
            </a:r>
            <a:r>
              <a:rPr sz="4800" spc="-309" baseline="1706" dirty="0" smtClean="0">
                <a:latin typeface="Calibri"/>
                <a:cs typeface="Calibri"/>
              </a:rPr>
              <a:t>T</a:t>
            </a:r>
            <a:r>
              <a:rPr sz="4800" spc="0" baseline="1706" dirty="0" smtClean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580" y="3921886"/>
            <a:ext cx="125059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" baseline="3413" dirty="0" smtClean="0">
                <a:latin typeface="Calibri"/>
                <a:cs typeface="Calibri"/>
              </a:rPr>
              <a:t>A</a:t>
            </a:r>
            <a:r>
              <a:rPr sz="4800" spc="4" baseline="3413" dirty="0" smtClean="0">
                <a:latin typeface="Calibri"/>
                <a:cs typeface="Calibri"/>
              </a:rPr>
              <a:t>g</a:t>
            </a:r>
            <a:r>
              <a:rPr sz="4800" spc="-4" baseline="3413" dirty="0" smtClean="0">
                <a:latin typeface="Calibri"/>
                <a:cs typeface="Calibri"/>
              </a:rPr>
              <a:t>ith</a:t>
            </a:r>
            <a:r>
              <a:rPr sz="4800" spc="0" baseline="3413" dirty="0" smtClean="0">
                <a:latin typeface="Calibri"/>
                <a:cs typeface="Calibri"/>
              </a:rPr>
              <a:t>a,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553" y="3921886"/>
            <a:ext cx="122008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4" baseline="3413" dirty="0" smtClean="0">
                <a:latin typeface="Calibri"/>
                <a:cs typeface="Calibri"/>
              </a:rPr>
              <a:t>S</a:t>
            </a:r>
            <a:r>
              <a:rPr sz="4800" spc="-4" baseline="3413" dirty="0" smtClean="0">
                <a:latin typeface="Calibri"/>
                <a:cs typeface="Calibri"/>
              </a:rPr>
              <a:t>.</a:t>
            </a:r>
            <a:r>
              <a:rPr sz="4800" spc="-54" baseline="3413" dirty="0" smtClean="0">
                <a:latin typeface="Calibri"/>
                <a:cs typeface="Calibri"/>
              </a:rPr>
              <a:t>K</a:t>
            </a:r>
            <a:r>
              <a:rPr sz="4800" spc="0" baseline="3413" dirty="0" smtClean="0">
                <a:latin typeface="Calibri"/>
                <a:cs typeface="Calibri"/>
              </a:rPr>
              <a:t>o</a:t>
            </a:r>
            <a:r>
              <a:rPr sz="4800" spc="-4" baseline="3413" dirty="0" smtClean="0">
                <a:latin typeface="Calibri"/>
                <a:cs typeface="Calibri"/>
              </a:rPr>
              <a:t>m</a:t>
            </a:r>
            <a:r>
              <a:rPr sz="4800" spc="0" baseline="3413" dirty="0" smtClean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970240"/>
            <a:ext cx="228853" cy="101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39" y="4994782"/>
            <a:ext cx="6159361" cy="101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4" baseline="3413" dirty="0" smtClean="0">
                <a:latin typeface="Calibri"/>
                <a:cs typeface="Calibri"/>
              </a:rPr>
              <a:t>Em</a:t>
            </a:r>
            <a:r>
              <a:rPr sz="4800" spc="0" baseline="3413" dirty="0" smtClean="0">
                <a:latin typeface="Calibri"/>
                <a:cs typeface="Calibri"/>
              </a:rPr>
              <a:t>a</a:t>
            </a:r>
            <a:r>
              <a:rPr sz="4800" spc="-4" baseline="3413" dirty="0" smtClean="0">
                <a:latin typeface="Calibri"/>
                <a:cs typeface="Calibri"/>
              </a:rPr>
              <a:t>i</a:t>
            </a:r>
            <a:r>
              <a:rPr sz="4800" spc="0" baseline="3413" dirty="0" smtClean="0">
                <a:latin typeface="Calibri"/>
                <a:cs typeface="Calibri"/>
              </a:rPr>
              <a:t>l</a:t>
            </a:r>
            <a:r>
              <a:rPr sz="4800" spc="14" baseline="3413" dirty="0" smtClean="0">
                <a:latin typeface="Calibri"/>
                <a:cs typeface="Calibri"/>
              </a:rPr>
              <a:t> </a:t>
            </a:r>
            <a:r>
              <a:rPr sz="4800" spc="0" baseline="3413" dirty="0" smtClean="0">
                <a:latin typeface="Calibri"/>
                <a:cs typeface="Calibri"/>
              </a:rPr>
              <a:t>: </a:t>
            </a:r>
            <a:r>
              <a:rPr sz="4800" spc="-713" baseline="3413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800" u="heavy" spc="-4" baseline="3413" dirty="0" smtClean="0">
                <a:solidFill>
                  <a:srgbClr val="0000FF"/>
                </a:solidFill>
                <a:latin typeface="Calibri"/>
                <a:cs typeface="Calibri"/>
              </a:rPr>
              <a:t>nadiya@unram.ac.id</a:t>
            </a:r>
            <a:endParaRPr lang="en-US" sz="4800" u="heavy" spc="0" baseline="3413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3200" spc="-289" dirty="0" err="1" smtClean="0">
                <a:latin typeface="Calibri"/>
                <a:cs typeface="Calibri"/>
              </a:rPr>
              <a:t>T</a:t>
            </a:r>
            <a:r>
              <a:rPr sz="3200" spc="0" dirty="0" err="1" smtClean="0">
                <a:latin typeface="Calibri"/>
                <a:cs typeface="Calibri"/>
              </a:rPr>
              <a:t>e</a:t>
            </a:r>
            <a:r>
              <a:rPr sz="3200" spc="-4" dirty="0" err="1" smtClean="0">
                <a:latin typeface="Calibri"/>
                <a:cs typeface="Calibri"/>
              </a:rPr>
              <a:t>l</a:t>
            </a:r>
            <a:r>
              <a:rPr sz="3200" spc="0" dirty="0" err="1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 :</a:t>
            </a:r>
            <a:r>
              <a:rPr sz="3200" spc="14" dirty="0" smtClean="0">
                <a:latin typeface="Calibri"/>
                <a:cs typeface="Calibri"/>
              </a:rPr>
              <a:t> </a:t>
            </a:r>
            <a:r>
              <a:rPr sz="3200" spc="-4" dirty="0" smtClean="0">
                <a:latin typeface="Calibri"/>
                <a:cs typeface="Calibri"/>
              </a:rPr>
              <a:t>08</a:t>
            </a:r>
            <a:r>
              <a:rPr sz="3200" spc="0" dirty="0" smtClean="0">
                <a:latin typeface="Calibri"/>
                <a:cs typeface="Calibri"/>
              </a:rPr>
              <a:t>1 </a:t>
            </a:r>
            <a:r>
              <a:rPr sz="3200" spc="-4" dirty="0" smtClean="0">
                <a:latin typeface="Calibri"/>
                <a:cs typeface="Calibri"/>
              </a:rPr>
              <a:t>83</a:t>
            </a:r>
            <a:r>
              <a:rPr sz="3200" spc="0" dirty="0" smtClean="0">
                <a:latin typeface="Calibri"/>
                <a:cs typeface="Calibri"/>
              </a:rPr>
              <a:t>1</a:t>
            </a:r>
            <a:r>
              <a:rPr sz="3200" spc="14" dirty="0" smtClean="0">
                <a:latin typeface="Calibri"/>
                <a:cs typeface="Calibri"/>
              </a:rPr>
              <a:t> </a:t>
            </a:r>
            <a:r>
              <a:rPr sz="3200" spc="-4" dirty="0" smtClean="0">
                <a:latin typeface="Calibri"/>
                <a:cs typeface="Calibri"/>
              </a:rPr>
              <a:t>698</a:t>
            </a:r>
            <a:r>
              <a:rPr sz="3200" spc="0" dirty="0" smtClean="0">
                <a:latin typeface="Calibri"/>
                <a:cs typeface="Calibri"/>
              </a:rPr>
              <a:t>6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039" y="1058609"/>
            <a:ext cx="7213303" cy="446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7146" marR="2706661" algn="ctr">
              <a:lnSpc>
                <a:spcPts val="4585"/>
              </a:lnSpc>
              <a:spcBef>
                <a:spcPts val="229"/>
              </a:spcBef>
            </a:pPr>
            <a:r>
              <a:rPr sz="6600" spc="-275" baseline="3103" dirty="0" smtClean="0">
                <a:latin typeface="Calibri"/>
                <a:cs typeface="Calibri"/>
              </a:rPr>
              <a:t>T</a:t>
            </a:r>
            <a:r>
              <a:rPr sz="6600" spc="0" baseline="3103" dirty="0" smtClean="0">
                <a:latin typeface="Calibri"/>
                <a:cs typeface="Calibri"/>
              </a:rPr>
              <a:t>ujuan</a:t>
            </a:r>
            <a:endParaRPr sz="4400" dirty="0">
              <a:latin typeface="Calibri"/>
              <a:cs typeface="Calibri"/>
            </a:endParaRPr>
          </a:p>
          <a:p>
            <a:pPr marL="12700">
              <a:lnSpc>
                <a:spcPts val="3840"/>
              </a:lnSpc>
              <a:spcBef>
                <a:spcPts val="3530"/>
              </a:spcBef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menerapkan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ekonomi</a:t>
            </a:r>
            <a:r>
              <a:rPr lang="en-US" sz="3200" dirty="0"/>
              <a:t> </a:t>
            </a:r>
            <a:r>
              <a:rPr lang="en-US" sz="3200" dirty="0" err="1"/>
              <a:t>teknik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kajian</a:t>
            </a:r>
            <a:r>
              <a:rPr lang="en-US" sz="3200" dirty="0"/>
              <a:t> </a:t>
            </a:r>
            <a:r>
              <a:rPr lang="en-US" sz="3200" dirty="0" err="1"/>
              <a:t>kelayakan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pemilihan</a:t>
            </a:r>
            <a:r>
              <a:rPr lang="en-US" sz="3200" dirty="0"/>
              <a:t> </a:t>
            </a:r>
            <a:r>
              <a:rPr lang="en-US" sz="3200" dirty="0" err="1"/>
              <a:t>alternatif</a:t>
            </a:r>
            <a:r>
              <a:rPr lang="en-US" sz="3200" dirty="0"/>
              <a:t> </a:t>
            </a:r>
            <a:r>
              <a:rPr lang="en-US" sz="3200" dirty="0" err="1"/>
              <a:t>terbaik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 smtClean="0"/>
              <a:t>proyek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semacamnya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2141696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36039" y="1058609"/>
            <a:ext cx="7571372" cy="4075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5622" marR="3062340" algn="ctr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 smtClean="0">
                <a:latin typeface="Calibri"/>
                <a:cs typeface="Calibri"/>
              </a:rPr>
              <a:t>M</a:t>
            </a:r>
            <a:r>
              <a:rPr sz="6600" spc="-29" baseline="3103" dirty="0" smtClean="0">
                <a:latin typeface="Calibri"/>
                <a:cs typeface="Calibri"/>
              </a:rPr>
              <a:t>a</a:t>
            </a:r>
            <a:r>
              <a:rPr sz="6600" spc="-44" baseline="3103" dirty="0" smtClean="0">
                <a:latin typeface="Calibri"/>
                <a:cs typeface="Calibri"/>
              </a:rPr>
              <a:t>t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ri</a:t>
            </a:r>
            <a:endParaRPr sz="4400" dirty="0">
              <a:latin typeface="Calibri"/>
              <a:cs typeface="Calibri"/>
            </a:endParaRPr>
          </a:p>
          <a:p>
            <a:pPr marL="12700" marR="181480">
              <a:lnSpc>
                <a:spcPts val="3840"/>
              </a:lnSpc>
              <a:spcBef>
                <a:spcPts val="3530"/>
              </a:spcBef>
            </a:pPr>
            <a:r>
              <a:rPr lang="en-US" sz="3200" spc="-4" dirty="0" err="1" smtClean="0">
                <a:latin typeface="Calibri"/>
                <a:cs typeface="Calibri"/>
              </a:rPr>
              <a:t>Materi</a:t>
            </a:r>
            <a:r>
              <a:rPr lang="en-US" sz="3200" spc="-4" dirty="0" smtClean="0">
                <a:latin typeface="Calibri"/>
                <a:cs typeface="Calibri"/>
              </a:rPr>
              <a:t> </a:t>
            </a:r>
            <a:r>
              <a:rPr lang="en-US" sz="3200" spc="-4" dirty="0" err="1" smtClean="0">
                <a:latin typeface="Calibri"/>
                <a:cs typeface="Calibri"/>
              </a:rPr>
              <a:t>meliputi</a:t>
            </a:r>
            <a:r>
              <a:rPr lang="en-US" sz="3200" spc="-4" dirty="0" smtClean="0">
                <a:latin typeface="Calibri"/>
                <a:cs typeface="Calibri"/>
              </a:rPr>
              <a:t> :</a:t>
            </a:r>
          </a:p>
          <a:p>
            <a:pPr marL="12700" marR="181480">
              <a:lnSpc>
                <a:spcPts val="3840"/>
              </a:lnSpc>
              <a:spcBef>
                <a:spcPts val="3530"/>
              </a:spcBef>
            </a:pPr>
            <a:r>
              <a:rPr lang="en-US" sz="3200" spc="-4" dirty="0" smtClean="0">
                <a:latin typeface="Calibri"/>
                <a:cs typeface="Calibri"/>
              </a:rPr>
              <a:t>Future Value, Present Value, Annual </a:t>
            </a:r>
            <a:r>
              <a:rPr lang="en-US" sz="3200" spc="-4" dirty="0" err="1" smtClean="0">
                <a:latin typeface="Calibri"/>
                <a:cs typeface="Calibri"/>
              </a:rPr>
              <a:t>dan</a:t>
            </a:r>
            <a:r>
              <a:rPr lang="en-US" sz="3200" spc="-4" dirty="0">
                <a:latin typeface="Calibri"/>
                <a:cs typeface="Calibri"/>
              </a:rPr>
              <a:t> </a:t>
            </a:r>
            <a:r>
              <a:rPr lang="en-US" sz="3200" spc="-4" dirty="0" err="1" smtClean="0">
                <a:latin typeface="Calibri"/>
                <a:cs typeface="Calibri"/>
              </a:rPr>
              <a:t>Gradien</a:t>
            </a:r>
            <a:r>
              <a:rPr lang="en-US" sz="3200" spc="-4" dirty="0" smtClean="0">
                <a:latin typeface="Calibri"/>
                <a:cs typeface="Calibri"/>
              </a:rPr>
              <a:t> Value</a:t>
            </a:r>
          </a:p>
          <a:p>
            <a:pPr marL="12700" marR="181480">
              <a:lnSpc>
                <a:spcPts val="3840"/>
              </a:lnSpc>
              <a:spcBef>
                <a:spcPts val="3530"/>
              </a:spcBef>
            </a:pPr>
            <a:r>
              <a:rPr lang="en-US" sz="3200" spc="-4" dirty="0" smtClean="0">
                <a:latin typeface="Calibri"/>
                <a:cs typeface="Calibri"/>
              </a:rPr>
              <a:t>Net Present Value, Payback Period </a:t>
            </a:r>
            <a:r>
              <a:rPr lang="en-US" sz="3200" spc="-4" dirty="0" err="1" smtClean="0">
                <a:latin typeface="Calibri"/>
                <a:cs typeface="Calibri"/>
              </a:rPr>
              <a:t>dan</a:t>
            </a:r>
            <a:r>
              <a:rPr lang="en-US" sz="3200" spc="-4" dirty="0" smtClean="0">
                <a:latin typeface="Calibri"/>
                <a:cs typeface="Calibri"/>
              </a:rPr>
              <a:t> Benefit </a:t>
            </a:r>
            <a:r>
              <a:rPr lang="en-US" sz="3200" spc="-4" dirty="0" err="1" smtClean="0">
                <a:latin typeface="Calibri"/>
                <a:cs typeface="Calibri"/>
              </a:rPr>
              <a:t>Rasio</a:t>
            </a:r>
            <a:r>
              <a:rPr lang="en-US" sz="3200" spc="-4" dirty="0" smtClean="0">
                <a:latin typeface="Calibri"/>
                <a:cs typeface="Calibri"/>
              </a:rPr>
              <a:t>, </a:t>
            </a:r>
            <a:r>
              <a:rPr lang="en-US" sz="3200" spc="-4" dirty="0" err="1" smtClean="0">
                <a:latin typeface="Calibri"/>
                <a:cs typeface="Calibri"/>
              </a:rPr>
              <a:t>Analisa</a:t>
            </a:r>
            <a:r>
              <a:rPr lang="en-US" sz="3200" spc="-4" dirty="0" smtClean="0">
                <a:latin typeface="Calibri"/>
                <a:cs typeface="Calibri"/>
              </a:rPr>
              <a:t> </a:t>
            </a:r>
            <a:r>
              <a:rPr lang="en-US" sz="3200" spc="-4" dirty="0" err="1" smtClean="0">
                <a:latin typeface="Calibri"/>
                <a:cs typeface="Calibri"/>
              </a:rPr>
              <a:t>Sensitivitas</a:t>
            </a:r>
            <a:r>
              <a:rPr lang="en-US" sz="3200" spc="-4" dirty="0" smtClean="0">
                <a:latin typeface="Calibri"/>
                <a:cs typeface="Calibri"/>
              </a:rPr>
              <a:t>, </a:t>
            </a:r>
            <a:r>
              <a:rPr lang="en-US" sz="3200" spc="-4" dirty="0" err="1" smtClean="0">
                <a:latin typeface="Calibri"/>
                <a:cs typeface="Calibri"/>
              </a:rPr>
              <a:t>Inflasi</a:t>
            </a:r>
            <a:r>
              <a:rPr lang="en-US" sz="3200" spc="-4" dirty="0" smtClean="0">
                <a:latin typeface="Calibri"/>
                <a:cs typeface="Calibri"/>
              </a:rPr>
              <a:t>, 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41696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Daring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DILARANG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kecurangan</a:t>
            </a:r>
            <a:r>
              <a:rPr lang="en-US" dirty="0" smtClean="0"/>
              <a:t> !! </a:t>
            </a:r>
            <a:r>
              <a:rPr lang="en-US" dirty="0" err="1" smtClean="0"/>
              <a:t>Kecurangan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Ekotek</a:t>
            </a:r>
            <a:r>
              <a:rPr lang="en-US" dirty="0" smtClean="0"/>
              <a:t> semester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E!!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(</a:t>
            </a:r>
            <a:r>
              <a:rPr lang="en-US" dirty="0" err="1" smtClean="0"/>
              <a:t>semua</a:t>
            </a:r>
            <a:r>
              <a:rPr lang="en-US" dirty="0" smtClean="0"/>
              <a:t> proses)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 YouTube, Zoom, </a:t>
            </a:r>
            <a:r>
              <a:rPr lang="en-US" dirty="0" err="1" smtClean="0"/>
              <a:t>berajah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WA </a:t>
            </a:r>
            <a:r>
              <a:rPr lang="en-US" dirty="0" err="1" smtClean="0"/>
              <a:t>Grup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Akan </a:t>
            </a:r>
            <a:r>
              <a:rPr lang="en-US" dirty="0" err="1" smtClean="0"/>
              <a:t>diadakan</a:t>
            </a:r>
            <a:r>
              <a:rPr lang="en-US" dirty="0" smtClean="0"/>
              <a:t> pretest </a:t>
            </a:r>
            <a:r>
              <a:rPr lang="en-US" dirty="0" err="1" smtClean="0"/>
              <a:t>dan</a:t>
            </a:r>
            <a:r>
              <a:rPr lang="en-US" dirty="0" smtClean="0"/>
              <a:t> post test (</a:t>
            </a:r>
            <a:r>
              <a:rPr lang="en-US" dirty="0" err="1" smtClean="0"/>
              <a:t>diberitahukan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). Pretest </a:t>
            </a:r>
            <a:r>
              <a:rPr lang="en-US" dirty="0" err="1" smtClean="0"/>
              <a:t>dan</a:t>
            </a:r>
            <a:r>
              <a:rPr lang="en-US" dirty="0" smtClean="0"/>
              <a:t> post test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2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. Pre test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post test </a:t>
            </a:r>
            <a:r>
              <a:rPr lang="en-US" dirty="0" err="1" smtClean="0"/>
              <a:t>setelahnya</a:t>
            </a:r>
            <a:r>
              <a:rPr lang="en-US" dirty="0" smtClean="0"/>
              <a:t>.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kira-kira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/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via sia.unram.ac.id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189987" y="1950719"/>
            <a:ext cx="6169151" cy="3058667"/>
          </a:xfrm>
          <a:custGeom>
            <a:avLst/>
            <a:gdLst/>
            <a:ahLst/>
            <a:cxnLst/>
            <a:rect l="l" t="t" r="r" b="b"/>
            <a:pathLst>
              <a:path w="6169151" h="3058667">
                <a:moveTo>
                  <a:pt x="4639055" y="2293619"/>
                </a:moveTo>
                <a:lnTo>
                  <a:pt x="4639055" y="3058667"/>
                </a:lnTo>
                <a:lnTo>
                  <a:pt x="6169151" y="1528571"/>
                </a:lnTo>
                <a:lnTo>
                  <a:pt x="4639055" y="0"/>
                </a:lnTo>
                <a:lnTo>
                  <a:pt x="4639055" y="765047"/>
                </a:lnTo>
                <a:lnTo>
                  <a:pt x="0" y="765047"/>
                </a:lnTo>
                <a:lnTo>
                  <a:pt x="0" y="2293619"/>
                </a:lnTo>
                <a:lnTo>
                  <a:pt x="4639055" y="2293619"/>
                </a:lnTo>
                <a:close/>
              </a:path>
            </a:pathLst>
          </a:custGeom>
          <a:solidFill>
            <a:srgbClr val="16365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8967" y="2459735"/>
            <a:ext cx="2330195" cy="2040635"/>
          </a:xfrm>
          <a:custGeom>
            <a:avLst/>
            <a:gdLst/>
            <a:ahLst/>
            <a:cxnLst/>
            <a:rect l="l" t="t" r="r" b="b"/>
            <a:pathLst>
              <a:path w="2330195" h="2040635">
                <a:moveTo>
                  <a:pt x="339851" y="0"/>
                </a:moveTo>
                <a:lnTo>
                  <a:pt x="312011" y="1128"/>
                </a:lnTo>
                <a:lnTo>
                  <a:pt x="308773" y="1523"/>
                </a:lnTo>
                <a:lnTo>
                  <a:pt x="2021422" y="1523"/>
                </a:lnTo>
                <a:lnTo>
                  <a:pt x="2018184" y="1128"/>
                </a:lnTo>
                <a:lnTo>
                  <a:pt x="1990343" y="0"/>
                </a:lnTo>
                <a:lnTo>
                  <a:pt x="339851" y="0"/>
                </a:lnTo>
                <a:close/>
              </a:path>
              <a:path w="2330195" h="2040635">
                <a:moveTo>
                  <a:pt x="308773" y="1523"/>
                </a:moveTo>
                <a:lnTo>
                  <a:pt x="308773" y="1523"/>
                </a:lnTo>
                <a:lnTo>
                  <a:pt x="329184" y="1523"/>
                </a:lnTo>
              </a:path>
              <a:path w="2330195" h="2040635">
                <a:moveTo>
                  <a:pt x="329184" y="1523"/>
                </a:moveTo>
                <a:lnTo>
                  <a:pt x="2021422" y="1523"/>
                </a:lnTo>
              </a:path>
              <a:path w="2330195" h="2040635">
                <a:moveTo>
                  <a:pt x="329184" y="1523"/>
                </a:moveTo>
                <a:lnTo>
                  <a:pt x="308773" y="1523"/>
                </a:lnTo>
                <a:lnTo>
                  <a:pt x="296299" y="3047"/>
                </a:lnTo>
                <a:lnTo>
                  <a:pt x="329183" y="3047"/>
                </a:lnTo>
                <a:lnTo>
                  <a:pt x="329184" y="1523"/>
                </a:lnTo>
                <a:lnTo>
                  <a:pt x="2001011" y="1523"/>
                </a:lnTo>
              </a:path>
              <a:path w="2330195" h="2040635">
                <a:moveTo>
                  <a:pt x="2001011" y="1523"/>
                </a:moveTo>
                <a:lnTo>
                  <a:pt x="2001011" y="3047"/>
                </a:lnTo>
                <a:lnTo>
                  <a:pt x="2025395" y="3048"/>
                </a:lnTo>
                <a:lnTo>
                  <a:pt x="2025395" y="4454"/>
                </a:lnTo>
                <a:lnTo>
                  <a:pt x="2045983" y="4571"/>
                </a:lnTo>
                <a:lnTo>
                  <a:pt x="2045410" y="4454"/>
                </a:lnTo>
                <a:lnTo>
                  <a:pt x="2033897" y="3048"/>
                </a:lnTo>
                <a:lnTo>
                  <a:pt x="2021422" y="1524"/>
                </a:lnTo>
              </a:path>
              <a:path w="2330195" h="2040635">
                <a:moveTo>
                  <a:pt x="296299" y="3047"/>
                </a:moveTo>
                <a:lnTo>
                  <a:pt x="296299" y="3047"/>
                </a:lnTo>
                <a:lnTo>
                  <a:pt x="306324" y="3047"/>
                </a:lnTo>
              </a:path>
              <a:path w="2330195" h="2040635">
                <a:moveTo>
                  <a:pt x="306324" y="3047"/>
                </a:moveTo>
                <a:lnTo>
                  <a:pt x="329183" y="3047"/>
                </a:lnTo>
              </a:path>
              <a:path w="2330195" h="2040635">
                <a:moveTo>
                  <a:pt x="296299" y="3047"/>
                </a:moveTo>
                <a:lnTo>
                  <a:pt x="296299" y="3047"/>
                </a:lnTo>
                <a:lnTo>
                  <a:pt x="306324" y="3047"/>
                </a:lnTo>
              </a:path>
              <a:path w="2330195" h="2040635">
                <a:moveTo>
                  <a:pt x="296299" y="3047"/>
                </a:moveTo>
                <a:lnTo>
                  <a:pt x="284785" y="4454"/>
                </a:lnTo>
                <a:lnTo>
                  <a:pt x="284213" y="4571"/>
                </a:lnTo>
                <a:lnTo>
                  <a:pt x="306323" y="4571"/>
                </a:lnTo>
                <a:lnTo>
                  <a:pt x="306324" y="3047"/>
                </a:lnTo>
              </a:path>
              <a:path w="2330195" h="2040635">
                <a:moveTo>
                  <a:pt x="306324" y="3047"/>
                </a:moveTo>
                <a:lnTo>
                  <a:pt x="306834" y="3048"/>
                </a:lnTo>
                <a:lnTo>
                  <a:pt x="329183" y="3049"/>
                </a:lnTo>
                <a:lnTo>
                  <a:pt x="306324" y="3047"/>
                </a:lnTo>
              </a:path>
              <a:path w="2330195" h="2040635">
                <a:moveTo>
                  <a:pt x="284213" y="4571"/>
                </a:moveTo>
                <a:lnTo>
                  <a:pt x="276776" y="6095"/>
                </a:lnTo>
                <a:lnTo>
                  <a:pt x="294131" y="6095"/>
                </a:lnTo>
                <a:lnTo>
                  <a:pt x="294132" y="4571"/>
                </a:lnTo>
              </a:path>
              <a:path w="2330195" h="2040635">
                <a:moveTo>
                  <a:pt x="294132" y="4571"/>
                </a:moveTo>
                <a:lnTo>
                  <a:pt x="294846" y="4571"/>
                </a:lnTo>
                <a:lnTo>
                  <a:pt x="306323" y="4573"/>
                </a:lnTo>
                <a:lnTo>
                  <a:pt x="294132" y="4571"/>
                </a:lnTo>
              </a:path>
              <a:path w="2330195" h="2040635">
                <a:moveTo>
                  <a:pt x="2025395" y="4571"/>
                </a:moveTo>
                <a:lnTo>
                  <a:pt x="2025395" y="4571"/>
                </a:lnTo>
                <a:lnTo>
                  <a:pt x="2037587" y="4571"/>
                </a:lnTo>
              </a:path>
              <a:path w="2330195" h="2040635">
                <a:moveTo>
                  <a:pt x="2037587" y="4571"/>
                </a:moveTo>
                <a:lnTo>
                  <a:pt x="2037587" y="5861"/>
                </a:lnTo>
                <a:lnTo>
                  <a:pt x="2037587" y="6095"/>
                </a:lnTo>
                <a:lnTo>
                  <a:pt x="2046731" y="6096"/>
                </a:lnTo>
                <a:lnTo>
                  <a:pt x="2046731" y="7619"/>
                </a:lnTo>
                <a:lnTo>
                  <a:pt x="2055875" y="7620"/>
                </a:lnTo>
                <a:lnTo>
                  <a:pt x="2055875" y="9143"/>
                </a:lnTo>
                <a:lnTo>
                  <a:pt x="2061971" y="9144"/>
                </a:lnTo>
                <a:lnTo>
                  <a:pt x="2061971" y="9890"/>
                </a:lnTo>
                <a:lnTo>
                  <a:pt x="2061971" y="10667"/>
                </a:lnTo>
                <a:lnTo>
                  <a:pt x="2074616" y="10667"/>
                </a:lnTo>
                <a:lnTo>
                  <a:pt x="2071935" y="9890"/>
                </a:lnTo>
                <a:lnTo>
                  <a:pt x="2068290" y="9144"/>
                </a:lnTo>
                <a:lnTo>
                  <a:pt x="2060854" y="7620"/>
                </a:lnTo>
                <a:lnTo>
                  <a:pt x="2053419" y="6096"/>
                </a:lnTo>
                <a:lnTo>
                  <a:pt x="2052275" y="5861"/>
                </a:lnTo>
                <a:lnTo>
                  <a:pt x="2045983" y="4571"/>
                </a:lnTo>
              </a:path>
              <a:path w="2330195" h="2040635">
                <a:moveTo>
                  <a:pt x="276776" y="6095"/>
                </a:moveTo>
                <a:lnTo>
                  <a:pt x="269341" y="7619"/>
                </a:lnTo>
                <a:lnTo>
                  <a:pt x="284987" y="7619"/>
                </a:lnTo>
                <a:lnTo>
                  <a:pt x="284987" y="6095"/>
                </a:lnTo>
              </a:path>
              <a:path w="2330195" h="2040635">
                <a:moveTo>
                  <a:pt x="269341" y="7619"/>
                </a:moveTo>
                <a:lnTo>
                  <a:pt x="261905" y="9143"/>
                </a:lnTo>
                <a:lnTo>
                  <a:pt x="275843" y="9143"/>
                </a:lnTo>
                <a:lnTo>
                  <a:pt x="275844" y="7619"/>
                </a:lnTo>
              </a:path>
              <a:path w="2330195" h="2040635">
                <a:moveTo>
                  <a:pt x="275844" y="7619"/>
                </a:moveTo>
                <a:lnTo>
                  <a:pt x="276379" y="7619"/>
                </a:lnTo>
                <a:lnTo>
                  <a:pt x="284987" y="7621"/>
                </a:lnTo>
                <a:lnTo>
                  <a:pt x="275844" y="7619"/>
                </a:lnTo>
              </a:path>
              <a:path w="2330195" h="2040635">
                <a:moveTo>
                  <a:pt x="261905" y="9143"/>
                </a:moveTo>
                <a:lnTo>
                  <a:pt x="258260" y="9890"/>
                </a:lnTo>
                <a:lnTo>
                  <a:pt x="255579" y="10667"/>
                </a:lnTo>
                <a:lnTo>
                  <a:pt x="269747" y="10667"/>
                </a:lnTo>
                <a:lnTo>
                  <a:pt x="269748" y="9890"/>
                </a:lnTo>
                <a:lnTo>
                  <a:pt x="269748" y="9143"/>
                </a:lnTo>
              </a:path>
              <a:path w="2330195" h="2040635">
                <a:moveTo>
                  <a:pt x="269748" y="9143"/>
                </a:moveTo>
                <a:lnTo>
                  <a:pt x="270105" y="9143"/>
                </a:lnTo>
                <a:lnTo>
                  <a:pt x="275843" y="9145"/>
                </a:lnTo>
                <a:lnTo>
                  <a:pt x="269748" y="9143"/>
                </a:lnTo>
              </a:path>
              <a:path w="2330195" h="2040635">
                <a:moveTo>
                  <a:pt x="255579" y="10667"/>
                </a:moveTo>
                <a:lnTo>
                  <a:pt x="250321" y="12191"/>
                </a:lnTo>
                <a:lnTo>
                  <a:pt x="262127" y="12191"/>
                </a:lnTo>
                <a:lnTo>
                  <a:pt x="262128" y="10667"/>
                </a:lnTo>
              </a:path>
              <a:path w="2330195" h="2040635">
                <a:moveTo>
                  <a:pt x="262128" y="10667"/>
                </a:moveTo>
                <a:lnTo>
                  <a:pt x="262574" y="10667"/>
                </a:lnTo>
                <a:lnTo>
                  <a:pt x="269747" y="10669"/>
                </a:lnTo>
                <a:lnTo>
                  <a:pt x="262128" y="10667"/>
                </a:lnTo>
              </a:path>
              <a:path w="2330195" h="2040635">
                <a:moveTo>
                  <a:pt x="2061971" y="10667"/>
                </a:moveTo>
                <a:lnTo>
                  <a:pt x="2061971" y="10667"/>
                </a:lnTo>
                <a:lnTo>
                  <a:pt x="2069591" y="10667"/>
                </a:lnTo>
              </a:path>
              <a:path w="2330195" h="2040635">
                <a:moveTo>
                  <a:pt x="2069591" y="10667"/>
                </a:moveTo>
                <a:lnTo>
                  <a:pt x="2069591" y="12191"/>
                </a:lnTo>
                <a:lnTo>
                  <a:pt x="2079874" y="12191"/>
                </a:lnTo>
                <a:lnTo>
                  <a:pt x="2074616" y="10667"/>
                </a:lnTo>
              </a:path>
              <a:path w="2330195" h="2040635">
                <a:moveTo>
                  <a:pt x="250321" y="12191"/>
                </a:moveTo>
                <a:lnTo>
                  <a:pt x="245062" y="13715"/>
                </a:lnTo>
                <a:lnTo>
                  <a:pt x="256031" y="13715"/>
                </a:lnTo>
                <a:lnTo>
                  <a:pt x="256032" y="12191"/>
                </a:lnTo>
              </a:path>
              <a:path w="2330195" h="2040635">
                <a:moveTo>
                  <a:pt x="256032" y="12191"/>
                </a:moveTo>
                <a:lnTo>
                  <a:pt x="256388" y="12191"/>
                </a:lnTo>
                <a:lnTo>
                  <a:pt x="262127" y="12193"/>
                </a:lnTo>
                <a:lnTo>
                  <a:pt x="256032" y="12191"/>
                </a:lnTo>
              </a:path>
              <a:path w="2330195" h="2040635">
                <a:moveTo>
                  <a:pt x="2069591" y="12191"/>
                </a:moveTo>
                <a:lnTo>
                  <a:pt x="2069591" y="12191"/>
                </a:lnTo>
                <a:lnTo>
                  <a:pt x="2075687" y="12191"/>
                </a:lnTo>
              </a:path>
              <a:path w="2330195" h="2040635">
                <a:moveTo>
                  <a:pt x="2075687" y="12191"/>
                </a:moveTo>
                <a:lnTo>
                  <a:pt x="2075687" y="13715"/>
                </a:lnTo>
                <a:lnTo>
                  <a:pt x="2085133" y="13715"/>
                </a:lnTo>
                <a:lnTo>
                  <a:pt x="2079874" y="12191"/>
                </a:lnTo>
              </a:path>
              <a:path w="2330195" h="2040635">
                <a:moveTo>
                  <a:pt x="245062" y="13715"/>
                </a:moveTo>
                <a:lnTo>
                  <a:pt x="239803" y="15239"/>
                </a:lnTo>
                <a:lnTo>
                  <a:pt x="251459" y="15239"/>
                </a:lnTo>
                <a:lnTo>
                  <a:pt x="251460" y="13715"/>
                </a:lnTo>
              </a:path>
              <a:path w="2330195" h="2040635">
                <a:moveTo>
                  <a:pt x="251460" y="13715"/>
                </a:moveTo>
                <a:lnTo>
                  <a:pt x="251727" y="13715"/>
                </a:lnTo>
                <a:lnTo>
                  <a:pt x="256031" y="13717"/>
                </a:lnTo>
                <a:lnTo>
                  <a:pt x="251460" y="13715"/>
                </a:lnTo>
              </a:path>
              <a:path w="2330195" h="2040635">
                <a:moveTo>
                  <a:pt x="2075687" y="13715"/>
                </a:moveTo>
                <a:lnTo>
                  <a:pt x="2075687" y="13715"/>
                </a:lnTo>
                <a:lnTo>
                  <a:pt x="2081783" y="13715"/>
                </a:lnTo>
              </a:path>
              <a:path w="2330195" h="2040635">
                <a:moveTo>
                  <a:pt x="2081783" y="13715"/>
                </a:moveTo>
                <a:lnTo>
                  <a:pt x="2081783" y="15239"/>
                </a:lnTo>
                <a:lnTo>
                  <a:pt x="2086355" y="15240"/>
                </a:lnTo>
                <a:lnTo>
                  <a:pt x="2086355" y="16763"/>
                </a:lnTo>
                <a:lnTo>
                  <a:pt x="2092451" y="16764"/>
                </a:lnTo>
                <a:lnTo>
                  <a:pt x="2092451" y="17349"/>
                </a:lnTo>
                <a:lnTo>
                  <a:pt x="2092451" y="18287"/>
                </a:lnTo>
                <a:lnTo>
                  <a:pt x="2097023" y="18288"/>
                </a:lnTo>
                <a:lnTo>
                  <a:pt x="2097023" y="19811"/>
                </a:lnTo>
                <a:lnTo>
                  <a:pt x="2104187" y="19811"/>
                </a:lnTo>
                <a:lnTo>
                  <a:pt x="2100154" y="18288"/>
                </a:lnTo>
                <a:lnTo>
                  <a:pt x="2097670" y="17349"/>
                </a:lnTo>
                <a:lnTo>
                  <a:pt x="2095650" y="16764"/>
                </a:lnTo>
                <a:lnTo>
                  <a:pt x="2090392" y="15240"/>
                </a:lnTo>
                <a:lnTo>
                  <a:pt x="2085133" y="13715"/>
                </a:lnTo>
              </a:path>
              <a:path w="2330195" h="2040635">
                <a:moveTo>
                  <a:pt x="239803" y="15239"/>
                </a:moveTo>
                <a:lnTo>
                  <a:pt x="234545" y="16763"/>
                </a:lnTo>
                <a:lnTo>
                  <a:pt x="245363" y="16763"/>
                </a:lnTo>
                <a:lnTo>
                  <a:pt x="245364" y="15239"/>
                </a:lnTo>
              </a:path>
              <a:path w="2330195" h="2040635">
                <a:moveTo>
                  <a:pt x="245364" y="15239"/>
                </a:moveTo>
                <a:lnTo>
                  <a:pt x="245720" y="15239"/>
                </a:lnTo>
                <a:lnTo>
                  <a:pt x="251459" y="15241"/>
                </a:lnTo>
                <a:lnTo>
                  <a:pt x="245364" y="15239"/>
                </a:lnTo>
              </a:path>
              <a:path w="2330195" h="2040635">
                <a:moveTo>
                  <a:pt x="234545" y="16763"/>
                </a:moveTo>
                <a:lnTo>
                  <a:pt x="232525" y="17349"/>
                </a:lnTo>
                <a:lnTo>
                  <a:pt x="230041" y="18287"/>
                </a:lnTo>
                <a:lnTo>
                  <a:pt x="240791" y="18287"/>
                </a:lnTo>
                <a:lnTo>
                  <a:pt x="240791" y="17349"/>
                </a:lnTo>
                <a:lnTo>
                  <a:pt x="240791" y="16763"/>
                </a:lnTo>
              </a:path>
              <a:path w="2330195" h="2040635">
                <a:moveTo>
                  <a:pt x="230041" y="18287"/>
                </a:moveTo>
                <a:lnTo>
                  <a:pt x="226008" y="19811"/>
                </a:lnTo>
                <a:lnTo>
                  <a:pt x="236219" y="19811"/>
                </a:lnTo>
                <a:lnTo>
                  <a:pt x="236219" y="18287"/>
                </a:lnTo>
              </a:path>
              <a:path w="2330195" h="2040635">
                <a:moveTo>
                  <a:pt x="226008" y="19811"/>
                </a:moveTo>
                <a:lnTo>
                  <a:pt x="221974" y="21335"/>
                </a:lnTo>
                <a:lnTo>
                  <a:pt x="231647" y="21335"/>
                </a:lnTo>
                <a:lnTo>
                  <a:pt x="231648" y="19811"/>
                </a:lnTo>
              </a:path>
              <a:path w="2330195" h="2040635">
                <a:moveTo>
                  <a:pt x="231648" y="19811"/>
                </a:moveTo>
                <a:lnTo>
                  <a:pt x="231915" y="19812"/>
                </a:lnTo>
                <a:lnTo>
                  <a:pt x="236219" y="19813"/>
                </a:lnTo>
                <a:lnTo>
                  <a:pt x="231648" y="19811"/>
                </a:lnTo>
              </a:path>
              <a:path w="2330195" h="2040635">
                <a:moveTo>
                  <a:pt x="2097023" y="19811"/>
                </a:moveTo>
                <a:lnTo>
                  <a:pt x="2097023" y="19812"/>
                </a:lnTo>
                <a:lnTo>
                  <a:pt x="2100071" y="19811"/>
                </a:lnTo>
              </a:path>
              <a:path w="2330195" h="2040635">
                <a:moveTo>
                  <a:pt x="2100071" y="19811"/>
                </a:moveTo>
                <a:lnTo>
                  <a:pt x="2100071" y="21336"/>
                </a:lnTo>
                <a:lnTo>
                  <a:pt x="2101702" y="21336"/>
                </a:lnTo>
                <a:lnTo>
                  <a:pt x="2104643" y="21336"/>
                </a:lnTo>
                <a:lnTo>
                  <a:pt x="2104643" y="22859"/>
                </a:lnTo>
                <a:lnTo>
                  <a:pt x="2112254" y="22859"/>
                </a:lnTo>
                <a:lnTo>
                  <a:pt x="2108221" y="21336"/>
                </a:lnTo>
                <a:lnTo>
                  <a:pt x="2104188" y="19812"/>
                </a:lnTo>
              </a:path>
              <a:path w="2330195" h="2040635">
                <a:moveTo>
                  <a:pt x="221974" y="21335"/>
                </a:moveTo>
                <a:lnTo>
                  <a:pt x="222504" y="21335"/>
                </a:lnTo>
                <a:lnTo>
                  <a:pt x="227076" y="21335"/>
                </a:lnTo>
              </a:path>
              <a:path w="2330195" h="2040635">
                <a:moveTo>
                  <a:pt x="227076" y="21335"/>
                </a:moveTo>
                <a:lnTo>
                  <a:pt x="222504" y="21335"/>
                </a:lnTo>
                <a:lnTo>
                  <a:pt x="227076" y="21335"/>
                </a:lnTo>
              </a:path>
              <a:path w="2330195" h="2040635">
                <a:moveTo>
                  <a:pt x="227076" y="21335"/>
                </a:moveTo>
                <a:lnTo>
                  <a:pt x="227392" y="21336"/>
                </a:lnTo>
                <a:lnTo>
                  <a:pt x="231647" y="21337"/>
                </a:lnTo>
                <a:lnTo>
                  <a:pt x="227076" y="21335"/>
                </a:lnTo>
              </a:path>
              <a:path w="2330195" h="2040635">
                <a:moveTo>
                  <a:pt x="221974" y="21335"/>
                </a:moveTo>
                <a:lnTo>
                  <a:pt x="217941" y="22859"/>
                </a:lnTo>
                <a:lnTo>
                  <a:pt x="227075" y="22859"/>
                </a:lnTo>
                <a:lnTo>
                  <a:pt x="227076" y="21335"/>
                </a:lnTo>
              </a:path>
              <a:path w="2330195" h="2040635">
                <a:moveTo>
                  <a:pt x="2104643" y="22859"/>
                </a:moveTo>
                <a:lnTo>
                  <a:pt x="2104643" y="22860"/>
                </a:lnTo>
                <a:lnTo>
                  <a:pt x="2109215" y="22859"/>
                </a:lnTo>
              </a:path>
              <a:path w="2330195" h="2040635">
                <a:moveTo>
                  <a:pt x="2109215" y="22859"/>
                </a:moveTo>
                <a:lnTo>
                  <a:pt x="2109215" y="24383"/>
                </a:lnTo>
                <a:lnTo>
                  <a:pt x="2116287" y="24383"/>
                </a:lnTo>
                <a:lnTo>
                  <a:pt x="2112254" y="22860"/>
                </a:lnTo>
              </a:path>
              <a:path w="2330195" h="2040635">
                <a:moveTo>
                  <a:pt x="217941" y="22859"/>
                </a:moveTo>
                <a:lnTo>
                  <a:pt x="222503" y="22860"/>
                </a:lnTo>
                <a:lnTo>
                  <a:pt x="227075" y="22860"/>
                </a:lnTo>
                <a:lnTo>
                  <a:pt x="217941" y="22859"/>
                </a:lnTo>
              </a:path>
              <a:path w="2330195" h="2040635">
                <a:moveTo>
                  <a:pt x="217941" y="22860"/>
                </a:moveTo>
                <a:lnTo>
                  <a:pt x="217939" y="22860"/>
                </a:lnTo>
                <a:lnTo>
                  <a:pt x="222503" y="22860"/>
                </a:lnTo>
              </a:path>
              <a:path w="2330195" h="2040635">
                <a:moveTo>
                  <a:pt x="217939" y="22860"/>
                </a:moveTo>
                <a:lnTo>
                  <a:pt x="213908" y="24383"/>
                </a:lnTo>
                <a:lnTo>
                  <a:pt x="222503" y="24383"/>
                </a:lnTo>
                <a:lnTo>
                  <a:pt x="222503" y="22860"/>
                </a:lnTo>
              </a:path>
              <a:path w="2330195" h="2040635">
                <a:moveTo>
                  <a:pt x="222503" y="22860"/>
                </a:moveTo>
                <a:lnTo>
                  <a:pt x="227075" y="22861"/>
                </a:lnTo>
                <a:lnTo>
                  <a:pt x="227075" y="22860"/>
                </a:lnTo>
              </a:path>
              <a:path w="2330195" h="2040635">
                <a:moveTo>
                  <a:pt x="213908" y="24383"/>
                </a:moveTo>
                <a:lnTo>
                  <a:pt x="214883" y="24383"/>
                </a:lnTo>
                <a:lnTo>
                  <a:pt x="217932" y="24383"/>
                </a:lnTo>
              </a:path>
              <a:path w="2330195" h="2040635">
                <a:moveTo>
                  <a:pt x="217932" y="24383"/>
                </a:moveTo>
                <a:lnTo>
                  <a:pt x="222504" y="24383"/>
                </a:lnTo>
              </a:path>
              <a:path w="2330195" h="2040635">
                <a:moveTo>
                  <a:pt x="2109215" y="24383"/>
                </a:moveTo>
                <a:lnTo>
                  <a:pt x="2109215" y="24383"/>
                </a:lnTo>
                <a:lnTo>
                  <a:pt x="2113787" y="24383"/>
                </a:lnTo>
              </a:path>
              <a:path w="2330195" h="2040635">
                <a:moveTo>
                  <a:pt x="2113787" y="24383"/>
                </a:moveTo>
                <a:lnTo>
                  <a:pt x="2113787" y="25907"/>
                </a:lnTo>
                <a:lnTo>
                  <a:pt x="2120321" y="25907"/>
                </a:lnTo>
                <a:lnTo>
                  <a:pt x="2116287" y="24383"/>
                </a:lnTo>
              </a:path>
              <a:path w="2330195" h="2040635">
                <a:moveTo>
                  <a:pt x="213907" y="24383"/>
                </a:moveTo>
                <a:lnTo>
                  <a:pt x="209874" y="25907"/>
                </a:lnTo>
                <a:lnTo>
                  <a:pt x="217932" y="25907"/>
                </a:lnTo>
                <a:lnTo>
                  <a:pt x="217932" y="24383"/>
                </a:lnTo>
              </a:path>
              <a:path w="2330195" h="2040635">
                <a:moveTo>
                  <a:pt x="209874" y="25907"/>
                </a:moveTo>
                <a:lnTo>
                  <a:pt x="207668" y="26741"/>
                </a:lnTo>
                <a:lnTo>
                  <a:pt x="206200" y="27431"/>
                </a:lnTo>
                <a:lnTo>
                  <a:pt x="214884" y="27431"/>
                </a:lnTo>
                <a:lnTo>
                  <a:pt x="214884" y="26741"/>
                </a:lnTo>
                <a:lnTo>
                  <a:pt x="214884" y="25907"/>
                </a:lnTo>
              </a:path>
              <a:path w="2330195" h="2040635">
                <a:moveTo>
                  <a:pt x="214884" y="25907"/>
                </a:moveTo>
                <a:lnTo>
                  <a:pt x="215062" y="25907"/>
                </a:lnTo>
                <a:lnTo>
                  <a:pt x="217931" y="25909"/>
                </a:lnTo>
                <a:lnTo>
                  <a:pt x="214884" y="25907"/>
                </a:lnTo>
              </a:path>
              <a:path w="2330195" h="2040635">
                <a:moveTo>
                  <a:pt x="2113787" y="25907"/>
                </a:moveTo>
                <a:lnTo>
                  <a:pt x="2113787" y="25907"/>
                </a:lnTo>
                <a:lnTo>
                  <a:pt x="2116835" y="25907"/>
                </a:lnTo>
              </a:path>
              <a:path w="2330195" h="2040635">
                <a:moveTo>
                  <a:pt x="2116835" y="25907"/>
                </a:moveTo>
                <a:lnTo>
                  <a:pt x="2116835" y="26741"/>
                </a:lnTo>
                <a:lnTo>
                  <a:pt x="2116835" y="27431"/>
                </a:lnTo>
                <a:lnTo>
                  <a:pt x="2123995" y="27431"/>
                </a:lnTo>
                <a:lnTo>
                  <a:pt x="2122527" y="26741"/>
                </a:lnTo>
                <a:lnTo>
                  <a:pt x="2120321" y="25907"/>
                </a:lnTo>
              </a:path>
              <a:path w="2330195" h="2040635">
                <a:moveTo>
                  <a:pt x="206200" y="27431"/>
                </a:moveTo>
                <a:lnTo>
                  <a:pt x="202960" y="28955"/>
                </a:lnTo>
                <a:lnTo>
                  <a:pt x="210311" y="28955"/>
                </a:lnTo>
                <a:lnTo>
                  <a:pt x="210312" y="27431"/>
                </a:lnTo>
              </a:path>
              <a:path w="2330195" h="2040635">
                <a:moveTo>
                  <a:pt x="210312" y="27431"/>
                </a:moveTo>
                <a:lnTo>
                  <a:pt x="210578" y="27431"/>
                </a:lnTo>
                <a:lnTo>
                  <a:pt x="214883" y="27433"/>
                </a:lnTo>
                <a:lnTo>
                  <a:pt x="210312" y="27431"/>
                </a:lnTo>
              </a:path>
              <a:path w="2330195" h="2040635">
                <a:moveTo>
                  <a:pt x="2116835" y="27431"/>
                </a:moveTo>
                <a:lnTo>
                  <a:pt x="2116835" y="27431"/>
                </a:lnTo>
                <a:lnTo>
                  <a:pt x="2121407" y="27431"/>
                </a:lnTo>
              </a:path>
              <a:path w="2330195" h="2040635">
                <a:moveTo>
                  <a:pt x="2121407" y="27431"/>
                </a:moveTo>
                <a:lnTo>
                  <a:pt x="2121407" y="28955"/>
                </a:lnTo>
                <a:lnTo>
                  <a:pt x="2124455" y="28956"/>
                </a:lnTo>
                <a:lnTo>
                  <a:pt x="2124455" y="30479"/>
                </a:lnTo>
                <a:lnTo>
                  <a:pt x="2130474" y="30479"/>
                </a:lnTo>
                <a:lnTo>
                  <a:pt x="2127235" y="28956"/>
                </a:lnTo>
                <a:lnTo>
                  <a:pt x="2123995" y="27431"/>
                </a:lnTo>
              </a:path>
              <a:path w="2330195" h="2040635">
                <a:moveTo>
                  <a:pt x="202960" y="28955"/>
                </a:moveTo>
                <a:lnTo>
                  <a:pt x="199721" y="30479"/>
                </a:lnTo>
                <a:lnTo>
                  <a:pt x="207263" y="30479"/>
                </a:lnTo>
                <a:lnTo>
                  <a:pt x="207263" y="28955"/>
                </a:lnTo>
              </a:path>
              <a:path w="2330195" h="2040635">
                <a:moveTo>
                  <a:pt x="2124455" y="30479"/>
                </a:moveTo>
                <a:lnTo>
                  <a:pt x="2124455" y="30479"/>
                </a:lnTo>
                <a:lnTo>
                  <a:pt x="2127503" y="30479"/>
                </a:lnTo>
              </a:path>
              <a:path w="2330195" h="2040635">
                <a:moveTo>
                  <a:pt x="2127503" y="30479"/>
                </a:moveTo>
                <a:lnTo>
                  <a:pt x="2127503" y="32003"/>
                </a:lnTo>
                <a:lnTo>
                  <a:pt x="2130551" y="32004"/>
                </a:lnTo>
                <a:lnTo>
                  <a:pt x="2130551" y="33527"/>
                </a:lnTo>
                <a:lnTo>
                  <a:pt x="2136954" y="33527"/>
                </a:lnTo>
                <a:lnTo>
                  <a:pt x="2133714" y="32004"/>
                </a:lnTo>
                <a:lnTo>
                  <a:pt x="2130474" y="30479"/>
                </a:lnTo>
              </a:path>
              <a:path w="2330195" h="2040635">
                <a:moveTo>
                  <a:pt x="199721" y="30479"/>
                </a:moveTo>
                <a:lnTo>
                  <a:pt x="196481" y="32003"/>
                </a:lnTo>
                <a:lnTo>
                  <a:pt x="204216" y="32003"/>
                </a:lnTo>
                <a:lnTo>
                  <a:pt x="204216" y="30479"/>
                </a:lnTo>
              </a:path>
              <a:path w="2330195" h="2040635">
                <a:moveTo>
                  <a:pt x="196481" y="32003"/>
                </a:moveTo>
                <a:lnTo>
                  <a:pt x="193241" y="33527"/>
                </a:lnTo>
                <a:lnTo>
                  <a:pt x="201168" y="33527"/>
                </a:lnTo>
                <a:lnTo>
                  <a:pt x="201168" y="32003"/>
                </a:lnTo>
              </a:path>
              <a:path w="2330195" h="2040635">
                <a:moveTo>
                  <a:pt x="193241" y="33527"/>
                </a:moveTo>
                <a:lnTo>
                  <a:pt x="190001" y="35051"/>
                </a:lnTo>
                <a:lnTo>
                  <a:pt x="198120" y="35051"/>
                </a:lnTo>
                <a:lnTo>
                  <a:pt x="198120" y="33527"/>
                </a:lnTo>
              </a:path>
              <a:path w="2330195" h="2040635">
                <a:moveTo>
                  <a:pt x="198120" y="33527"/>
                </a:moveTo>
                <a:lnTo>
                  <a:pt x="198297" y="33527"/>
                </a:lnTo>
                <a:lnTo>
                  <a:pt x="201168" y="33529"/>
                </a:lnTo>
                <a:lnTo>
                  <a:pt x="198120" y="33527"/>
                </a:lnTo>
              </a:path>
              <a:path w="2330195" h="2040635">
                <a:moveTo>
                  <a:pt x="2130551" y="33527"/>
                </a:moveTo>
                <a:lnTo>
                  <a:pt x="2130551" y="33527"/>
                </a:lnTo>
                <a:lnTo>
                  <a:pt x="2135123" y="33527"/>
                </a:lnTo>
              </a:path>
              <a:path w="2330195" h="2040635">
                <a:moveTo>
                  <a:pt x="2135123" y="33527"/>
                </a:moveTo>
                <a:lnTo>
                  <a:pt x="2135123" y="35051"/>
                </a:lnTo>
                <a:lnTo>
                  <a:pt x="2140194" y="35051"/>
                </a:lnTo>
                <a:lnTo>
                  <a:pt x="2136954" y="33527"/>
                </a:lnTo>
              </a:path>
              <a:path w="2330195" h="2040635">
                <a:moveTo>
                  <a:pt x="190001" y="35051"/>
                </a:moveTo>
                <a:lnTo>
                  <a:pt x="186761" y="36575"/>
                </a:lnTo>
                <a:lnTo>
                  <a:pt x="193547" y="36575"/>
                </a:lnTo>
                <a:lnTo>
                  <a:pt x="193548" y="35051"/>
                </a:lnTo>
              </a:path>
              <a:path w="2330195" h="2040635">
                <a:moveTo>
                  <a:pt x="193548" y="35051"/>
                </a:moveTo>
                <a:lnTo>
                  <a:pt x="193814" y="35051"/>
                </a:lnTo>
                <a:lnTo>
                  <a:pt x="198119" y="35053"/>
                </a:lnTo>
                <a:lnTo>
                  <a:pt x="193548" y="35051"/>
                </a:lnTo>
              </a:path>
              <a:path w="2330195" h="2040635">
                <a:moveTo>
                  <a:pt x="2135123" y="35051"/>
                </a:moveTo>
                <a:lnTo>
                  <a:pt x="2135123" y="35051"/>
                </a:lnTo>
                <a:lnTo>
                  <a:pt x="2138172" y="35051"/>
                </a:lnTo>
              </a:path>
              <a:path w="2330195" h="2040635">
                <a:moveTo>
                  <a:pt x="2138172" y="35051"/>
                </a:moveTo>
                <a:lnTo>
                  <a:pt x="2138171" y="36575"/>
                </a:lnTo>
                <a:lnTo>
                  <a:pt x="2143434" y="36575"/>
                </a:lnTo>
                <a:lnTo>
                  <a:pt x="2140194" y="35051"/>
                </a:lnTo>
              </a:path>
              <a:path w="2330195" h="2040635">
                <a:moveTo>
                  <a:pt x="2138171" y="36575"/>
                </a:moveTo>
                <a:lnTo>
                  <a:pt x="2138171" y="36575"/>
                </a:lnTo>
                <a:lnTo>
                  <a:pt x="2141219" y="36575"/>
                </a:lnTo>
              </a:path>
              <a:path w="2330195" h="2040635">
                <a:moveTo>
                  <a:pt x="2141219" y="36575"/>
                </a:moveTo>
                <a:lnTo>
                  <a:pt x="2141219" y="37979"/>
                </a:lnTo>
                <a:lnTo>
                  <a:pt x="2144267" y="38100"/>
                </a:lnTo>
                <a:lnTo>
                  <a:pt x="2144267" y="39623"/>
                </a:lnTo>
                <a:lnTo>
                  <a:pt x="2149307" y="39623"/>
                </a:lnTo>
                <a:lnTo>
                  <a:pt x="2146629" y="38100"/>
                </a:lnTo>
                <a:lnTo>
                  <a:pt x="2146418" y="37979"/>
                </a:lnTo>
                <a:lnTo>
                  <a:pt x="2143434" y="36575"/>
                </a:lnTo>
              </a:path>
              <a:path w="2330195" h="2040635">
                <a:moveTo>
                  <a:pt x="186761" y="36575"/>
                </a:moveTo>
                <a:lnTo>
                  <a:pt x="183777" y="37979"/>
                </a:lnTo>
                <a:lnTo>
                  <a:pt x="183566" y="38099"/>
                </a:lnTo>
                <a:lnTo>
                  <a:pt x="190499" y="38099"/>
                </a:lnTo>
                <a:lnTo>
                  <a:pt x="190499" y="36575"/>
                </a:lnTo>
              </a:path>
              <a:path w="2330195" h="2040635">
                <a:moveTo>
                  <a:pt x="183566" y="38099"/>
                </a:moveTo>
                <a:lnTo>
                  <a:pt x="180888" y="39623"/>
                </a:lnTo>
                <a:lnTo>
                  <a:pt x="187452" y="39623"/>
                </a:lnTo>
                <a:lnTo>
                  <a:pt x="187452" y="38099"/>
                </a:lnTo>
              </a:path>
              <a:path w="2330195" h="2040635">
                <a:moveTo>
                  <a:pt x="187452" y="38099"/>
                </a:moveTo>
                <a:lnTo>
                  <a:pt x="187629" y="38100"/>
                </a:lnTo>
                <a:lnTo>
                  <a:pt x="190499" y="38101"/>
                </a:lnTo>
                <a:lnTo>
                  <a:pt x="187452" y="38099"/>
                </a:lnTo>
              </a:path>
              <a:path w="2330195" h="2040635">
                <a:moveTo>
                  <a:pt x="180888" y="39623"/>
                </a:moveTo>
                <a:lnTo>
                  <a:pt x="182880" y="39623"/>
                </a:lnTo>
                <a:lnTo>
                  <a:pt x="185928" y="39623"/>
                </a:lnTo>
              </a:path>
              <a:path w="2330195" h="2040635">
                <a:moveTo>
                  <a:pt x="185928" y="39623"/>
                </a:moveTo>
                <a:lnTo>
                  <a:pt x="182880" y="39623"/>
                </a:lnTo>
                <a:lnTo>
                  <a:pt x="185928" y="39623"/>
                </a:lnTo>
              </a:path>
              <a:path w="2330195" h="2040635">
                <a:moveTo>
                  <a:pt x="185928" y="39623"/>
                </a:moveTo>
                <a:lnTo>
                  <a:pt x="187451" y="39625"/>
                </a:lnTo>
                <a:lnTo>
                  <a:pt x="185928" y="39623"/>
                </a:lnTo>
              </a:path>
              <a:path w="2330195" h="2040635">
                <a:moveTo>
                  <a:pt x="2144267" y="39623"/>
                </a:moveTo>
                <a:lnTo>
                  <a:pt x="2144267" y="39624"/>
                </a:lnTo>
                <a:lnTo>
                  <a:pt x="2147315" y="39623"/>
                </a:lnTo>
              </a:path>
              <a:path w="2330195" h="2040635">
                <a:moveTo>
                  <a:pt x="2147315" y="39623"/>
                </a:moveTo>
                <a:lnTo>
                  <a:pt x="2147315" y="41147"/>
                </a:lnTo>
                <a:lnTo>
                  <a:pt x="2151985" y="41147"/>
                </a:lnTo>
                <a:lnTo>
                  <a:pt x="2149307" y="39624"/>
                </a:lnTo>
              </a:path>
              <a:path w="2330195" h="2040635">
                <a:moveTo>
                  <a:pt x="180888" y="39623"/>
                </a:moveTo>
                <a:lnTo>
                  <a:pt x="178210" y="41147"/>
                </a:lnTo>
                <a:lnTo>
                  <a:pt x="185928" y="41147"/>
                </a:lnTo>
                <a:lnTo>
                  <a:pt x="185928" y="39623"/>
                </a:lnTo>
              </a:path>
              <a:path w="2330195" h="2040635">
                <a:moveTo>
                  <a:pt x="178210" y="41147"/>
                </a:moveTo>
                <a:lnTo>
                  <a:pt x="175531" y="42671"/>
                </a:lnTo>
                <a:lnTo>
                  <a:pt x="182880" y="42671"/>
                </a:lnTo>
                <a:lnTo>
                  <a:pt x="182880" y="41148"/>
                </a:lnTo>
                <a:lnTo>
                  <a:pt x="179831" y="41147"/>
                </a:lnTo>
                <a:lnTo>
                  <a:pt x="182880" y="41147"/>
                </a:lnTo>
              </a:path>
              <a:path w="2330195" h="2040635">
                <a:moveTo>
                  <a:pt x="182880" y="41147"/>
                </a:moveTo>
                <a:lnTo>
                  <a:pt x="185927" y="41148"/>
                </a:lnTo>
              </a:path>
              <a:path w="2330195" h="2040635">
                <a:moveTo>
                  <a:pt x="2147315" y="41147"/>
                </a:moveTo>
                <a:lnTo>
                  <a:pt x="2150363" y="41148"/>
                </a:lnTo>
                <a:lnTo>
                  <a:pt x="2150363" y="42671"/>
                </a:lnTo>
                <a:lnTo>
                  <a:pt x="2151887" y="42672"/>
                </a:lnTo>
                <a:lnTo>
                  <a:pt x="2151887" y="44195"/>
                </a:lnTo>
                <a:lnTo>
                  <a:pt x="2154935" y="44196"/>
                </a:lnTo>
                <a:lnTo>
                  <a:pt x="2154935" y="45719"/>
                </a:lnTo>
                <a:lnTo>
                  <a:pt x="2157983" y="45720"/>
                </a:lnTo>
                <a:lnTo>
                  <a:pt x="2157983" y="47243"/>
                </a:lnTo>
                <a:lnTo>
                  <a:pt x="2162698" y="47243"/>
                </a:lnTo>
                <a:lnTo>
                  <a:pt x="2160020" y="45720"/>
                </a:lnTo>
                <a:lnTo>
                  <a:pt x="2157342" y="44196"/>
                </a:lnTo>
                <a:lnTo>
                  <a:pt x="2154664" y="42672"/>
                </a:lnTo>
                <a:lnTo>
                  <a:pt x="2151985" y="41148"/>
                </a:lnTo>
              </a:path>
              <a:path w="2330195" h="2040635">
                <a:moveTo>
                  <a:pt x="175531" y="42671"/>
                </a:moveTo>
                <a:lnTo>
                  <a:pt x="172853" y="44195"/>
                </a:lnTo>
                <a:lnTo>
                  <a:pt x="179831" y="44195"/>
                </a:lnTo>
                <a:lnTo>
                  <a:pt x="179831" y="42671"/>
                </a:lnTo>
              </a:path>
              <a:path w="2330195" h="2040635">
                <a:moveTo>
                  <a:pt x="172853" y="44195"/>
                </a:moveTo>
                <a:lnTo>
                  <a:pt x="170175" y="45719"/>
                </a:lnTo>
                <a:lnTo>
                  <a:pt x="176783" y="45719"/>
                </a:lnTo>
                <a:lnTo>
                  <a:pt x="176783" y="44195"/>
                </a:lnTo>
              </a:path>
              <a:path w="2330195" h="2040635">
                <a:moveTo>
                  <a:pt x="170175" y="45719"/>
                </a:moveTo>
                <a:lnTo>
                  <a:pt x="167497" y="47243"/>
                </a:lnTo>
                <a:lnTo>
                  <a:pt x="173735" y="47243"/>
                </a:lnTo>
                <a:lnTo>
                  <a:pt x="173735" y="45719"/>
                </a:lnTo>
              </a:path>
              <a:path w="2330195" h="2040635">
                <a:moveTo>
                  <a:pt x="167497" y="47243"/>
                </a:moveTo>
                <a:lnTo>
                  <a:pt x="164819" y="48767"/>
                </a:lnTo>
                <a:lnTo>
                  <a:pt x="170688" y="48767"/>
                </a:lnTo>
                <a:lnTo>
                  <a:pt x="170688" y="47243"/>
                </a:lnTo>
              </a:path>
              <a:path w="2330195" h="2040635">
                <a:moveTo>
                  <a:pt x="170688" y="47243"/>
                </a:moveTo>
                <a:lnTo>
                  <a:pt x="170865" y="47243"/>
                </a:lnTo>
                <a:lnTo>
                  <a:pt x="173735" y="47245"/>
                </a:lnTo>
                <a:lnTo>
                  <a:pt x="170688" y="47243"/>
                </a:lnTo>
              </a:path>
              <a:path w="2330195" h="2040635">
                <a:moveTo>
                  <a:pt x="2157983" y="47243"/>
                </a:moveTo>
                <a:lnTo>
                  <a:pt x="2157983" y="47243"/>
                </a:lnTo>
                <a:lnTo>
                  <a:pt x="2161031" y="47243"/>
                </a:lnTo>
              </a:path>
              <a:path w="2330195" h="2040635">
                <a:moveTo>
                  <a:pt x="2161031" y="47243"/>
                </a:moveTo>
                <a:lnTo>
                  <a:pt x="2161031" y="48767"/>
                </a:lnTo>
                <a:lnTo>
                  <a:pt x="2162555" y="48768"/>
                </a:lnTo>
                <a:lnTo>
                  <a:pt x="2162555" y="50291"/>
                </a:lnTo>
                <a:lnTo>
                  <a:pt x="2168054" y="50291"/>
                </a:lnTo>
                <a:lnTo>
                  <a:pt x="2165376" y="48768"/>
                </a:lnTo>
                <a:lnTo>
                  <a:pt x="2162698" y="47243"/>
                </a:lnTo>
              </a:path>
              <a:path w="2330195" h="2040635">
                <a:moveTo>
                  <a:pt x="164819" y="48767"/>
                </a:moveTo>
                <a:lnTo>
                  <a:pt x="162141" y="50291"/>
                </a:lnTo>
                <a:lnTo>
                  <a:pt x="169163" y="50291"/>
                </a:lnTo>
                <a:lnTo>
                  <a:pt x="169164" y="48767"/>
                </a:lnTo>
              </a:path>
              <a:path w="2330195" h="2040635">
                <a:moveTo>
                  <a:pt x="169164" y="48767"/>
                </a:moveTo>
                <a:lnTo>
                  <a:pt x="170687" y="48769"/>
                </a:lnTo>
                <a:lnTo>
                  <a:pt x="169164" y="48767"/>
                </a:lnTo>
              </a:path>
              <a:path w="2330195" h="2040635">
                <a:moveTo>
                  <a:pt x="2162555" y="50291"/>
                </a:moveTo>
                <a:lnTo>
                  <a:pt x="2162555" y="50291"/>
                </a:lnTo>
                <a:lnTo>
                  <a:pt x="2165603" y="50291"/>
                </a:lnTo>
              </a:path>
              <a:path w="2330195" h="2040635">
                <a:moveTo>
                  <a:pt x="2165603" y="50291"/>
                </a:moveTo>
                <a:lnTo>
                  <a:pt x="2165603" y="50975"/>
                </a:lnTo>
                <a:lnTo>
                  <a:pt x="2165603" y="51815"/>
                </a:lnTo>
                <a:lnTo>
                  <a:pt x="2168651" y="51816"/>
                </a:lnTo>
                <a:lnTo>
                  <a:pt x="2168651" y="53339"/>
                </a:lnTo>
                <a:lnTo>
                  <a:pt x="2170175" y="53340"/>
                </a:lnTo>
                <a:lnTo>
                  <a:pt x="2170175" y="54863"/>
                </a:lnTo>
                <a:lnTo>
                  <a:pt x="2173223" y="54864"/>
                </a:lnTo>
                <a:lnTo>
                  <a:pt x="2173223" y="56387"/>
                </a:lnTo>
                <a:lnTo>
                  <a:pt x="2177262" y="56387"/>
                </a:lnTo>
                <a:lnTo>
                  <a:pt x="2175007" y="54864"/>
                </a:lnTo>
                <a:lnTo>
                  <a:pt x="2172753" y="53340"/>
                </a:lnTo>
                <a:lnTo>
                  <a:pt x="2170498" y="51816"/>
                </a:lnTo>
                <a:lnTo>
                  <a:pt x="2169255" y="50975"/>
                </a:lnTo>
                <a:lnTo>
                  <a:pt x="2168054" y="50291"/>
                </a:lnTo>
              </a:path>
              <a:path w="2330195" h="2040635">
                <a:moveTo>
                  <a:pt x="162141" y="50291"/>
                </a:moveTo>
                <a:lnTo>
                  <a:pt x="160940" y="50975"/>
                </a:lnTo>
                <a:lnTo>
                  <a:pt x="157442" y="53339"/>
                </a:lnTo>
                <a:lnTo>
                  <a:pt x="163068" y="53339"/>
                </a:lnTo>
                <a:lnTo>
                  <a:pt x="163068" y="50975"/>
                </a:lnTo>
                <a:lnTo>
                  <a:pt x="163068" y="50291"/>
                </a:lnTo>
              </a:path>
              <a:path w="2330195" h="2040635">
                <a:moveTo>
                  <a:pt x="163068" y="50291"/>
                </a:moveTo>
                <a:lnTo>
                  <a:pt x="163068" y="51815"/>
                </a:lnTo>
                <a:lnTo>
                  <a:pt x="166116" y="51815"/>
                </a:lnTo>
                <a:lnTo>
                  <a:pt x="166116" y="50291"/>
                </a:lnTo>
              </a:path>
              <a:path w="2330195" h="2040635">
                <a:moveTo>
                  <a:pt x="157442" y="53339"/>
                </a:moveTo>
                <a:lnTo>
                  <a:pt x="155188" y="54863"/>
                </a:lnTo>
                <a:lnTo>
                  <a:pt x="161544" y="54863"/>
                </a:lnTo>
                <a:lnTo>
                  <a:pt x="161544" y="53339"/>
                </a:lnTo>
              </a:path>
              <a:path w="2330195" h="2040635">
                <a:moveTo>
                  <a:pt x="161544" y="53339"/>
                </a:moveTo>
                <a:lnTo>
                  <a:pt x="163068" y="53341"/>
                </a:lnTo>
                <a:lnTo>
                  <a:pt x="161544" y="53339"/>
                </a:lnTo>
              </a:path>
              <a:path w="2330195" h="2040635">
                <a:moveTo>
                  <a:pt x="155188" y="54863"/>
                </a:moveTo>
                <a:lnTo>
                  <a:pt x="152933" y="56387"/>
                </a:lnTo>
                <a:lnTo>
                  <a:pt x="158496" y="56387"/>
                </a:lnTo>
                <a:lnTo>
                  <a:pt x="158496" y="54863"/>
                </a:lnTo>
              </a:path>
              <a:path w="2330195" h="2040635">
                <a:moveTo>
                  <a:pt x="158496" y="54863"/>
                </a:moveTo>
                <a:lnTo>
                  <a:pt x="158673" y="54863"/>
                </a:lnTo>
                <a:lnTo>
                  <a:pt x="161544" y="54865"/>
                </a:lnTo>
                <a:lnTo>
                  <a:pt x="158496" y="54863"/>
                </a:lnTo>
              </a:path>
              <a:path w="2330195" h="2040635">
                <a:moveTo>
                  <a:pt x="152933" y="56387"/>
                </a:moveTo>
                <a:lnTo>
                  <a:pt x="150679" y="57911"/>
                </a:lnTo>
                <a:lnTo>
                  <a:pt x="156972" y="57911"/>
                </a:lnTo>
                <a:lnTo>
                  <a:pt x="156972" y="56387"/>
                </a:lnTo>
              </a:path>
              <a:path w="2330195" h="2040635">
                <a:moveTo>
                  <a:pt x="156972" y="56387"/>
                </a:moveTo>
                <a:lnTo>
                  <a:pt x="158495" y="56389"/>
                </a:lnTo>
                <a:lnTo>
                  <a:pt x="156972" y="56387"/>
                </a:lnTo>
              </a:path>
              <a:path w="2330195" h="2040635">
                <a:moveTo>
                  <a:pt x="2173223" y="56387"/>
                </a:moveTo>
                <a:lnTo>
                  <a:pt x="2173223" y="56387"/>
                </a:lnTo>
                <a:lnTo>
                  <a:pt x="2174747" y="56387"/>
                </a:lnTo>
              </a:path>
              <a:path w="2330195" h="2040635">
                <a:moveTo>
                  <a:pt x="2174747" y="56387"/>
                </a:moveTo>
                <a:lnTo>
                  <a:pt x="2174747" y="57912"/>
                </a:lnTo>
                <a:lnTo>
                  <a:pt x="2177795" y="57912"/>
                </a:lnTo>
                <a:lnTo>
                  <a:pt x="2177795" y="59435"/>
                </a:lnTo>
                <a:lnTo>
                  <a:pt x="2181770" y="59435"/>
                </a:lnTo>
                <a:lnTo>
                  <a:pt x="2179516" y="57912"/>
                </a:lnTo>
                <a:lnTo>
                  <a:pt x="2177262" y="56387"/>
                </a:lnTo>
              </a:path>
              <a:path w="2330195" h="2040635">
                <a:moveTo>
                  <a:pt x="150679" y="57911"/>
                </a:moveTo>
                <a:lnTo>
                  <a:pt x="148425" y="59435"/>
                </a:lnTo>
                <a:lnTo>
                  <a:pt x="153924" y="59435"/>
                </a:lnTo>
                <a:lnTo>
                  <a:pt x="153924" y="57911"/>
                </a:lnTo>
              </a:path>
              <a:path w="2330195" h="2040635">
                <a:moveTo>
                  <a:pt x="153924" y="57911"/>
                </a:moveTo>
                <a:lnTo>
                  <a:pt x="154101" y="57912"/>
                </a:lnTo>
                <a:lnTo>
                  <a:pt x="156971" y="57913"/>
                </a:lnTo>
                <a:lnTo>
                  <a:pt x="153924" y="57911"/>
                </a:lnTo>
              </a:path>
              <a:path w="2330195" h="2040635">
                <a:moveTo>
                  <a:pt x="148425" y="59435"/>
                </a:moveTo>
                <a:lnTo>
                  <a:pt x="146170" y="60959"/>
                </a:lnTo>
                <a:lnTo>
                  <a:pt x="152400" y="60959"/>
                </a:lnTo>
                <a:lnTo>
                  <a:pt x="152400" y="59435"/>
                </a:lnTo>
              </a:path>
              <a:path w="2330195" h="2040635">
                <a:moveTo>
                  <a:pt x="152400" y="59435"/>
                </a:moveTo>
                <a:lnTo>
                  <a:pt x="153923" y="59437"/>
                </a:lnTo>
                <a:lnTo>
                  <a:pt x="152400" y="59435"/>
                </a:lnTo>
              </a:path>
              <a:path w="2330195" h="2040635">
                <a:moveTo>
                  <a:pt x="2177795" y="59435"/>
                </a:moveTo>
                <a:lnTo>
                  <a:pt x="2177795" y="59436"/>
                </a:lnTo>
                <a:lnTo>
                  <a:pt x="2180843" y="59435"/>
                </a:lnTo>
              </a:path>
              <a:path w="2330195" h="2040635">
                <a:moveTo>
                  <a:pt x="2180843" y="59435"/>
                </a:moveTo>
                <a:lnTo>
                  <a:pt x="2180843" y="60959"/>
                </a:lnTo>
                <a:lnTo>
                  <a:pt x="2184025" y="60959"/>
                </a:lnTo>
                <a:lnTo>
                  <a:pt x="2181770" y="59436"/>
                </a:lnTo>
              </a:path>
              <a:path w="2330195" h="2040635">
                <a:moveTo>
                  <a:pt x="146170" y="60959"/>
                </a:moveTo>
                <a:lnTo>
                  <a:pt x="149352" y="60959"/>
                </a:lnTo>
                <a:lnTo>
                  <a:pt x="147828" y="60959"/>
                </a:lnTo>
                <a:lnTo>
                  <a:pt x="149352" y="60959"/>
                </a:lnTo>
              </a:path>
              <a:path w="2330195" h="2040635">
                <a:moveTo>
                  <a:pt x="149352" y="60959"/>
                </a:moveTo>
                <a:lnTo>
                  <a:pt x="152400" y="60959"/>
                </a:lnTo>
              </a:path>
              <a:path w="2330195" h="2040635">
                <a:moveTo>
                  <a:pt x="146170" y="60959"/>
                </a:moveTo>
                <a:lnTo>
                  <a:pt x="143916" y="62483"/>
                </a:lnTo>
                <a:lnTo>
                  <a:pt x="149352" y="62483"/>
                </a:lnTo>
                <a:lnTo>
                  <a:pt x="149352" y="60959"/>
                </a:lnTo>
              </a:path>
              <a:path w="2330195" h="2040635">
                <a:moveTo>
                  <a:pt x="149352" y="60959"/>
                </a:moveTo>
                <a:lnTo>
                  <a:pt x="152399" y="60961"/>
                </a:lnTo>
                <a:lnTo>
                  <a:pt x="149352" y="60959"/>
                </a:lnTo>
              </a:path>
              <a:path w="2330195" h="2040635">
                <a:moveTo>
                  <a:pt x="2180843" y="60959"/>
                </a:moveTo>
                <a:lnTo>
                  <a:pt x="2180843" y="60960"/>
                </a:lnTo>
                <a:lnTo>
                  <a:pt x="2182367" y="60959"/>
                </a:lnTo>
              </a:path>
              <a:path w="2330195" h="2040635">
                <a:moveTo>
                  <a:pt x="2182367" y="60959"/>
                </a:moveTo>
                <a:lnTo>
                  <a:pt x="2184025" y="60959"/>
                </a:lnTo>
              </a:path>
              <a:path w="2330195" h="2040635">
                <a:moveTo>
                  <a:pt x="2182367" y="60959"/>
                </a:moveTo>
                <a:lnTo>
                  <a:pt x="2182367" y="62483"/>
                </a:lnTo>
                <a:lnTo>
                  <a:pt x="2186279" y="62483"/>
                </a:lnTo>
                <a:lnTo>
                  <a:pt x="2184025" y="60960"/>
                </a:lnTo>
              </a:path>
              <a:path w="2330195" h="2040635">
                <a:moveTo>
                  <a:pt x="143916" y="62483"/>
                </a:moveTo>
                <a:lnTo>
                  <a:pt x="141661" y="64007"/>
                </a:lnTo>
                <a:lnTo>
                  <a:pt x="147828" y="64007"/>
                </a:lnTo>
                <a:lnTo>
                  <a:pt x="147828" y="62483"/>
                </a:lnTo>
              </a:path>
              <a:path w="2330195" h="2040635">
                <a:moveTo>
                  <a:pt x="147828" y="62483"/>
                </a:moveTo>
                <a:lnTo>
                  <a:pt x="149351" y="62485"/>
                </a:lnTo>
                <a:lnTo>
                  <a:pt x="147828" y="62483"/>
                </a:lnTo>
              </a:path>
              <a:path w="2330195" h="2040635">
                <a:moveTo>
                  <a:pt x="2182367" y="62483"/>
                </a:moveTo>
                <a:lnTo>
                  <a:pt x="2182367" y="62483"/>
                </a:lnTo>
                <a:lnTo>
                  <a:pt x="2183891" y="62483"/>
                </a:lnTo>
              </a:path>
              <a:path w="2330195" h="2040635">
                <a:moveTo>
                  <a:pt x="2183891" y="62483"/>
                </a:moveTo>
                <a:lnTo>
                  <a:pt x="2183891" y="64007"/>
                </a:lnTo>
                <a:lnTo>
                  <a:pt x="2186939" y="64008"/>
                </a:lnTo>
                <a:lnTo>
                  <a:pt x="2186939" y="65531"/>
                </a:lnTo>
                <a:lnTo>
                  <a:pt x="2188463" y="65532"/>
                </a:lnTo>
                <a:lnTo>
                  <a:pt x="2188463" y="67055"/>
                </a:lnTo>
                <a:lnTo>
                  <a:pt x="2191511" y="67056"/>
                </a:lnTo>
                <a:lnTo>
                  <a:pt x="2191511" y="68579"/>
                </a:lnTo>
                <a:lnTo>
                  <a:pt x="2194652" y="68579"/>
                </a:lnTo>
                <a:lnTo>
                  <a:pt x="2192732" y="67056"/>
                </a:lnTo>
                <a:lnTo>
                  <a:pt x="2190951" y="65641"/>
                </a:lnTo>
                <a:lnTo>
                  <a:pt x="2190788" y="65532"/>
                </a:lnTo>
                <a:lnTo>
                  <a:pt x="2188534" y="64008"/>
                </a:lnTo>
                <a:lnTo>
                  <a:pt x="2186279" y="62483"/>
                </a:lnTo>
              </a:path>
              <a:path w="2330195" h="2040635">
                <a:moveTo>
                  <a:pt x="141661" y="64007"/>
                </a:moveTo>
                <a:lnTo>
                  <a:pt x="139407" y="65531"/>
                </a:lnTo>
                <a:lnTo>
                  <a:pt x="144780" y="65531"/>
                </a:lnTo>
                <a:lnTo>
                  <a:pt x="144780" y="64007"/>
                </a:lnTo>
              </a:path>
              <a:path w="2330195" h="2040635">
                <a:moveTo>
                  <a:pt x="144780" y="64007"/>
                </a:moveTo>
                <a:lnTo>
                  <a:pt x="144956" y="64007"/>
                </a:lnTo>
                <a:lnTo>
                  <a:pt x="147827" y="64009"/>
                </a:lnTo>
                <a:lnTo>
                  <a:pt x="144780" y="64007"/>
                </a:lnTo>
              </a:path>
              <a:path w="2330195" h="2040635">
                <a:moveTo>
                  <a:pt x="139407" y="65531"/>
                </a:moveTo>
                <a:lnTo>
                  <a:pt x="139244" y="65641"/>
                </a:lnTo>
                <a:lnTo>
                  <a:pt x="137463" y="67055"/>
                </a:lnTo>
                <a:lnTo>
                  <a:pt x="143256" y="67055"/>
                </a:lnTo>
                <a:lnTo>
                  <a:pt x="143256" y="65641"/>
                </a:lnTo>
              </a:path>
              <a:path w="2330195" h="2040635">
                <a:moveTo>
                  <a:pt x="137463" y="67055"/>
                </a:moveTo>
                <a:lnTo>
                  <a:pt x="135543" y="68579"/>
                </a:lnTo>
                <a:lnTo>
                  <a:pt x="141732" y="68579"/>
                </a:lnTo>
                <a:lnTo>
                  <a:pt x="141732" y="67055"/>
                </a:lnTo>
              </a:path>
              <a:path w="2330195" h="2040635">
                <a:moveTo>
                  <a:pt x="141732" y="67055"/>
                </a:moveTo>
                <a:lnTo>
                  <a:pt x="143256" y="67057"/>
                </a:lnTo>
                <a:lnTo>
                  <a:pt x="141732" y="67055"/>
                </a:lnTo>
              </a:path>
              <a:path w="2330195" h="2040635">
                <a:moveTo>
                  <a:pt x="135543" y="68579"/>
                </a:moveTo>
                <a:lnTo>
                  <a:pt x="133624" y="70103"/>
                </a:lnTo>
                <a:lnTo>
                  <a:pt x="138683" y="70103"/>
                </a:lnTo>
                <a:lnTo>
                  <a:pt x="138684" y="68579"/>
                </a:lnTo>
              </a:path>
              <a:path w="2330195" h="2040635">
                <a:moveTo>
                  <a:pt x="138684" y="68579"/>
                </a:moveTo>
                <a:lnTo>
                  <a:pt x="138860" y="68579"/>
                </a:lnTo>
                <a:lnTo>
                  <a:pt x="141731" y="68581"/>
                </a:lnTo>
                <a:lnTo>
                  <a:pt x="138684" y="68579"/>
                </a:lnTo>
              </a:path>
              <a:path w="2330195" h="2040635">
                <a:moveTo>
                  <a:pt x="2191511" y="68579"/>
                </a:moveTo>
                <a:lnTo>
                  <a:pt x="2191511" y="68579"/>
                </a:lnTo>
                <a:lnTo>
                  <a:pt x="2193035" y="68579"/>
                </a:lnTo>
              </a:path>
              <a:path w="2330195" h="2040635">
                <a:moveTo>
                  <a:pt x="2193035" y="68579"/>
                </a:moveTo>
                <a:lnTo>
                  <a:pt x="2193035" y="70103"/>
                </a:lnTo>
                <a:lnTo>
                  <a:pt x="2196571" y="70103"/>
                </a:lnTo>
                <a:lnTo>
                  <a:pt x="2194652" y="68579"/>
                </a:lnTo>
              </a:path>
              <a:path w="2330195" h="2040635">
                <a:moveTo>
                  <a:pt x="2193035" y="70103"/>
                </a:moveTo>
                <a:lnTo>
                  <a:pt x="2193035" y="70103"/>
                </a:lnTo>
                <a:lnTo>
                  <a:pt x="2194559" y="70103"/>
                </a:lnTo>
              </a:path>
              <a:path w="2330195" h="2040635">
                <a:moveTo>
                  <a:pt x="2194559" y="70103"/>
                </a:moveTo>
                <a:lnTo>
                  <a:pt x="2194559" y="71627"/>
                </a:lnTo>
                <a:lnTo>
                  <a:pt x="2198491" y="71627"/>
                </a:lnTo>
                <a:lnTo>
                  <a:pt x="2196571" y="70103"/>
                </a:lnTo>
              </a:path>
              <a:path w="2330195" h="2040635">
                <a:moveTo>
                  <a:pt x="133624" y="70103"/>
                </a:moveTo>
                <a:lnTo>
                  <a:pt x="131704" y="71627"/>
                </a:lnTo>
                <a:lnTo>
                  <a:pt x="137159" y="71627"/>
                </a:lnTo>
                <a:lnTo>
                  <a:pt x="137159" y="70103"/>
                </a:lnTo>
              </a:path>
              <a:path w="2330195" h="2040635">
                <a:moveTo>
                  <a:pt x="131704" y="71627"/>
                </a:moveTo>
                <a:lnTo>
                  <a:pt x="129785" y="73151"/>
                </a:lnTo>
                <a:lnTo>
                  <a:pt x="135636" y="73151"/>
                </a:lnTo>
                <a:lnTo>
                  <a:pt x="135636" y="71627"/>
                </a:lnTo>
              </a:path>
              <a:path w="2330195" h="2040635">
                <a:moveTo>
                  <a:pt x="135636" y="71627"/>
                </a:moveTo>
                <a:lnTo>
                  <a:pt x="137159" y="71629"/>
                </a:lnTo>
                <a:lnTo>
                  <a:pt x="135636" y="71627"/>
                </a:lnTo>
              </a:path>
              <a:path w="2330195" h="2040635">
                <a:moveTo>
                  <a:pt x="2194559" y="71627"/>
                </a:moveTo>
                <a:lnTo>
                  <a:pt x="2194559" y="71627"/>
                </a:lnTo>
                <a:lnTo>
                  <a:pt x="2197607" y="71627"/>
                </a:lnTo>
              </a:path>
              <a:path w="2330195" h="2040635">
                <a:moveTo>
                  <a:pt x="2197607" y="71627"/>
                </a:moveTo>
                <a:lnTo>
                  <a:pt x="2197607" y="73151"/>
                </a:lnTo>
                <a:lnTo>
                  <a:pt x="2199131" y="73152"/>
                </a:lnTo>
                <a:lnTo>
                  <a:pt x="2199131" y="74675"/>
                </a:lnTo>
                <a:lnTo>
                  <a:pt x="2202330" y="74675"/>
                </a:lnTo>
                <a:lnTo>
                  <a:pt x="2200410" y="73152"/>
                </a:lnTo>
                <a:lnTo>
                  <a:pt x="2198491" y="71627"/>
                </a:lnTo>
              </a:path>
              <a:path w="2330195" h="2040635">
                <a:moveTo>
                  <a:pt x="129785" y="73151"/>
                </a:moveTo>
                <a:lnTo>
                  <a:pt x="127865" y="74675"/>
                </a:lnTo>
                <a:lnTo>
                  <a:pt x="132587" y="74675"/>
                </a:lnTo>
                <a:lnTo>
                  <a:pt x="132588" y="73151"/>
                </a:lnTo>
              </a:path>
              <a:path w="2330195" h="2040635">
                <a:moveTo>
                  <a:pt x="132588" y="73151"/>
                </a:moveTo>
                <a:lnTo>
                  <a:pt x="132764" y="73151"/>
                </a:lnTo>
                <a:lnTo>
                  <a:pt x="135635" y="73153"/>
                </a:lnTo>
                <a:lnTo>
                  <a:pt x="132588" y="73151"/>
                </a:lnTo>
              </a:path>
              <a:path w="2330195" h="2040635">
                <a:moveTo>
                  <a:pt x="2199131" y="74675"/>
                </a:moveTo>
                <a:lnTo>
                  <a:pt x="2199131" y="74675"/>
                </a:lnTo>
                <a:lnTo>
                  <a:pt x="2200655" y="74675"/>
                </a:lnTo>
              </a:path>
              <a:path w="2330195" h="2040635">
                <a:moveTo>
                  <a:pt x="2200655" y="74675"/>
                </a:moveTo>
                <a:lnTo>
                  <a:pt x="2200655" y="76199"/>
                </a:lnTo>
                <a:lnTo>
                  <a:pt x="2204250" y="76199"/>
                </a:lnTo>
                <a:lnTo>
                  <a:pt x="2202330" y="74675"/>
                </a:lnTo>
              </a:path>
              <a:path w="2330195" h="2040635">
                <a:moveTo>
                  <a:pt x="127865" y="74675"/>
                </a:moveTo>
                <a:lnTo>
                  <a:pt x="125945" y="76200"/>
                </a:lnTo>
                <a:lnTo>
                  <a:pt x="131063" y="76200"/>
                </a:lnTo>
                <a:lnTo>
                  <a:pt x="131063" y="74675"/>
                </a:lnTo>
              </a:path>
              <a:path w="2330195" h="2040635">
                <a:moveTo>
                  <a:pt x="2200655" y="76199"/>
                </a:moveTo>
                <a:lnTo>
                  <a:pt x="2200655" y="76200"/>
                </a:lnTo>
                <a:lnTo>
                  <a:pt x="2202179" y="76199"/>
                </a:lnTo>
              </a:path>
              <a:path w="2330195" h="2040635">
                <a:moveTo>
                  <a:pt x="2202179" y="76199"/>
                </a:moveTo>
                <a:lnTo>
                  <a:pt x="2202179" y="77724"/>
                </a:lnTo>
                <a:lnTo>
                  <a:pt x="2205227" y="77724"/>
                </a:lnTo>
                <a:lnTo>
                  <a:pt x="2205227" y="79247"/>
                </a:lnTo>
                <a:lnTo>
                  <a:pt x="2206751" y="79248"/>
                </a:lnTo>
                <a:lnTo>
                  <a:pt x="2206751" y="80771"/>
                </a:lnTo>
                <a:lnTo>
                  <a:pt x="2210008" y="80771"/>
                </a:lnTo>
                <a:lnTo>
                  <a:pt x="2208089" y="79248"/>
                </a:lnTo>
                <a:lnTo>
                  <a:pt x="2206169" y="77724"/>
                </a:lnTo>
                <a:lnTo>
                  <a:pt x="2204250" y="76199"/>
                </a:lnTo>
              </a:path>
              <a:path w="2330195" h="2040635">
                <a:moveTo>
                  <a:pt x="125945" y="76200"/>
                </a:moveTo>
                <a:lnTo>
                  <a:pt x="124026" y="77723"/>
                </a:lnTo>
                <a:lnTo>
                  <a:pt x="129539" y="77723"/>
                </a:lnTo>
                <a:lnTo>
                  <a:pt x="129540" y="76200"/>
                </a:lnTo>
              </a:path>
              <a:path w="2330195" h="2040635">
                <a:moveTo>
                  <a:pt x="124026" y="77723"/>
                </a:moveTo>
                <a:lnTo>
                  <a:pt x="122106" y="79247"/>
                </a:lnTo>
                <a:lnTo>
                  <a:pt x="128016" y="79247"/>
                </a:lnTo>
                <a:lnTo>
                  <a:pt x="128016" y="77723"/>
                </a:lnTo>
              </a:path>
              <a:path w="2330195" h="2040635">
                <a:moveTo>
                  <a:pt x="128016" y="77723"/>
                </a:moveTo>
                <a:lnTo>
                  <a:pt x="129539" y="77725"/>
                </a:lnTo>
                <a:lnTo>
                  <a:pt x="128016" y="77723"/>
                </a:lnTo>
              </a:path>
              <a:path w="2330195" h="2040635">
                <a:moveTo>
                  <a:pt x="122106" y="79247"/>
                </a:moveTo>
                <a:lnTo>
                  <a:pt x="123443" y="79248"/>
                </a:lnTo>
                <a:lnTo>
                  <a:pt x="124968" y="79247"/>
                </a:lnTo>
              </a:path>
              <a:path w="2330195" h="2040635">
                <a:moveTo>
                  <a:pt x="124968" y="79247"/>
                </a:moveTo>
                <a:lnTo>
                  <a:pt x="128016" y="79248"/>
                </a:lnTo>
              </a:path>
              <a:path w="2330195" h="2040635">
                <a:moveTo>
                  <a:pt x="124968" y="79248"/>
                </a:moveTo>
                <a:lnTo>
                  <a:pt x="123443" y="79248"/>
                </a:lnTo>
                <a:lnTo>
                  <a:pt x="124968" y="79248"/>
                </a:lnTo>
              </a:path>
              <a:path w="2330195" h="2040635">
                <a:moveTo>
                  <a:pt x="122106" y="79248"/>
                </a:moveTo>
                <a:lnTo>
                  <a:pt x="120187" y="80771"/>
                </a:lnTo>
                <a:lnTo>
                  <a:pt x="124968" y="80771"/>
                </a:lnTo>
                <a:lnTo>
                  <a:pt x="124968" y="79248"/>
                </a:lnTo>
              </a:path>
              <a:path w="2330195" h="2040635">
                <a:moveTo>
                  <a:pt x="2206751" y="80771"/>
                </a:moveTo>
                <a:lnTo>
                  <a:pt x="2206751" y="80771"/>
                </a:lnTo>
                <a:lnTo>
                  <a:pt x="2208275" y="80771"/>
                </a:lnTo>
              </a:path>
              <a:path w="2330195" h="2040635">
                <a:moveTo>
                  <a:pt x="2208275" y="80771"/>
                </a:moveTo>
                <a:lnTo>
                  <a:pt x="2208275" y="81889"/>
                </a:lnTo>
                <a:lnTo>
                  <a:pt x="2208275" y="82295"/>
                </a:lnTo>
                <a:lnTo>
                  <a:pt x="2211855" y="82295"/>
                </a:lnTo>
                <a:lnTo>
                  <a:pt x="2211416" y="81889"/>
                </a:lnTo>
                <a:lnTo>
                  <a:pt x="2210008" y="80771"/>
                </a:lnTo>
              </a:path>
              <a:path w="2330195" h="2040635">
                <a:moveTo>
                  <a:pt x="120187" y="80771"/>
                </a:moveTo>
                <a:lnTo>
                  <a:pt x="118779" y="81889"/>
                </a:lnTo>
                <a:lnTo>
                  <a:pt x="118340" y="82295"/>
                </a:lnTo>
                <a:lnTo>
                  <a:pt x="123443" y="82295"/>
                </a:lnTo>
                <a:lnTo>
                  <a:pt x="123443" y="81889"/>
                </a:lnTo>
                <a:lnTo>
                  <a:pt x="123443" y="80771"/>
                </a:lnTo>
              </a:path>
              <a:path w="2330195" h="2040635">
                <a:moveTo>
                  <a:pt x="2208275" y="82295"/>
                </a:moveTo>
                <a:lnTo>
                  <a:pt x="2208275" y="82295"/>
                </a:lnTo>
                <a:lnTo>
                  <a:pt x="2209799" y="82295"/>
                </a:lnTo>
              </a:path>
              <a:path w="2330195" h="2040635">
                <a:moveTo>
                  <a:pt x="2209799" y="82295"/>
                </a:moveTo>
                <a:lnTo>
                  <a:pt x="2209799" y="83819"/>
                </a:lnTo>
                <a:lnTo>
                  <a:pt x="2213499" y="83819"/>
                </a:lnTo>
                <a:lnTo>
                  <a:pt x="2211855" y="82295"/>
                </a:lnTo>
              </a:path>
              <a:path w="2330195" h="2040635">
                <a:moveTo>
                  <a:pt x="118340" y="82295"/>
                </a:moveTo>
                <a:lnTo>
                  <a:pt x="116695" y="83819"/>
                </a:lnTo>
                <a:lnTo>
                  <a:pt x="121919" y="83819"/>
                </a:lnTo>
                <a:lnTo>
                  <a:pt x="121919" y="82295"/>
                </a:lnTo>
              </a:path>
              <a:path w="2330195" h="2040635">
                <a:moveTo>
                  <a:pt x="2209799" y="83819"/>
                </a:moveTo>
                <a:lnTo>
                  <a:pt x="2209799" y="83819"/>
                </a:lnTo>
                <a:lnTo>
                  <a:pt x="2211323" y="83819"/>
                </a:lnTo>
              </a:path>
              <a:path w="2330195" h="2040635">
                <a:moveTo>
                  <a:pt x="2211323" y="83819"/>
                </a:moveTo>
                <a:lnTo>
                  <a:pt x="2211323" y="85343"/>
                </a:lnTo>
                <a:lnTo>
                  <a:pt x="2215144" y="85343"/>
                </a:lnTo>
                <a:lnTo>
                  <a:pt x="2213499" y="83819"/>
                </a:lnTo>
              </a:path>
              <a:path w="2330195" h="2040635">
                <a:moveTo>
                  <a:pt x="116695" y="83819"/>
                </a:moveTo>
                <a:lnTo>
                  <a:pt x="115051" y="85343"/>
                </a:lnTo>
                <a:lnTo>
                  <a:pt x="120395" y="85343"/>
                </a:lnTo>
                <a:lnTo>
                  <a:pt x="120395" y="83819"/>
                </a:lnTo>
              </a:path>
              <a:path w="2330195" h="2040635">
                <a:moveTo>
                  <a:pt x="115051" y="85343"/>
                </a:moveTo>
                <a:lnTo>
                  <a:pt x="113406" y="86867"/>
                </a:lnTo>
                <a:lnTo>
                  <a:pt x="118872" y="86867"/>
                </a:lnTo>
                <a:lnTo>
                  <a:pt x="118872" y="85343"/>
                </a:lnTo>
              </a:path>
              <a:path w="2330195" h="2040635">
                <a:moveTo>
                  <a:pt x="118872" y="85343"/>
                </a:moveTo>
                <a:lnTo>
                  <a:pt x="120395" y="85345"/>
                </a:lnTo>
                <a:lnTo>
                  <a:pt x="118872" y="85343"/>
                </a:lnTo>
              </a:path>
              <a:path w="2330195" h="2040635">
                <a:moveTo>
                  <a:pt x="2211323" y="85343"/>
                </a:moveTo>
                <a:lnTo>
                  <a:pt x="2211323" y="85343"/>
                </a:lnTo>
                <a:lnTo>
                  <a:pt x="2214371" y="85343"/>
                </a:lnTo>
              </a:path>
              <a:path w="2330195" h="2040635">
                <a:moveTo>
                  <a:pt x="2214371" y="85343"/>
                </a:moveTo>
                <a:lnTo>
                  <a:pt x="2214371" y="86867"/>
                </a:lnTo>
                <a:lnTo>
                  <a:pt x="2215895" y="86868"/>
                </a:lnTo>
                <a:lnTo>
                  <a:pt x="2215895" y="88391"/>
                </a:lnTo>
                <a:lnTo>
                  <a:pt x="2218434" y="88391"/>
                </a:lnTo>
                <a:lnTo>
                  <a:pt x="2216789" y="86868"/>
                </a:lnTo>
                <a:lnTo>
                  <a:pt x="2215144" y="85343"/>
                </a:lnTo>
              </a:path>
              <a:path w="2330195" h="2040635">
                <a:moveTo>
                  <a:pt x="113406" y="86867"/>
                </a:moveTo>
                <a:lnTo>
                  <a:pt x="111761" y="88391"/>
                </a:lnTo>
                <a:lnTo>
                  <a:pt x="115823" y="88391"/>
                </a:lnTo>
                <a:lnTo>
                  <a:pt x="115824" y="86867"/>
                </a:lnTo>
              </a:path>
              <a:path w="2330195" h="2040635">
                <a:moveTo>
                  <a:pt x="115824" y="86867"/>
                </a:moveTo>
                <a:lnTo>
                  <a:pt x="116000" y="86867"/>
                </a:lnTo>
                <a:lnTo>
                  <a:pt x="118871" y="86869"/>
                </a:lnTo>
                <a:lnTo>
                  <a:pt x="115824" y="86867"/>
                </a:lnTo>
              </a:path>
              <a:path w="2330195" h="2040635">
                <a:moveTo>
                  <a:pt x="2215895" y="88391"/>
                </a:moveTo>
                <a:lnTo>
                  <a:pt x="2215895" y="88391"/>
                </a:lnTo>
                <a:lnTo>
                  <a:pt x="2217419" y="88391"/>
                </a:lnTo>
              </a:path>
              <a:path w="2330195" h="2040635">
                <a:moveTo>
                  <a:pt x="2217419" y="88391"/>
                </a:moveTo>
                <a:lnTo>
                  <a:pt x="2217419" y="89915"/>
                </a:lnTo>
                <a:lnTo>
                  <a:pt x="2220079" y="89915"/>
                </a:lnTo>
                <a:lnTo>
                  <a:pt x="2218434" y="88391"/>
                </a:lnTo>
              </a:path>
              <a:path w="2330195" h="2040635">
                <a:moveTo>
                  <a:pt x="111761" y="88391"/>
                </a:moveTo>
                <a:lnTo>
                  <a:pt x="110116" y="89915"/>
                </a:lnTo>
                <a:lnTo>
                  <a:pt x="114299" y="89915"/>
                </a:lnTo>
                <a:lnTo>
                  <a:pt x="114299" y="88391"/>
                </a:lnTo>
              </a:path>
              <a:path w="2330195" h="2040635">
                <a:moveTo>
                  <a:pt x="2217419" y="89915"/>
                </a:moveTo>
                <a:lnTo>
                  <a:pt x="2217419" y="89915"/>
                </a:lnTo>
                <a:lnTo>
                  <a:pt x="2218943" y="89915"/>
                </a:lnTo>
              </a:path>
              <a:path w="2330195" h="2040635">
                <a:moveTo>
                  <a:pt x="2218943" y="89915"/>
                </a:moveTo>
                <a:lnTo>
                  <a:pt x="2218943" y="91439"/>
                </a:lnTo>
                <a:lnTo>
                  <a:pt x="2221723" y="91439"/>
                </a:lnTo>
                <a:lnTo>
                  <a:pt x="2220079" y="89915"/>
                </a:lnTo>
              </a:path>
              <a:path w="2330195" h="2040635">
                <a:moveTo>
                  <a:pt x="110116" y="89915"/>
                </a:moveTo>
                <a:lnTo>
                  <a:pt x="108472" y="91439"/>
                </a:lnTo>
                <a:lnTo>
                  <a:pt x="112775" y="91439"/>
                </a:lnTo>
                <a:lnTo>
                  <a:pt x="112775" y="89915"/>
                </a:lnTo>
              </a:path>
              <a:path w="2330195" h="2040635">
                <a:moveTo>
                  <a:pt x="2218943" y="91439"/>
                </a:moveTo>
                <a:lnTo>
                  <a:pt x="2218943" y="91439"/>
                </a:lnTo>
                <a:lnTo>
                  <a:pt x="2220468" y="91439"/>
                </a:lnTo>
              </a:path>
              <a:path w="2330195" h="2040635">
                <a:moveTo>
                  <a:pt x="2220468" y="91439"/>
                </a:moveTo>
                <a:lnTo>
                  <a:pt x="2220467" y="92963"/>
                </a:lnTo>
                <a:lnTo>
                  <a:pt x="2221991" y="92964"/>
                </a:lnTo>
                <a:lnTo>
                  <a:pt x="2221991" y="94487"/>
                </a:lnTo>
                <a:lnTo>
                  <a:pt x="2223515" y="94488"/>
                </a:lnTo>
                <a:lnTo>
                  <a:pt x="2223515" y="96011"/>
                </a:lnTo>
                <a:lnTo>
                  <a:pt x="2226658" y="96011"/>
                </a:lnTo>
                <a:lnTo>
                  <a:pt x="2225013" y="94488"/>
                </a:lnTo>
                <a:lnTo>
                  <a:pt x="2223368" y="92964"/>
                </a:lnTo>
                <a:lnTo>
                  <a:pt x="2221723" y="91439"/>
                </a:lnTo>
              </a:path>
              <a:path w="2330195" h="2040635">
                <a:moveTo>
                  <a:pt x="108472" y="91439"/>
                </a:moveTo>
                <a:lnTo>
                  <a:pt x="106827" y="92963"/>
                </a:lnTo>
                <a:lnTo>
                  <a:pt x="111251" y="92963"/>
                </a:lnTo>
                <a:lnTo>
                  <a:pt x="111251" y="91439"/>
                </a:lnTo>
              </a:path>
              <a:path w="2330195" h="2040635">
                <a:moveTo>
                  <a:pt x="106827" y="92963"/>
                </a:moveTo>
                <a:lnTo>
                  <a:pt x="105182" y="94487"/>
                </a:lnTo>
                <a:lnTo>
                  <a:pt x="109727" y="94487"/>
                </a:lnTo>
                <a:lnTo>
                  <a:pt x="109728" y="92963"/>
                </a:lnTo>
              </a:path>
              <a:path w="2330195" h="2040635">
                <a:moveTo>
                  <a:pt x="105182" y="94487"/>
                </a:moveTo>
                <a:lnTo>
                  <a:pt x="106679" y="94488"/>
                </a:lnTo>
              </a:path>
              <a:path w="2330195" h="2040635">
                <a:moveTo>
                  <a:pt x="106680" y="94487"/>
                </a:moveTo>
                <a:lnTo>
                  <a:pt x="107494" y="94487"/>
                </a:lnTo>
                <a:lnTo>
                  <a:pt x="108203" y="94488"/>
                </a:lnTo>
                <a:lnTo>
                  <a:pt x="109727" y="94487"/>
                </a:lnTo>
              </a:path>
              <a:path w="2330195" h="2040635">
                <a:moveTo>
                  <a:pt x="108203" y="94488"/>
                </a:moveTo>
                <a:lnTo>
                  <a:pt x="106679" y="94488"/>
                </a:lnTo>
                <a:lnTo>
                  <a:pt x="108203" y="94488"/>
                </a:lnTo>
              </a:path>
              <a:path w="2330195" h="2040635">
                <a:moveTo>
                  <a:pt x="105182" y="94488"/>
                </a:moveTo>
                <a:lnTo>
                  <a:pt x="103537" y="96011"/>
                </a:lnTo>
                <a:lnTo>
                  <a:pt x="108203" y="96011"/>
                </a:lnTo>
                <a:lnTo>
                  <a:pt x="108203" y="94488"/>
                </a:lnTo>
              </a:path>
              <a:path w="2330195" h="2040635">
                <a:moveTo>
                  <a:pt x="103537" y="96011"/>
                </a:moveTo>
                <a:lnTo>
                  <a:pt x="106679" y="96012"/>
                </a:lnTo>
                <a:lnTo>
                  <a:pt x="105156" y="96011"/>
                </a:lnTo>
              </a:path>
              <a:path w="2330195" h="2040635">
                <a:moveTo>
                  <a:pt x="105156" y="96011"/>
                </a:moveTo>
                <a:lnTo>
                  <a:pt x="106058" y="96012"/>
                </a:lnTo>
                <a:lnTo>
                  <a:pt x="106679" y="96012"/>
                </a:lnTo>
                <a:lnTo>
                  <a:pt x="108204" y="96012"/>
                </a:lnTo>
                <a:lnTo>
                  <a:pt x="105156" y="96011"/>
                </a:lnTo>
              </a:path>
              <a:path w="2330195" h="2040635">
                <a:moveTo>
                  <a:pt x="2223515" y="96011"/>
                </a:moveTo>
                <a:lnTo>
                  <a:pt x="2223515" y="96012"/>
                </a:lnTo>
                <a:lnTo>
                  <a:pt x="2225039" y="96011"/>
                </a:lnTo>
              </a:path>
              <a:path w="2330195" h="2040635">
                <a:moveTo>
                  <a:pt x="2225039" y="96011"/>
                </a:moveTo>
                <a:lnTo>
                  <a:pt x="2225039" y="97535"/>
                </a:lnTo>
                <a:lnTo>
                  <a:pt x="2228302" y="97535"/>
                </a:lnTo>
                <a:lnTo>
                  <a:pt x="2226658" y="96012"/>
                </a:lnTo>
              </a:path>
              <a:path w="2330195" h="2040635">
                <a:moveTo>
                  <a:pt x="103537" y="96012"/>
                </a:moveTo>
                <a:lnTo>
                  <a:pt x="101893" y="97535"/>
                </a:lnTo>
                <a:lnTo>
                  <a:pt x="106679" y="97535"/>
                </a:lnTo>
                <a:lnTo>
                  <a:pt x="106679" y="96012"/>
                </a:lnTo>
              </a:path>
              <a:path w="2330195" h="2040635">
                <a:moveTo>
                  <a:pt x="106679" y="96012"/>
                </a:moveTo>
                <a:lnTo>
                  <a:pt x="108204" y="96013"/>
                </a:lnTo>
                <a:lnTo>
                  <a:pt x="108204" y="96012"/>
                </a:lnTo>
              </a:path>
              <a:path w="2330195" h="2040635">
                <a:moveTo>
                  <a:pt x="2225039" y="97535"/>
                </a:moveTo>
                <a:lnTo>
                  <a:pt x="2225039" y="97535"/>
                </a:lnTo>
                <a:lnTo>
                  <a:pt x="2226563" y="97535"/>
                </a:lnTo>
              </a:path>
              <a:path w="2330195" h="2040635">
                <a:moveTo>
                  <a:pt x="2226563" y="97535"/>
                </a:moveTo>
                <a:lnTo>
                  <a:pt x="2228302" y="97535"/>
                </a:lnTo>
              </a:path>
              <a:path w="2330195" h="2040635">
                <a:moveTo>
                  <a:pt x="101893" y="97535"/>
                </a:moveTo>
                <a:lnTo>
                  <a:pt x="105156" y="97536"/>
                </a:lnTo>
                <a:lnTo>
                  <a:pt x="103632" y="97535"/>
                </a:lnTo>
              </a:path>
              <a:path w="2330195" h="2040635">
                <a:moveTo>
                  <a:pt x="103632" y="97535"/>
                </a:moveTo>
                <a:lnTo>
                  <a:pt x="105156" y="97535"/>
                </a:lnTo>
                <a:lnTo>
                  <a:pt x="106680" y="97536"/>
                </a:lnTo>
                <a:lnTo>
                  <a:pt x="105918" y="97535"/>
                </a:lnTo>
                <a:lnTo>
                  <a:pt x="103632" y="97535"/>
                </a:lnTo>
              </a:path>
              <a:path w="2330195" h="2040635">
                <a:moveTo>
                  <a:pt x="2226563" y="97535"/>
                </a:moveTo>
                <a:lnTo>
                  <a:pt x="2226563" y="99059"/>
                </a:lnTo>
                <a:lnTo>
                  <a:pt x="2229947" y="99059"/>
                </a:lnTo>
                <a:lnTo>
                  <a:pt x="2228302" y="97535"/>
                </a:lnTo>
              </a:path>
              <a:path w="2330195" h="2040635">
                <a:moveTo>
                  <a:pt x="101892" y="97536"/>
                </a:moveTo>
                <a:lnTo>
                  <a:pt x="100248" y="99059"/>
                </a:lnTo>
                <a:lnTo>
                  <a:pt x="105156" y="99059"/>
                </a:lnTo>
                <a:lnTo>
                  <a:pt x="105156" y="97536"/>
                </a:lnTo>
              </a:path>
              <a:path w="2330195" h="2040635">
                <a:moveTo>
                  <a:pt x="105156" y="97536"/>
                </a:moveTo>
                <a:lnTo>
                  <a:pt x="106680" y="97537"/>
                </a:lnTo>
                <a:lnTo>
                  <a:pt x="106680" y="97536"/>
                </a:lnTo>
              </a:path>
              <a:path w="2330195" h="2040635">
                <a:moveTo>
                  <a:pt x="2226563" y="99059"/>
                </a:moveTo>
                <a:lnTo>
                  <a:pt x="2226563" y="99059"/>
                </a:lnTo>
                <a:lnTo>
                  <a:pt x="2228087" y="99059"/>
                </a:lnTo>
              </a:path>
              <a:path w="2330195" h="2040635">
                <a:moveTo>
                  <a:pt x="2228087" y="99059"/>
                </a:moveTo>
                <a:lnTo>
                  <a:pt x="2228087" y="99631"/>
                </a:lnTo>
                <a:lnTo>
                  <a:pt x="2228087" y="100583"/>
                </a:lnTo>
                <a:lnTo>
                  <a:pt x="2229611" y="100584"/>
                </a:lnTo>
                <a:lnTo>
                  <a:pt x="2229611" y="102107"/>
                </a:lnTo>
                <a:lnTo>
                  <a:pt x="2231135" y="102108"/>
                </a:lnTo>
                <a:lnTo>
                  <a:pt x="2231135" y="103631"/>
                </a:lnTo>
                <a:lnTo>
                  <a:pt x="2232659" y="103631"/>
                </a:lnTo>
                <a:lnTo>
                  <a:pt x="2232659" y="105155"/>
                </a:lnTo>
                <a:lnTo>
                  <a:pt x="2235683" y="105155"/>
                </a:lnTo>
                <a:lnTo>
                  <a:pt x="2234271" y="103631"/>
                </a:lnTo>
                <a:lnTo>
                  <a:pt x="2232859" y="102108"/>
                </a:lnTo>
                <a:lnTo>
                  <a:pt x="2231447" y="100584"/>
                </a:lnTo>
                <a:lnTo>
                  <a:pt x="2230564" y="99631"/>
                </a:lnTo>
                <a:lnTo>
                  <a:pt x="2229947" y="99059"/>
                </a:lnTo>
              </a:path>
              <a:path w="2330195" h="2040635">
                <a:moveTo>
                  <a:pt x="100248" y="99059"/>
                </a:moveTo>
                <a:lnTo>
                  <a:pt x="99631" y="99631"/>
                </a:lnTo>
                <a:lnTo>
                  <a:pt x="98748" y="100583"/>
                </a:lnTo>
                <a:lnTo>
                  <a:pt x="103631" y="100583"/>
                </a:lnTo>
                <a:lnTo>
                  <a:pt x="103631" y="99631"/>
                </a:lnTo>
                <a:lnTo>
                  <a:pt x="103631" y="99059"/>
                </a:lnTo>
              </a:path>
              <a:path w="2330195" h="2040635">
                <a:moveTo>
                  <a:pt x="98748" y="100583"/>
                </a:moveTo>
                <a:lnTo>
                  <a:pt x="97336" y="102107"/>
                </a:lnTo>
                <a:lnTo>
                  <a:pt x="102107" y="102107"/>
                </a:lnTo>
                <a:lnTo>
                  <a:pt x="102107" y="100583"/>
                </a:lnTo>
              </a:path>
              <a:path w="2330195" h="2040635">
                <a:moveTo>
                  <a:pt x="97336" y="102107"/>
                </a:moveTo>
                <a:lnTo>
                  <a:pt x="95924" y="103631"/>
                </a:lnTo>
                <a:lnTo>
                  <a:pt x="100583" y="103631"/>
                </a:lnTo>
                <a:lnTo>
                  <a:pt x="100583" y="102107"/>
                </a:lnTo>
              </a:path>
              <a:path w="2330195" h="2040635">
                <a:moveTo>
                  <a:pt x="95924" y="103631"/>
                </a:moveTo>
                <a:lnTo>
                  <a:pt x="94512" y="105155"/>
                </a:lnTo>
                <a:lnTo>
                  <a:pt x="99059" y="105155"/>
                </a:lnTo>
                <a:lnTo>
                  <a:pt x="99059" y="103631"/>
                </a:lnTo>
              </a:path>
              <a:path w="2330195" h="2040635">
                <a:moveTo>
                  <a:pt x="2232659" y="105155"/>
                </a:moveTo>
                <a:lnTo>
                  <a:pt x="2232659" y="105155"/>
                </a:lnTo>
                <a:lnTo>
                  <a:pt x="2234183" y="105155"/>
                </a:lnTo>
              </a:path>
              <a:path w="2330195" h="2040635">
                <a:moveTo>
                  <a:pt x="2234183" y="105155"/>
                </a:moveTo>
                <a:lnTo>
                  <a:pt x="2234183" y="106679"/>
                </a:lnTo>
                <a:lnTo>
                  <a:pt x="2237095" y="106679"/>
                </a:lnTo>
                <a:lnTo>
                  <a:pt x="2235683" y="105155"/>
                </a:lnTo>
              </a:path>
              <a:path w="2330195" h="2040635">
                <a:moveTo>
                  <a:pt x="94512" y="105155"/>
                </a:moveTo>
                <a:lnTo>
                  <a:pt x="93100" y="106679"/>
                </a:lnTo>
                <a:lnTo>
                  <a:pt x="97535" y="106679"/>
                </a:lnTo>
                <a:lnTo>
                  <a:pt x="97535" y="105155"/>
                </a:lnTo>
              </a:path>
              <a:path w="2330195" h="2040635">
                <a:moveTo>
                  <a:pt x="2234183" y="106679"/>
                </a:moveTo>
                <a:lnTo>
                  <a:pt x="2234183" y="106679"/>
                </a:lnTo>
                <a:lnTo>
                  <a:pt x="2235707" y="106679"/>
                </a:lnTo>
              </a:path>
              <a:path w="2330195" h="2040635">
                <a:moveTo>
                  <a:pt x="2235707" y="106679"/>
                </a:moveTo>
                <a:lnTo>
                  <a:pt x="2235707" y="108203"/>
                </a:lnTo>
                <a:lnTo>
                  <a:pt x="2237231" y="108204"/>
                </a:lnTo>
                <a:lnTo>
                  <a:pt x="2237231" y="109727"/>
                </a:lnTo>
                <a:lnTo>
                  <a:pt x="2238755" y="109728"/>
                </a:lnTo>
                <a:lnTo>
                  <a:pt x="2238755" y="111251"/>
                </a:lnTo>
                <a:lnTo>
                  <a:pt x="2240279" y="111251"/>
                </a:lnTo>
                <a:lnTo>
                  <a:pt x="2240279" y="112775"/>
                </a:lnTo>
                <a:lnTo>
                  <a:pt x="2242743" y="112775"/>
                </a:lnTo>
                <a:lnTo>
                  <a:pt x="2241331" y="111251"/>
                </a:lnTo>
                <a:lnTo>
                  <a:pt x="2239919" y="109728"/>
                </a:lnTo>
                <a:lnTo>
                  <a:pt x="2238507" y="108204"/>
                </a:lnTo>
                <a:lnTo>
                  <a:pt x="2237095" y="106679"/>
                </a:lnTo>
              </a:path>
              <a:path w="2330195" h="2040635">
                <a:moveTo>
                  <a:pt x="93100" y="106679"/>
                </a:moveTo>
                <a:lnTo>
                  <a:pt x="91688" y="108203"/>
                </a:lnTo>
                <a:lnTo>
                  <a:pt x="96011" y="108203"/>
                </a:lnTo>
                <a:lnTo>
                  <a:pt x="96011" y="106679"/>
                </a:lnTo>
              </a:path>
              <a:path w="2330195" h="2040635">
                <a:moveTo>
                  <a:pt x="91688" y="108203"/>
                </a:moveTo>
                <a:lnTo>
                  <a:pt x="90276" y="109727"/>
                </a:lnTo>
                <a:lnTo>
                  <a:pt x="94487" y="109727"/>
                </a:lnTo>
                <a:lnTo>
                  <a:pt x="94487" y="108203"/>
                </a:lnTo>
              </a:path>
              <a:path w="2330195" h="2040635">
                <a:moveTo>
                  <a:pt x="90276" y="109727"/>
                </a:moveTo>
                <a:lnTo>
                  <a:pt x="88864" y="111251"/>
                </a:lnTo>
                <a:lnTo>
                  <a:pt x="92963" y="111251"/>
                </a:lnTo>
                <a:lnTo>
                  <a:pt x="92963" y="109727"/>
                </a:lnTo>
              </a:path>
              <a:path w="2330195" h="2040635">
                <a:moveTo>
                  <a:pt x="88864" y="111251"/>
                </a:moveTo>
                <a:lnTo>
                  <a:pt x="87452" y="112775"/>
                </a:lnTo>
                <a:lnTo>
                  <a:pt x="91439" y="112775"/>
                </a:lnTo>
                <a:lnTo>
                  <a:pt x="91440" y="111251"/>
                </a:lnTo>
              </a:path>
              <a:path w="2330195" h="2040635">
                <a:moveTo>
                  <a:pt x="2240279" y="112775"/>
                </a:moveTo>
                <a:lnTo>
                  <a:pt x="2240279" y="112775"/>
                </a:lnTo>
                <a:lnTo>
                  <a:pt x="2241803" y="112775"/>
                </a:lnTo>
              </a:path>
              <a:path w="2330195" h="2040635">
                <a:moveTo>
                  <a:pt x="2241803" y="112775"/>
                </a:moveTo>
                <a:lnTo>
                  <a:pt x="2241803" y="114299"/>
                </a:lnTo>
                <a:lnTo>
                  <a:pt x="2244155" y="114299"/>
                </a:lnTo>
                <a:lnTo>
                  <a:pt x="2242743" y="112775"/>
                </a:lnTo>
              </a:path>
              <a:path w="2330195" h="2040635">
                <a:moveTo>
                  <a:pt x="87452" y="112775"/>
                </a:moveTo>
                <a:lnTo>
                  <a:pt x="84627" y="115823"/>
                </a:lnTo>
                <a:lnTo>
                  <a:pt x="81889" y="118779"/>
                </a:lnTo>
                <a:lnTo>
                  <a:pt x="86868" y="118871"/>
                </a:lnTo>
                <a:lnTo>
                  <a:pt x="86867" y="115824"/>
                </a:lnTo>
                <a:lnTo>
                  <a:pt x="88392" y="115823"/>
                </a:lnTo>
                <a:lnTo>
                  <a:pt x="88392" y="112775"/>
                </a:lnTo>
              </a:path>
              <a:path w="2330195" h="2040635">
                <a:moveTo>
                  <a:pt x="88392" y="112775"/>
                </a:moveTo>
                <a:lnTo>
                  <a:pt x="88392" y="114299"/>
                </a:lnTo>
                <a:lnTo>
                  <a:pt x="89916" y="114299"/>
                </a:lnTo>
                <a:lnTo>
                  <a:pt x="89916" y="112775"/>
                </a:lnTo>
              </a:path>
              <a:path w="2330195" h="2040635">
                <a:moveTo>
                  <a:pt x="2241803" y="114299"/>
                </a:moveTo>
                <a:lnTo>
                  <a:pt x="2241803" y="114299"/>
                </a:lnTo>
                <a:lnTo>
                  <a:pt x="2243327" y="114299"/>
                </a:lnTo>
              </a:path>
              <a:path w="2330195" h="2040635">
                <a:moveTo>
                  <a:pt x="2243327" y="114299"/>
                </a:moveTo>
                <a:lnTo>
                  <a:pt x="2243327" y="115823"/>
                </a:lnTo>
                <a:lnTo>
                  <a:pt x="2244851" y="115824"/>
                </a:lnTo>
                <a:lnTo>
                  <a:pt x="2244851" y="117347"/>
                </a:lnTo>
                <a:lnTo>
                  <a:pt x="2246980" y="117347"/>
                </a:lnTo>
                <a:lnTo>
                  <a:pt x="2245568" y="115824"/>
                </a:lnTo>
                <a:lnTo>
                  <a:pt x="2244155" y="114299"/>
                </a:lnTo>
              </a:path>
              <a:path w="2330195" h="2040635">
                <a:moveTo>
                  <a:pt x="2246375" y="117347"/>
                </a:moveTo>
                <a:lnTo>
                  <a:pt x="2246375" y="118779"/>
                </a:lnTo>
                <a:lnTo>
                  <a:pt x="2246375" y="120395"/>
                </a:lnTo>
                <a:lnTo>
                  <a:pt x="2247899" y="120396"/>
                </a:lnTo>
                <a:lnTo>
                  <a:pt x="2247899" y="121919"/>
                </a:lnTo>
                <a:lnTo>
                  <a:pt x="2250799" y="121919"/>
                </a:lnTo>
                <a:lnTo>
                  <a:pt x="2249589" y="120396"/>
                </a:lnTo>
                <a:lnTo>
                  <a:pt x="2248306" y="118779"/>
                </a:lnTo>
                <a:lnTo>
                  <a:pt x="2246980" y="117347"/>
                </a:lnTo>
              </a:path>
              <a:path w="2330195" h="2040635">
                <a:moveTo>
                  <a:pt x="81816" y="118871"/>
                </a:moveTo>
                <a:lnTo>
                  <a:pt x="80606" y="120395"/>
                </a:lnTo>
                <a:lnTo>
                  <a:pt x="85343" y="120395"/>
                </a:lnTo>
                <a:lnTo>
                  <a:pt x="85343" y="118871"/>
                </a:lnTo>
              </a:path>
              <a:path w="2330195" h="2040635">
                <a:moveTo>
                  <a:pt x="80606" y="120395"/>
                </a:moveTo>
                <a:lnTo>
                  <a:pt x="79396" y="121919"/>
                </a:lnTo>
                <a:lnTo>
                  <a:pt x="83819" y="121919"/>
                </a:lnTo>
                <a:lnTo>
                  <a:pt x="83819" y="120395"/>
                </a:lnTo>
              </a:path>
              <a:path w="2330195" h="2040635">
                <a:moveTo>
                  <a:pt x="2247899" y="121919"/>
                </a:moveTo>
                <a:lnTo>
                  <a:pt x="2247899" y="121919"/>
                </a:lnTo>
                <a:lnTo>
                  <a:pt x="2249423" y="121919"/>
                </a:lnTo>
              </a:path>
              <a:path w="2330195" h="2040635">
                <a:moveTo>
                  <a:pt x="2249423" y="121919"/>
                </a:moveTo>
                <a:lnTo>
                  <a:pt x="2249423" y="123443"/>
                </a:lnTo>
                <a:lnTo>
                  <a:pt x="2252009" y="123443"/>
                </a:lnTo>
                <a:lnTo>
                  <a:pt x="2250799" y="121919"/>
                </a:lnTo>
              </a:path>
              <a:path w="2330195" h="2040635">
                <a:moveTo>
                  <a:pt x="79396" y="121919"/>
                </a:moveTo>
                <a:lnTo>
                  <a:pt x="78186" y="123443"/>
                </a:lnTo>
                <a:lnTo>
                  <a:pt x="82295" y="123443"/>
                </a:lnTo>
                <a:lnTo>
                  <a:pt x="82295" y="121919"/>
                </a:lnTo>
              </a:path>
              <a:path w="2330195" h="2040635">
                <a:moveTo>
                  <a:pt x="2249423" y="123443"/>
                </a:moveTo>
                <a:lnTo>
                  <a:pt x="2249423" y="123443"/>
                </a:lnTo>
                <a:lnTo>
                  <a:pt x="2250947" y="123443"/>
                </a:lnTo>
              </a:path>
              <a:path w="2330195" h="2040635">
                <a:moveTo>
                  <a:pt x="2250947" y="123443"/>
                </a:moveTo>
                <a:lnTo>
                  <a:pt x="2250947" y="124967"/>
                </a:lnTo>
                <a:lnTo>
                  <a:pt x="2253219" y="124967"/>
                </a:lnTo>
                <a:lnTo>
                  <a:pt x="2252009" y="123443"/>
                </a:lnTo>
              </a:path>
              <a:path w="2330195" h="2040635">
                <a:moveTo>
                  <a:pt x="78186" y="123443"/>
                </a:moveTo>
                <a:lnTo>
                  <a:pt x="76976" y="124967"/>
                </a:lnTo>
                <a:lnTo>
                  <a:pt x="80771" y="124967"/>
                </a:lnTo>
                <a:lnTo>
                  <a:pt x="80771" y="123443"/>
                </a:lnTo>
              </a:path>
              <a:path w="2330195" h="2040635">
                <a:moveTo>
                  <a:pt x="2250947" y="124967"/>
                </a:moveTo>
                <a:lnTo>
                  <a:pt x="2250947" y="124967"/>
                </a:lnTo>
                <a:lnTo>
                  <a:pt x="2252472" y="124967"/>
                </a:lnTo>
              </a:path>
              <a:path w="2330195" h="2040635">
                <a:moveTo>
                  <a:pt x="2252472" y="124967"/>
                </a:moveTo>
                <a:lnTo>
                  <a:pt x="2252471" y="126491"/>
                </a:lnTo>
                <a:lnTo>
                  <a:pt x="2254429" y="126491"/>
                </a:lnTo>
                <a:lnTo>
                  <a:pt x="2253219" y="124967"/>
                </a:lnTo>
              </a:path>
              <a:path w="2330195" h="2040635">
                <a:moveTo>
                  <a:pt x="76976" y="124967"/>
                </a:moveTo>
                <a:lnTo>
                  <a:pt x="75766" y="126491"/>
                </a:lnTo>
                <a:lnTo>
                  <a:pt x="74556" y="128015"/>
                </a:lnTo>
                <a:lnTo>
                  <a:pt x="79247" y="128015"/>
                </a:lnTo>
                <a:lnTo>
                  <a:pt x="79247" y="126491"/>
                </a:lnTo>
                <a:lnTo>
                  <a:pt x="79247" y="124967"/>
                </a:lnTo>
              </a:path>
              <a:path w="2330195" h="2040635">
                <a:moveTo>
                  <a:pt x="2253995" y="126491"/>
                </a:moveTo>
                <a:lnTo>
                  <a:pt x="2253995" y="129539"/>
                </a:lnTo>
                <a:lnTo>
                  <a:pt x="2255519" y="129540"/>
                </a:lnTo>
                <a:lnTo>
                  <a:pt x="2255519" y="131063"/>
                </a:lnTo>
                <a:lnTo>
                  <a:pt x="2258059" y="131063"/>
                </a:lnTo>
                <a:lnTo>
                  <a:pt x="2256849" y="129540"/>
                </a:lnTo>
                <a:lnTo>
                  <a:pt x="2254429" y="126491"/>
                </a:lnTo>
              </a:path>
              <a:path w="2330195" h="2040635">
                <a:moveTo>
                  <a:pt x="74556" y="128015"/>
                </a:moveTo>
                <a:lnTo>
                  <a:pt x="73346" y="129539"/>
                </a:lnTo>
                <a:lnTo>
                  <a:pt x="77723" y="129539"/>
                </a:lnTo>
                <a:lnTo>
                  <a:pt x="77723" y="128015"/>
                </a:lnTo>
              </a:path>
              <a:path w="2330195" h="2040635">
                <a:moveTo>
                  <a:pt x="73346" y="129539"/>
                </a:moveTo>
                <a:lnTo>
                  <a:pt x="72136" y="131063"/>
                </a:lnTo>
                <a:lnTo>
                  <a:pt x="76199" y="131063"/>
                </a:lnTo>
                <a:lnTo>
                  <a:pt x="76199" y="129539"/>
                </a:lnTo>
              </a:path>
              <a:path w="2330195" h="2040635">
                <a:moveTo>
                  <a:pt x="2255519" y="131063"/>
                </a:moveTo>
                <a:lnTo>
                  <a:pt x="2255519" y="131063"/>
                </a:lnTo>
                <a:lnTo>
                  <a:pt x="2257043" y="131063"/>
                </a:lnTo>
              </a:path>
              <a:path w="2330195" h="2040635">
                <a:moveTo>
                  <a:pt x="2257043" y="131063"/>
                </a:moveTo>
                <a:lnTo>
                  <a:pt x="2257043" y="132587"/>
                </a:lnTo>
                <a:lnTo>
                  <a:pt x="2259269" y="132587"/>
                </a:lnTo>
                <a:lnTo>
                  <a:pt x="2258059" y="131063"/>
                </a:lnTo>
              </a:path>
              <a:path w="2330195" h="2040635">
                <a:moveTo>
                  <a:pt x="72136" y="131063"/>
                </a:moveTo>
                <a:lnTo>
                  <a:pt x="70926" y="132587"/>
                </a:lnTo>
                <a:lnTo>
                  <a:pt x="74675" y="132587"/>
                </a:lnTo>
                <a:lnTo>
                  <a:pt x="74675" y="131063"/>
                </a:lnTo>
              </a:path>
              <a:path w="2330195" h="2040635">
                <a:moveTo>
                  <a:pt x="2257043" y="132587"/>
                </a:moveTo>
                <a:lnTo>
                  <a:pt x="2257043" y="132587"/>
                </a:lnTo>
                <a:lnTo>
                  <a:pt x="2258567" y="132587"/>
                </a:lnTo>
              </a:path>
              <a:path w="2330195" h="2040635">
                <a:moveTo>
                  <a:pt x="2258567" y="132587"/>
                </a:moveTo>
                <a:lnTo>
                  <a:pt x="2258567" y="134111"/>
                </a:lnTo>
                <a:lnTo>
                  <a:pt x="2260479" y="134111"/>
                </a:lnTo>
                <a:lnTo>
                  <a:pt x="2259269" y="132587"/>
                </a:lnTo>
              </a:path>
              <a:path w="2330195" h="2040635">
                <a:moveTo>
                  <a:pt x="70926" y="132587"/>
                </a:moveTo>
                <a:lnTo>
                  <a:pt x="69716" y="134111"/>
                </a:lnTo>
                <a:lnTo>
                  <a:pt x="68506" y="135635"/>
                </a:lnTo>
                <a:lnTo>
                  <a:pt x="73151" y="135635"/>
                </a:lnTo>
                <a:lnTo>
                  <a:pt x="73151" y="134111"/>
                </a:lnTo>
                <a:lnTo>
                  <a:pt x="73151" y="132587"/>
                </a:lnTo>
              </a:path>
              <a:path w="2330195" h="2040635">
                <a:moveTo>
                  <a:pt x="2258567" y="134111"/>
                </a:moveTo>
                <a:lnTo>
                  <a:pt x="2258567" y="134111"/>
                </a:lnTo>
                <a:lnTo>
                  <a:pt x="2260092" y="134111"/>
                </a:lnTo>
              </a:path>
              <a:path w="2330195" h="2040635">
                <a:moveTo>
                  <a:pt x="2260092" y="134111"/>
                </a:moveTo>
                <a:lnTo>
                  <a:pt x="2260479" y="134111"/>
                </a:lnTo>
              </a:path>
              <a:path w="2330195" h="2040635">
                <a:moveTo>
                  <a:pt x="2260092" y="134111"/>
                </a:moveTo>
                <a:lnTo>
                  <a:pt x="2260091" y="135635"/>
                </a:lnTo>
                <a:lnTo>
                  <a:pt x="2261689" y="135635"/>
                </a:lnTo>
                <a:lnTo>
                  <a:pt x="2260479" y="134111"/>
                </a:lnTo>
              </a:path>
              <a:path w="2330195" h="2040635">
                <a:moveTo>
                  <a:pt x="68506" y="135635"/>
                </a:moveTo>
                <a:lnTo>
                  <a:pt x="71628" y="135636"/>
                </a:lnTo>
                <a:lnTo>
                  <a:pt x="70104" y="135635"/>
                </a:lnTo>
              </a:path>
              <a:path w="2330195" h="2040635">
                <a:moveTo>
                  <a:pt x="70104" y="135635"/>
                </a:moveTo>
                <a:lnTo>
                  <a:pt x="71628" y="135635"/>
                </a:lnTo>
                <a:lnTo>
                  <a:pt x="73151" y="135636"/>
                </a:lnTo>
                <a:lnTo>
                  <a:pt x="72390" y="135635"/>
                </a:lnTo>
                <a:lnTo>
                  <a:pt x="70104" y="135635"/>
                </a:lnTo>
              </a:path>
              <a:path w="2330195" h="2040635">
                <a:moveTo>
                  <a:pt x="2260091" y="135635"/>
                </a:moveTo>
                <a:lnTo>
                  <a:pt x="2260091" y="137159"/>
                </a:lnTo>
                <a:lnTo>
                  <a:pt x="2261615" y="137160"/>
                </a:lnTo>
                <a:lnTo>
                  <a:pt x="2261615" y="138683"/>
                </a:lnTo>
                <a:lnTo>
                  <a:pt x="2263139" y="138684"/>
                </a:lnTo>
                <a:lnTo>
                  <a:pt x="2263139" y="139244"/>
                </a:lnTo>
                <a:lnTo>
                  <a:pt x="2263139" y="140207"/>
                </a:lnTo>
                <a:lnTo>
                  <a:pt x="2265205" y="140207"/>
                </a:lnTo>
                <a:lnTo>
                  <a:pt x="2264554" y="139244"/>
                </a:lnTo>
                <a:lnTo>
                  <a:pt x="2264108" y="138684"/>
                </a:lnTo>
                <a:lnTo>
                  <a:pt x="2262899" y="137160"/>
                </a:lnTo>
                <a:lnTo>
                  <a:pt x="2261689" y="135635"/>
                </a:lnTo>
              </a:path>
              <a:path w="2330195" h="2040635">
                <a:moveTo>
                  <a:pt x="68506" y="135636"/>
                </a:moveTo>
                <a:lnTo>
                  <a:pt x="67296" y="137159"/>
                </a:lnTo>
                <a:lnTo>
                  <a:pt x="71627" y="137159"/>
                </a:lnTo>
                <a:lnTo>
                  <a:pt x="71628" y="135636"/>
                </a:lnTo>
              </a:path>
              <a:path w="2330195" h="2040635">
                <a:moveTo>
                  <a:pt x="71628" y="135636"/>
                </a:moveTo>
                <a:lnTo>
                  <a:pt x="73151" y="135637"/>
                </a:lnTo>
                <a:lnTo>
                  <a:pt x="73151" y="135636"/>
                </a:lnTo>
              </a:path>
              <a:path w="2330195" h="2040635">
                <a:moveTo>
                  <a:pt x="67296" y="137159"/>
                </a:moveTo>
                <a:lnTo>
                  <a:pt x="66086" y="138683"/>
                </a:lnTo>
                <a:lnTo>
                  <a:pt x="70104" y="138683"/>
                </a:lnTo>
                <a:lnTo>
                  <a:pt x="70104" y="137159"/>
                </a:lnTo>
              </a:path>
              <a:path w="2330195" h="2040635">
                <a:moveTo>
                  <a:pt x="66086" y="138683"/>
                </a:moveTo>
                <a:lnTo>
                  <a:pt x="65641" y="139244"/>
                </a:lnTo>
                <a:lnTo>
                  <a:pt x="63960" y="141731"/>
                </a:lnTo>
                <a:lnTo>
                  <a:pt x="68580" y="141731"/>
                </a:lnTo>
                <a:lnTo>
                  <a:pt x="68580" y="139244"/>
                </a:lnTo>
                <a:lnTo>
                  <a:pt x="68580" y="138683"/>
                </a:lnTo>
              </a:path>
              <a:path w="2330195" h="2040635">
                <a:moveTo>
                  <a:pt x="2264663" y="140207"/>
                </a:moveTo>
                <a:lnTo>
                  <a:pt x="2264663" y="143255"/>
                </a:lnTo>
                <a:lnTo>
                  <a:pt x="2267265" y="143255"/>
                </a:lnTo>
                <a:lnTo>
                  <a:pt x="2265205" y="140207"/>
                </a:lnTo>
              </a:path>
              <a:path w="2330195" h="2040635">
                <a:moveTo>
                  <a:pt x="63960" y="141731"/>
                </a:moveTo>
                <a:lnTo>
                  <a:pt x="62930" y="143255"/>
                </a:lnTo>
                <a:lnTo>
                  <a:pt x="67056" y="143255"/>
                </a:lnTo>
                <a:lnTo>
                  <a:pt x="67056" y="141731"/>
                </a:lnTo>
              </a:path>
              <a:path w="2330195" h="2040635">
                <a:moveTo>
                  <a:pt x="2264663" y="143255"/>
                </a:moveTo>
                <a:lnTo>
                  <a:pt x="2264663" y="143255"/>
                </a:lnTo>
                <a:lnTo>
                  <a:pt x="2266187" y="143255"/>
                </a:lnTo>
              </a:path>
              <a:path w="2330195" h="2040635">
                <a:moveTo>
                  <a:pt x="2266187" y="143255"/>
                </a:moveTo>
                <a:lnTo>
                  <a:pt x="2266187" y="144779"/>
                </a:lnTo>
                <a:lnTo>
                  <a:pt x="2268295" y="144779"/>
                </a:lnTo>
                <a:lnTo>
                  <a:pt x="2267265" y="143255"/>
                </a:lnTo>
              </a:path>
              <a:path w="2330195" h="2040635">
                <a:moveTo>
                  <a:pt x="62930" y="143255"/>
                </a:moveTo>
                <a:lnTo>
                  <a:pt x="61900" y="144779"/>
                </a:lnTo>
                <a:lnTo>
                  <a:pt x="65531" y="144779"/>
                </a:lnTo>
                <a:lnTo>
                  <a:pt x="65531" y="143255"/>
                </a:lnTo>
              </a:path>
              <a:path w="2330195" h="2040635">
                <a:moveTo>
                  <a:pt x="61900" y="144779"/>
                </a:moveTo>
                <a:lnTo>
                  <a:pt x="59839" y="147827"/>
                </a:lnTo>
                <a:lnTo>
                  <a:pt x="64007" y="147827"/>
                </a:lnTo>
                <a:lnTo>
                  <a:pt x="64008" y="144779"/>
                </a:lnTo>
              </a:path>
              <a:path w="2330195" h="2040635">
                <a:moveTo>
                  <a:pt x="64008" y="144779"/>
                </a:moveTo>
                <a:lnTo>
                  <a:pt x="65531" y="144781"/>
                </a:lnTo>
                <a:lnTo>
                  <a:pt x="64008" y="144779"/>
                </a:lnTo>
              </a:path>
              <a:path w="2330195" h="2040635">
                <a:moveTo>
                  <a:pt x="2266187" y="144779"/>
                </a:moveTo>
                <a:lnTo>
                  <a:pt x="2266187" y="144779"/>
                </a:lnTo>
                <a:lnTo>
                  <a:pt x="2267711" y="144779"/>
                </a:lnTo>
              </a:path>
              <a:path w="2330195" h="2040635">
                <a:moveTo>
                  <a:pt x="2267711" y="144779"/>
                </a:moveTo>
                <a:lnTo>
                  <a:pt x="2267711" y="147827"/>
                </a:lnTo>
                <a:lnTo>
                  <a:pt x="2269235" y="147828"/>
                </a:lnTo>
                <a:lnTo>
                  <a:pt x="2269235" y="149351"/>
                </a:lnTo>
                <a:lnTo>
                  <a:pt x="2270759" y="149352"/>
                </a:lnTo>
                <a:lnTo>
                  <a:pt x="2270759" y="150875"/>
                </a:lnTo>
                <a:lnTo>
                  <a:pt x="2272416" y="150875"/>
                </a:lnTo>
                <a:lnTo>
                  <a:pt x="2271386" y="149352"/>
                </a:lnTo>
                <a:lnTo>
                  <a:pt x="2270356" y="147828"/>
                </a:lnTo>
                <a:lnTo>
                  <a:pt x="2268295" y="144779"/>
                </a:lnTo>
              </a:path>
              <a:path w="2330195" h="2040635">
                <a:moveTo>
                  <a:pt x="59839" y="147827"/>
                </a:moveTo>
                <a:lnTo>
                  <a:pt x="58809" y="149351"/>
                </a:lnTo>
                <a:lnTo>
                  <a:pt x="62483" y="149351"/>
                </a:lnTo>
                <a:lnTo>
                  <a:pt x="62483" y="147827"/>
                </a:lnTo>
              </a:path>
              <a:path w="2330195" h="2040635">
                <a:moveTo>
                  <a:pt x="58809" y="149351"/>
                </a:moveTo>
                <a:lnTo>
                  <a:pt x="56748" y="152399"/>
                </a:lnTo>
                <a:lnTo>
                  <a:pt x="60959" y="152399"/>
                </a:lnTo>
                <a:lnTo>
                  <a:pt x="60959" y="149351"/>
                </a:lnTo>
              </a:path>
              <a:path w="2330195" h="2040635">
                <a:moveTo>
                  <a:pt x="2272283" y="150875"/>
                </a:moveTo>
                <a:lnTo>
                  <a:pt x="2272283" y="151286"/>
                </a:lnTo>
                <a:lnTo>
                  <a:pt x="2272283" y="152399"/>
                </a:lnTo>
                <a:lnTo>
                  <a:pt x="2272283" y="153923"/>
                </a:lnTo>
                <a:lnTo>
                  <a:pt x="2274477" y="153923"/>
                </a:lnTo>
                <a:lnTo>
                  <a:pt x="2273447" y="152399"/>
                </a:lnTo>
                <a:lnTo>
                  <a:pt x="2272694" y="151286"/>
                </a:lnTo>
                <a:lnTo>
                  <a:pt x="2272283" y="150875"/>
                </a:lnTo>
              </a:path>
              <a:path w="2330195" h="2040635">
                <a:moveTo>
                  <a:pt x="2272283" y="150875"/>
                </a:moveTo>
                <a:lnTo>
                  <a:pt x="2272694" y="151286"/>
                </a:lnTo>
                <a:lnTo>
                  <a:pt x="2272416" y="150875"/>
                </a:lnTo>
              </a:path>
              <a:path w="2330195" h="2040635">
                <a:moveTo>
                  <a:pt x="56748" y="152399"/>
                </a:moveTo>
                <a:lnTo>
                  <a:pt x="55718" y="153923"/>
                </a:lnTo>
                <a:lnTo>
                  <a:pt x="59435" y="153923"/>
                </a:lnTo>
                <a:lnTo>
                  <a:pt x="59436" y="152399"/>
                </a:lnTo>
                <a:lnTo>
                  <a:pt x="57911" y="152399"/>
                </a:lnTo>
                <a:lnTo>
                  <a:pt x="59436" y="152399"/>
                </a:lnTo>
              </a:path>
              <a:path w="2330195" h="2040635">
                <a:moveTo>
                  <a:pt x="59436" y="152399"/>
                </a:moveTo>
                <a:lnTo>
                  <a:pt x="60959" y="152399"/>
                </a:lnTo>
              </a:path>
              <a:path w="2330195" h="2040635">
                <a:moveTo>
                  <a:pt x="2272283" y="153923"/>
                </a:moveTo>
                <a:lnTo>
                  <a:pt x="2272283" y="153923"/>
                </a:lnTo>
                <a:lnTo>
                  <a:pt x="2273807" y="153923"/>
                </a:lnTo>
              </a:path>
              <a:path w="2330195" h="2040635">
                <a:moveTo>
                  <a:pt x="2273807" y="153923"/>
                </a:moveTo>
                <a:lnTo>
                  <a:pt x="2273807" y="155447"/>
                </a:lnTo>
                <a:lnTo>
                  <a:pt x="2275507" y="155447"/>
                </a:lnTo>
                <a:lnTo>
                  <a:pt x="2274477" y="153924"/>
                </a:lnTo>
              </a:path>
              <a:path w="2330195" h="2040635">
                <a:moveTo>
                  <a:pt x="55718" y="153923"/>
                </a:moveTo>
                <a:lnTo>
                  <a:pt x="54688" y="155447"/>
                </a:lnTo>
                <a:lnTo>
                  <a:pt x="53658" y="156971"/>
                </a:lnTo>
                <a:lnTo>
                  <a:pt x="57911" y="156971"/>
                </a:lnTo>
                <a:lnTo>
                  <a:pt x="57911" y="155447"/>
                </a:lnTo>
                <a:lnTo>
                  <a:pt x="57911" y="153923"/>
                </a:lnTo>
              </a:path>
              <a:path w="2330195" h="2040635">
                <a:moveTo>
                  <a:pt x="57911" y="153923"/>
                </a:moveTo>
                <a:lnTo>
                  <a:pt x="59435" y="153925"/>
                </a:lnTo>
                <a:lnTo>
                  <a:pt x="57911" y="153923"/>
                </a:lnTo>
              </a:path>
              <a:path w="2330195" h="2040635">
                <a:moveTo>
                  <a:pt x="2275331" y="155447"/>
                </a:moveTo>
                <a:lnTo>
                  <a:pt x="2275331" y="158495"/>
                </a:lnTo>
                <a:lnTo>
                  <a:pt x="2277567" y="158495"/>
                </a:lnTo>
                <a:lnTo>
                  <a:pt x="2275507" y="155447"/>
                </a:lnTo>
              </a:path>
              <a:path w="2330195" h="2040635">
                <a:moveTo>
                  <a:pt x="53658" y="156971"/>
                </a:moveTo>
                <a:lnTo>
                  <a:pt x="52628" y="158495"/>
                </a:lnTo>
                <a:lnTo>
                  <a:pt x="56387" y="158495"/>
                </a:lnTo>
                <a:lnTo>
                  <a:pt x="56387" y="156971"/>
                </a:lnTo>
              </a:path>
              <a:path w="2330195" h="2040635">
                <a:moveTo>
                  <a:pt x="52628" y="158495"/>
                </a:moveTo>
                <a:lnTo>
                  <a:pt x="50975" y="160940"/>
                </a:lnTo>
                <a:lnTo>
                  <a:pt x="50632" y="161543"/>
                </a:lnTo>
                <a:lnTo>
                  <a:pt x="54863" y="161543"/>
                </a:lnTo>
                <a:lnTo>
                  <a:pt x="54864" y="160940"/>
                </a:lnTo>
                <a:lnTo>
                  <a:pt x="54864" y="158495"/>
                </a:lnTo>
              </a:path>
              <a:path w="2330195" h="2040635">
                <a:moveTo>
                  <a:pt x="54864" y="158495"/>
                </a:moveTo>
                <a:lnTo>
                  <a:pt x="56387" y="158497"/>
                </a:lnTo>
                <a:lnTo>
                  <a:pt x="54864" y="158495"/>
                </a:lnTo>
              </a:path>
              <a:path w="2330195" h="2040635">
                <a:moveTo>
                  <a:pt x="2275331" y="158495"/>
                </a:moveTo>
                <a:lnTo>
                  <a:pt x="2275331" y="158495"/>
                </a:lnTo>
                <a:lnTo>
                  <a:pt x="2276855" y="158495"/>
                </a:lnTo>
              </a:path>
              <a:path w="2330195" h="2040635">
                <a:moveTo>
                  <a:pt x="2276855" y="158495"/>
                </a:moveTo>
                <a:lnTo>
                  <a:pt x="2276855" y="160940"/>
                </a:lnTo>
                <a:lnTo>
                  <a:pt x="2276855" y="161543"/>
                </a:lnTo>
                <a:lnTo>
                  <a:pt x="2278379" y="161543"/>
                </a:lnTo>
                <a:lnTo>
                  <a:pt x="2278379" y="163067"/>
                </a:lnTo>
                <a:lnTo>
                  <a:pt x="2280430" y="163067"/>
                </a:lnTo>
                <a:lnTo>
                  <a:pt x="2279563" y="161543"/>
                </a:lnTo>
                <a:lnTo>
                  <a:pt x="2279220" y="160940"/>
                </a:lnTo>
                <a:lnTo>
                  <a:pt x="2277567" y="158495"/>
                </a:lnTo>
              </a:path>
              <a:path w="2330195" h="2040635">
                <a:moveTo>
                  <a:pt x="50632" y="161543"/>
                </a:moveTo>
                <a:lnTo>
                  <a:pt x="49764" y="163067"/>
                </a:lnTo>
                <a:lnTo>
                  <a:pt x="53339" y="163067"/>
                </a:lnTo>
                <a:lnTo>
                  <a:pt x="53340" y="161543"/>
                </a:lnTo>
              </a:path>
              <a:path w="2330195" h="2040635">
                <a:moveTo>
                  <a:pt x="2278379" y="163067"/>
                </a:moveTo>
                <a:lnTo>
                  <a:pt x="2278379" y="163067"/>
                </a:lnTo>
                <a:lnTo>
                  <a:pt x="2279904" y="163067"/>
                </a:lnTo>
              </a:path>
              <a:path w="2330195" h="2040635">
                <a:moveTo>
                  <a:pt x="2279904" y="163067"/>
                </a:moveTo>
                <a:lnTo>
                  <a:pt x="2279903" y="166115"/>
                </a:lnTo>
                <a:lnTo>
                  <a:pt x="2282165" y="166115"/>
                </a:lnTo>
                <a:lnTo>
                  <a:pt x="2280431" y="163067"/>
                </a:lnTo>
              </a:path>
              <a:path w="2330195" h="2040635">
                <a:moveTo>
                  <a:pt x="49764" y="163067"/>
                </a:moveTo>
                <a:lnTo>
                  <a:pt x="48030" y="166115"/>
                </a:lnTo>
                <a:lnTo>
                  <a:pt x="51816" y="166115"/>
                </a:lnTo>
                <a:lnTo>
                  <a:pt x="51816" y="163067"/>
                </a:lnTo>
              </a:path>
              <a:path w="2330195" h="2040635">
                <a:moveTo>
                  <a:pt x="51816" y="163067"/>
                </a:moveTo>
                <a:lnTo>
                  <a:pt x="53339" y="163069"/>
                </a:lnTo>
                <a:lnTo>
                  <a:pt x="51816" y="163067"/>
                </a:lnTo>
              </a:path>
              <a:path w="2330195" h="2040635">
                <a:moveTo>
                  <a:pt x="2279903" y="166115"/>
                </a:moveTo>
                <a:lnTo>
                  <a:pt x="2279903" y="166115"/>
                </a:lnTo>
                <a:lnTo>
                  <a:pt x="2281427" y="166115"/>
                </a:lnTo>
              </a:path>
              <a:path w="2330195" h="2040635">
                <a:moveTo>
                  <a:pt x="2281427" y="166115"/>
                </a:moveTo>
                <a:lnTo>
                  <a:pt x="2281427" y="167639"/>
                </a:lnTo>
                <a:lnTo>
                  <a:pt x="2283032" y="167639"/>
                </a:lnTo>
                <a:lnTo>
                  <a:pt x="2282165" y="166115"/>
                </a:lnTo>
              </a:path>
              <a:path w="2330195" h="2040635">
                <a:moveTo>
                  <a:pt x="48030" y="166115"/>
                </a:moveTo>
                <a:lnTo>
                  <a:pt x="46295" y="169163"/>
                </a:lnTo>
                <a:lnTo>
                  <a:pt x="50292" y="169163"/>
                </a:lnTo>
                <a:lnTo>
                  <a:pt x="50292" y="166115"/>
                </a:lnTo>
              </a:path>
              <a:path w="2330195" h="2040635">
                <a:moveTo>
                  <a:pt x="2282951" y="167639"/>
                </a:moveTo>
                <a:lnTo>
                  <a:pt x="2282951" y="169163"/>
                </a:lnTo>
                <a:lnTo>
                  <a:pt x="2282951" y="170687"/>
                </a:lnTo>
                <a:lnTo>
                  <a:pt x="2284767" y="170687"/>
                </a:lnTo>
                <a:lnTo>
                  <a:pt x="2283900" y="169163"/>
                </a:lnTo>
                <a:lnTo>
                  <a:pt x="2283032" y="167639"/>
                </a:lnTo>
              </a:path>
              <a:path w="2330195" h="2040635">
                <a:moveTo>
                  <a:pt x="46295" y="169163"/>
                </a:moveTo>
                <a:lnTo>
                  <a:pt x="44561" y="172211"/>
                </a:lnTo>
                <a:lnTo>
                  <a:pt x="48768" y="172211"/>
                </a:lnTo>
                <a:lnTo>
                  <a:pt x="48768" y="169163"/>
                </a:lnTo>
              </a:path>
              <a:path w="2330195" h="2040635">
                <a:moveTo>
                  <a:pt x="2284475" y="170687"/>
                </a:moveTo>
                <a:lnTo>
                  <a:pt x="2284475" y="172211"/>
                </a:lnTo>
                <a:lnTo>
                  <a:pt x="2284475" y="173735"/>
                </a:lnTo>
                <a:lnTo>
                  <a:pt x="2286501" y="173735"/>
                </a:lnTo>
                <a:lnTo>
                  <a:pt x="2285634" y="172211"/>
                </a:lnTo>
                <a:lnTo>
                  <a:pt x="2284767" y="170687"/>
                </a:lnTo>
              </a:path>
              <a:path w="2330195" h="2040635">
                <a:moveTo>
                  <a:pt x="44561" y="172211"/>
                </a:moveTo>
                <a:lnTo>
                  <a:pt x="47243" y="172212"/>
                </a:lnTo>
                <a:lnTo>
                  <a:pt x="45719" y="172211"/>
                </a:lnTo>
              </a:path>
              <a:path w="2330195" h="2040635">
                <a:moveTo>
                  <a:pt x="45719" y="172211"/>
                </a:moveTo>
                <a:lnTo>
                  <a:pt x="47243" y="172212"/>
                </a:lnTo>
                <a:lnTo>
                  <a:pt x="48768" y="172212"/>
                </a:lnTo>
                <a:lnTo>
                  <a:pt x="45719" y="172211"/>
                </a:lnTo>
              </a:path>
              <a:path w="2330195" h="2040635">
                <a:moveTo>
                  <a:pt x="44560" y="172212"/>
                </a:moveTo>
                <a:lnTo>
                  <a:pt x="43694" y="173735"/>
                </a:lnTo>
                <a:lnTo>
                  <a:pt x="47243" y="173735"/>
                </a:lnTo>
                <a:lnTo>
                  <a:pt x="47243" y="172212"/>
                </a:lnTo>
              </a:path>
              <a:path w="2330195" h="2040635">
                <a:moveTo>
                  <a:pt x="47243" y="172212"/>
                </a:moveTo>
                <a:lnTo>
                  <a:pt x="48768" y="172213"/>
                </a:lnTo>
                <a:lnTo>
                  <a:pt x="48768" y="172212"/>
                </a:lnTo>
              </a:path>
              <a:path w="2330195" h="2040635">
                <a:moveTo>
                  <a:pt x="43694" y="173735"/>
                </a:moveTo>
                <a:lnTo>
                  <a:pt x="41959" y="176783"/>
                </a:lnTo>
                <a:lnTo>
                  <a:pt x="45719" y="176783"/>
                </a:lnTo>
                <a:lnTo>
                  <a:pt x="45720" y="173735"/>
                </a:lnTo>
              </a:path>
              <a:path w="2330195" h="2040635">
                <a:moveTo>
                  <a:pt x="45720" y="173735"/>
                </a:moveTo>
                <a:lnTo>
                  <a:pt x="47243" y="173737"/>
                </a:lnTo>
                <a:lnTo>
                  <a:pt x="45720" y="173735"/>
                </a:lnTo>
              </a:path>
              <a:path w="2330195" h="2040635">
                <a:moveTo>
                  <a:pt x="2284475" y="173735"/>
                </a:moveTo>
                <a:lnTo>
                  <a:pt x="2284475" y="173735"/>
                </a:lnTo>
                <a:lnTo>
                  <a:pt x="2286000" y="173735"/>
                </a:lnTo>
              </a:path>
              <a:path w="2330195" h="2040635">
                <a:moveTo>
                  <a:pt x="2286000" y="173735"/>
                </a:moveTo>
                <a:lnTo>
                  <a:pt x="2285999" y="176783"/>
                </a:lnTo>
                <a:lnTo>
                  <a:pt x="2288236" y="176783"/>
                </a:lnTo>
                <a:lnTo>
                  <a:pt x="2286501" y="173735"/>
                </a:lnTo>
              </a:path>
              <a:path w="2330195" h="2040635">
                <a:moveTo>
                  <a:pt x="2285999" y="176783"/>
                </a:moveTo>
                <a:lnTo>
                  <a:pt x="2285999" y="176783"/>
                </a:lnTo>
                <a:lnTo>
                  <a:pt x="2287523" y="176783"/>
                </a:lnTo>
              </a:path>
              <a:path w="2330195" h="2040635">
                <a:moveTo>
                  <a:pt x="2287523" y="176783"/>
                </a:moveTo>
                <a:lnTo>
                  <a:pt x="2287523" y="178307"/>
                </a:lnTo>
                <a:lnTo>
                  <a:pt x="2289103" y="178307"/>
                </a:lnTo>
                <a:lnTo>
                  <a:pt x="2288236" y="176783"/>
                </a:lnTo>
              </a:path>
              <a:path w="2330195" h="2040635">
                <a:moveTo>
                  <a:pt x="41959" y="176783"/>
                </a:moveTo>
                <a:lnTo>
                  <a:pt x="40224" y="179831"/>
                </a:lnTo>
                <a:lnTo>
                  <a:pt x="44195" y="179831"/>
                </a:lnTo>
                <a:lnTo>
                  <a:pt x="44195" y="176783"/>
                </a:lnTo>
              </a:path>
              <a:path w="2330195" h="2040635">
                <a:moveTo>
                  <a:pt x="2289047" y="178307"/>
                </a:moveTo>
                <a:lnTo>
                  <a:pt x="2289047" y="181355"/>
                </a:lnTo>
                <a:lnTo>
                  <a:pt x="2290838" y="181355"/>
                </a:lnTo>
                <a:lnTo>
                  <a:pt x="2289103" y="178307"/>
                </a:lnTo>
              </a:path>
              <a:path w="2330195" h="2040635">
                <a:moveTo>
                  <a:pt x="40224" y="179831"/>
                </a:moveTo>
                <a:lnTo>
                  <a:pt x="38490" y="182879"/>
                </a:lnTo>
                <a:lnTo>
                  <a:pt x="42671" y="182879"/>
                </a:lnTo>
                <a:lnTo>
                  <a:pt x="42671" y="179831"/>
                </a:lnTo>
              </a:path>
              <a:path w="2330195" h="2040635">
                <a:moveTo>
                  <a:pt x="2290571" y="181355"/>
                </a:moveTo>
                <a:lnTo>
                  <a:pt x="2290571" y="183777"/>
                </a:lnTo>
                <a:lnTo>
                  <a:pt x="2290571" y="184403"/>
                </a:lnTo>
                <a:lnTo>
                  <a:pt x="2292510" y="184403"/>
                </a:lnTo>
                <a:lnTo>
                  <a:pt x="2292216" y="183777"/>
                </a:lnTo>
                <a:lnTo>
                  <a:pt x="2290838" y="181355"/>
                </a:lnTo>
              </a:path>
              <a:path w="2330195" h="2040635">
                <a:moveTo>
                  <a:pt x="38490" y="182879"/>
                </a:moveTo>
                <a:lnTo>
                  <a:pt x="37979" y="183777"/>
                </a:lnTo>
                <a:lnTo>
                  <a:pt x="36968" y="185927"/>
                </a:lnTo>
                <a:lnTo>
                  <a:pt x="41147" y="185927"/>
                </a:lnTo>
                <a:lnTo>
                  <a:pt x="41147" y="183777"/>
                </a:lnTo>
                <a:lnTo>
                  <a:pt x="41147" y="182879"/>
                </a:lnTo>
              </a:path>
              <a:path w="2330195" h="2040635">
                <a:moveTo>
                  <a:pt x="2292095" y="184403"/>
                </a:moveTo>
                <a:lnTo>
                  <a:pt x="2292095" y="185927"/>
                </a:lnTo>
                <a:lnTo>
                  <a:pt x="2292095" y="187451"/>
                </a:lnTo>
                <a:lnTo>
                  <a:pt x="2293944" y="187451"/>
                </a:lnTo>
                <a:lnTo>
                  <a:pt x="2293227" y="185927"/>
                </a:lnTo>
                <a:lnTo>
                  <a:pt x="2292510" y="184403"/>
                </a:lnTo>
              </a:path>
              <a:path w="2330195" h="2040635">
                <a:moveTo>
                  <a:pt x="36968" y="185927"/>
                </a:moveTo>
                <a:lnTo>
                  <a:pt x="35534" y="188975"/>
                </a:lnTo>
                <a:lnTo>
                  <a:pt x="39623" y="188975"/>
                </a:lnTo>
                <a:lnTo>
                  <a:pt x="39623" y="185927"/>
                </a:lnTo>
              </a:path>
              <a:path w="2330195" h="2040635">
                <a:moveTo>
                  <a:pt x="2293619" y="187451"/>
                </a:moveTo>
                <a:lnTo>
                  <a:pt x="2293619" y="188975"/>
                </a:lnTo>
                <a:lnTo>
                  <a:pt x="2293619" y="190499"/>
                </a:lnTo>
                <a:lnTo>
                  <a:pt x="2295378" y="190499"/>
                </a:lnTo>
                <a:lnTo>
                  <a:pt x="2294661" y="188975"/>
                </a:lnTo>
                <a:lnTo>
                  <a:pt x="2293944" y="187451"/>
                </a:lnTo>
              </a:path>
              <a:path w="2330195" h="2040635">
                <a:moveTo>
                  <a:pt x="35534" y="188975"/>
                </a:moveTo>
                <a:lnTo>
                  <a:pt x="38099" y="188976"/>
                </a:lnTo>
                <a:lnTo>
                  <a:pt x="36575" y="188975"/>
                </a:lnTo>
              </a:path>
              <a:path w="2330195" h="2040635">
                <a:moveTo>
                  <a:pt x="36575" y="188975"/>
                </a:moveTo>
                <a:lnTo>
                  <a:pt x="38099" y="188975"/>
                </a:lnTo>
                <a:lnTo>
                  <a:pt x="39623" y="188976"/>
                </a:lnTo>
                <a:lnTo>
                  <a:pt x="36575" y="188975"/>
                </a:lnTo>
              </a:path>
              <a:path w="2330195" h="2040635">
                <a:moveTo>
                  <a:pt x="35534" y="188976"/>
                </a:moveTo>
                <a:lnTo>
                  <a:pt x="34817" y="190499"/>
                </a:lnTo>
                <a:lnTo>
                  <a:pt x="38099" y="190499"/>
                </a:lnTo>
                <a:lnTo>
                  <a:pt x="38099" y="188976"/>
                </a:lnTo>
              </a:path>
              <a:path w="2330195" h="2040635">
                <a:moveTo>
                  <a:pt x="38099" y="188976"/>
                </a:moveTo>
                <a:lnTo>
                  <a:pt x="39623" y="188977"/>
                </a:lnTo>
                <a:lnTo>
                  <a:pt x="39623" y="188976"/>
                </a:lnTo>
              </a:path>
              <a:path w="2330195" h="2040635">
                <a:moveTo>
                  <a:pt x="2293619" y="190499"/>
                </a:moveTo>
                <a:lnTo>
                  <a:pt x="2293619" y="190499"/>
                </a:lnTo>
                <a:lnTo>
                  <a:pt x="2295144" y="190499"/>
                </a:lnTo>
              </a:path>
              <a:path w="2330195" h="2040635">
                <a:moveTo>
                  <a:pt x="2295144" y="190499"/>
                </a:moveTo>
                <a:lnTo>
                  <a:pt x="2295143" y="192023"/>
                </a:lnTo>
                <a:lnTo>
                  <a:pt x="2295143" y="193241"/>
                </a:lnTo>
                <a:lnTo>
                  <a:pt x="2295143" y="193547"/>
                </a:lnTo>
                <a:lnTo>
                  <a:pt x="2296667" y="193547"/>
                </a:lnTo>
                <a:lnTo>
                  <a:pt x="2296667" y="193241"/>
                </a:lnTo>
                <a:lnTo>
                  <a:pt x="2296095" y="192023"/>
                </a:lnTo>
                <a:lnTo>
                  <a:pt x="2295378" y="190499"/>
                </a:lnTo>
              </a:path>
              <a:path w="2330195" h="2040635">
                <a:moveTo>
                  <a:pt x="34817" y="190499"/>
                </a:moveTo>
                <a:lnTo>
                  <a:pt x="34100" y="192023"/>
                </a:lnTo>
                <a:lnTo>
                  <a:pt x="36576" y="192023"/>
                </a:lnTo>
                <a:lnTo>
                  <a:pt x="36576" y="190499"/>
                </a:lnTo>
              </a:path>
              <a:path w="2330195" h="2040635">
                <a:moveTo>
                  <a:pt x="36576" y="190499"/>
                </a:moveTo>
                <a:lnTo>
                  <a:pt x="38099" y="190501"/>
                </a:lnTo>
                <a:lnTo>
                  <a:pt x="36576" y="190499"/>
                </a:lnTo>
              </a:path>
              <a:path w="2330195" h="2040635">
                <a:moveTo>
                  <a:pt x="34100" y="192023"/>
                </a:moveTo>
                <a:lnTo>
                  <a:pt x="32666" y="195071"/>
                </a:lnTo>
                <a:lnTo>
                  <a:pt x="31233" y="198119"/>
                </a:lnTo>
                <a:lnTo>
                  <a:pt x="35051" y="198119"/>
                </a:lnTo>
                <a:lnTo>
                  <a:pt x="35051" y="195071"/>
                </a:lnTo>
                <a:lnTo>
                  <a:pt x="35051" y="192023"/>
                </a:lnTo>
              </a:path>
              <a:path w="2330195" h="2040635">
                <a:moveTo>
                  <a:pt x="35051" y="192023"/>
                </a:moveTo>
                <a:lnTo>
                  <a:pt x="35052" y="193547"/>
                </a:lnTo>
                <a:lnTo>
                  <a:pt x="36575" y="193547"/>
                </a:lnTo>
                <a:lnTo>
                  <a:pt x="36576" y="192023"/>
                </a:lnTo>
              </a:path>
              <a:path w="2330195" h="2040635">
                <a:moveTo>
                  <a:pt x="2296667" y="193241"/>
                </a:moveTo>
                <a:lnTo>
                  <a:pt x="2296667" y="193547"/>
                </a:lnTo>
                <a:lnTo>
                  <a:pt x="2296667" y="196595"/>
                </a:lnTo>
                <a:lnTo>
                  <a:pt x="2298245" y="196595"/>
                </a:lnTo>
                <a:lnTo>
                  <a:pt x="2296812" y="193547"/>
                </a:lnTo>
              </a:path>
              <a:path w="2330195" h="2040635">
                <a:moveTo>
                  <a:pt x="2298191" y="196595"/>
                </a:moveTo>
                <a:lnTo>
                  <a:pt x="2298191" y="199643"/>
                </a:lnTo>
                <a:lnTo>
                  <a:pt x="2299679" y="199643"/>
                </a:lnTo>
                <a:lnTo>
                  <a:pt x="2298245" y="196595"/>
                </a:lnTo>
              </a:path>
              <a:path w="2330195" h="2040635">
                <a:moveTo>
                  <a:pt x="31233" y="198119"/>
                </a:moveTo>
                <a:lnTo>
                  <a:pt x="29799" y="201167"/>
                </a:lnTo>
                <a:lnTo>
                  <a:pt x="33527" y="201167"/>
                </a:lnTo>
                <a:lnTo>
                  <a:pt x="33527" y="198119"/>
                </a:lnTo>
              </a:path>
              <a:path w="2330195" h="2040635">
                <a:moveTo>
                  <a:pt x="2299715" y="199721"/>
                </a:moveTo>
                <a:lnTo>
                  <a:pt x="2299715" y="201167"/>
                </a:lnTo>
                <a:lnTo>
                  <a:pt x="2299715" y="204215"/>
                </a:lnTo>
                <a:lnTo>
                  <a:pt x="2301830" y="204215"/>
                </a:lnTo>
                <a:lnTo>
                  <a:pt x="2300396" y="201167"/>
                </a:lnTo>
              </a:path>
              <a:path w="2330195" h="2040635">
                <a:moveTo>
                  <a:pt x="29799" y="201167"/>
                </a:moveTo>
                <a:lnTo>
                  <a:pt x="28365" y="204215"/>
                </a:lnTo>
                <a:lnTo>
                  <a:pt x="32004" y="204215"/>
                </a:lnTo>
                <a:lnTo>
                  <a:pt x="32004" y="201167"/>
                </a:lnTo>
              </a:path>
              <a:path w="2330195" h="2040635">
                <a:moveTo>
                  <a:pt x="32004" y="201167"/>
                </a:moveTo>
                <a:lnTo>
                  <a:pt x="33527" y="201169"/>
                </a:lnTo>
                <a:lnTo>
                  <a:pt x="32004" y="201167"/>
                </a:lnTo>
              </a:path>
              <a:path w="2330195" h="2040635">
                <a:moveTo>
                  <a:pt x="28365" y="204215"/>
                </a:moveTo>
                <a:lnTo>
                  <a:pt x="27648" y="205739"/>
                </a:lnTo>
                <a:lnTo>
                  <a:pt x="30480" y="205739"/>
                </a:lnTo>
                <a:lnTo>
                  <a:pt x="30480" y="204215"/>
                </a:lnTo>
              </a:path>
              <a:path w="2330195" h="2040635">
                <a:moveTo>
                  <a:pt x="30480" y="204215"/>
                </a:moveTo>
                <a:lnTo>
                  <a:pt x="32004" y="204217"/>
                </a:lnTo>
                <a:lnTo>
                  <a:pt x="30480" y="204215"/>
                </a:lnTo>
              </a:path>
              <a:path w="2330195" h="2040635">
                <a:moveTo>
                  <a:pt x="2299715" y="204215"/>
                </a:moveTo>
                <a:lnTo>
                  <a:pt x="2299715" y="204215"/>
                </a:lnTo>
                <a:lnTo>
                  <a:pt x="2301240" y="204215"/>
                </a:lnTo>
              </a:path>
              <a:path w="2330195" h="2040635">
                <a:moveTo>
                  <a:pt x="2301240" y="204215"/>
                </a:moveTo>
                <a:lnTo>
                  <a:pt x="2301239" y="207263"/>
                </a:lnTo>
                <a:lnTo>
                  <a:pt x="2303264" y="207263"/>
                </a:lnTo>
                <a:lnTo>
                  <a:pt x="2301830" y="204215"/>
                </a:lnTo>
              </a:path>
              <a:path w="2330195" h="2040635">
                <a:moveTo>
                  <a:pt x="27648" y="205739"/>
                </a:moveTo>
                <a:lnTo>
                  <a:pt x="26741" y="207668"/>
                </a:lnTo>
                <a:lnTo>
                  <a:pt x="26318" y="208787"/>
                </a:lnTo>
                <a:lnTo>
                  <a:pt x="25166" y="211835"/>
                </a:lnTo>
                <a:lnTo>
                  <a:pt x="28956" y="211835"/>
                </a:lnTo>
                <a:lnTo>
                  <a:pt x="28956" y="208787"/>
                </a:lnTo>
                <a:lnTo>
                  <a:pt x="28956" y="207668"/>
                </a:lnTo>
                <a:lnTo>
                  <a:pt x="28956" y="205739"/>
                </a:lnTo>
              </a:path>
              <a:path w="2330195" h="2040635">
                <a:moveTo>
                  <a:pt x="28956" y="205739"/>
                </a:moveTo>
                <a:lnTo>
                  <a:pt x="28956" y="207263"/>
                </a:lnTo>
                <a:lnTo>
                  <a:pt x="30480" y="207263"/>
                </a:lnTo>
                <a:lnTo>
                  <a:pt x="30480" y="205739"/>
                </a:lnTo>
              </a:path>
              <a:path w="2330195" h="2040635">
                <a:moveTo>
                  <a:pt x="2301239" y="207263"/>
                </a:moveTo>
                <a:lnTo>
                  <a:pt x="2301239" y="207263"/>
                </a:lnTo>
                <a:lnTo>
                  <a:pt x="2302764" y="207263"/>
                </a:lnTo>
              </a:path>
              <a:path w="2330195" h="2040635">
                <a:moveTo>
                  <a:pt x="2302764" y="207263"/>
                </a:moveTo>
                <a:lnTo>
                  <a:pt x="2302764" y="207668"/>
                </a:lnTo>
                <a:lnTo>
                  <a:pt x="2302764" y="208787"/>
                </a:lnTo>
                <a:lnTo>
                  <a:pt x="2302763" y="209874"/>
                </a:lnTo>
                <a:lnTo>
                  <a:pt x="2302763" y="210311"/>
                </a:lnTo>
                <a:lnTo>
                  <a:pt x="2304287" y="210312"/>
                </a:lnTo>
                <a:lnTo>
                  <a:pt x="2304287" y="209874"/>
                </a:lnTo>
                <a:lnTo>
                  <a:pt x="2303877" y="208787"/>
                </a:lnTo>
                <a:lnTo>
                  <a:pt x="2303454" y="207668"/>
                </a:lnTo>
                <a:lnTo>
                  <a:pt x="2303264" y="207263"/>
                </a:lnTo>
              </a:path>
              <a:path w="2330195" h="2040635">
                <a:moveTo>
                  <a:pt x="2304287" y="209874"/>
                </a:moveTo>
                <a:lnTo>
                  <a:pt x="2304287" y="211835"/>
                </a:lnTo>
                <a:lnTo>
                  <a:pt x="2304287" y="214883"/>
                </a:lnTo>
                <a:lnTo>
                  <a:pt x="2306180" y="214883"/>
                </a:lnTo>
                <a:lnTo>
                  <a:pt x="2305029" y="211835"/>
                </a:lnTo>
              </a:path>
              <a:path w="2330195" h="2040635">
                <a:moveTo>
                  <a:pt x="25166" y="211835"/>
                </a:moveTo>
                <a:lnTo>
                  <a:pt x="24591" y="213359"/>
                </a:lnTo>
                <a:lnTo>
                  <a:pt x="27432" y="213359"/>
                </a:lnTo>
                <a:lnTo>
                  <a:pt x="27432" y="211835"/>
                </a:lnTo>
              </a:path>
              <a:path w="2330195" h="2040635">
                <a:moveTo>
                  <a:pt x="27432" y="211835"/>
                </a:moveTo>
                <a:lnTo>
                  <a:pt x="27570" y="211835"/>
                </a:lnTo>
                <a:lnTo>
                  <a:pt x="28956" y="211837"/>
                </a:lnTo>
                <a:lnTo>
                  <a:pt x="27432" y="211835"/>
                </a:lnTo>
              </a:path>
              <a:path w="2330195" h="2040635">
                <a:moveTo>
                  <a:pt x="24591" y="213359"/>
                </a:moveTo>
                <a:lnTo>
                  <a:pt x="24015" y="214884"/>
                </a:lnTo>
                <a:lnTo>
                  <a:pt x="25907" y="214884"/>
                </a:lnTo>
                <a:lnTo>
                  <a:pt x="25907" y="213359"/>
                </a:lnTo>
              </a:path>
              <a:path w="2330195" h="2040635">
                <a:moveTo>
                  <a:pt x="25907" y="213359"/>
                </a:moveTo>
                <a:lnTo>
                  <a:pt x="25907" y="214883"/>
                </a:lnTo>
                <a:lnTo>
                  <a:pt x="27431" y="214883"/>
                </a:lnTo>
                <a:lnTo>
                  <a:pt x="27432" y="213359"/>
                </a:lnTo>
              </a:path>
              <a:path w="2330195" h="2040635">
                <a:moveTo>
                  <a:pt x="2304287" y="214883"/>
                </a:moveTo>
                <a:lnTo>
                  <a:pt x="2304287" y="214883"/>
                </a:lnTo>
                <a:lnTo>
                  <a:pt x="2305811" y="214883"/>
                </a:lnTo>
              </a:path>
              <a:path w="2330195" h="2040635">
                <a:moveTo>
                  <a:pt x="2305811" y="214883"/>
                </a:moveTo>
                <a:lnTo>
                  <a:pt x="2305811" y="217931"/>
                </a:lnTo>
                <a:lnTo>
                  <a:pt x="2307332" y="217931"/>
                </a:lnTo>
                <a:lnTo>
                  <a:pt x="2306180" y="214883"/>
                </a:lnTo>
              </a:path>
              <a:path w="2330195" h="2040635">
                <a:moveTo>
                  <a:pt x="24015" y="214884"/>
                </a:moveTo>
                <a:lnTo>
                  <a:pt x="23439" y="216407"/>
                </a:lnTo>
                <a:lnTo>
                  <a:pt x="22287" y="219455"/>
                </a:lnTo>
                <a:lnTo>
                  <a:pt x="25907" y="219455"/>
                </a:lnTo>
                <a:lnTo>
                  <a:pt x="25907" y="216407"/>
                </a:lnTo>
                <a:lnTo>
                  <a:pt x="25907" y="214884"/>
                </a:lnTo>
              </a:path>
              <a:path w="2330195" h="2040635">
                <a:moveTo>
                  <a:pt x="2307335" y="217941"/>
                </a:moveTo>
                <a:lnTo>
                  <a:pt x="2307335" y="217941"/>
                </a:lnTo>
                <a:lnTo>
                  <a:pt x="2307335" y="222503"/>
                </a:lnTo>
                <a:lnTo>
                  <a:pt x="2308859" y="222503"/>
                </a:lnTo>
                <a:lnTo>
                  <a:pt x="2308859" y="221974"/>
                </a:lnTo>
                <a:lnTo>
                  <a:pt x="2308484" y="220979"/>
                </a:lnTo>
                <a:lnTo>
                  <a:pt x="2307908" y="219455"/>
                </a:lnTo>
              </a:path>
              <a:path w="2330195" h="2040635">
                <a:moveTo>
                  <a:pt x="22287" y="219455"/>
                </a:moveTo>
                <a:lnTo>
                  <a:pt x="21711" y="220979"/>
                </a:lnTo>
                <a:lnTo>
                  <a:pt x="24384" y="220979"/>
                </a:lnTo>
                <a:lnTo>
                  <a:pt x="24384" y="219455"/>
                </a:lnTo>
              </a:path>
              <a:path w="2330195" h="2040635">
                <a:moveTo>
                  <a:pt x="24384" y="219455"/>
                </a:moveTo>
                <a:lnTo>
                  <a:pt x="25907" y="219457"/>
                </a:lnTo>
                <a:lnTo>
                  <a:pt x="24384" y="219455"/>
                </a:lnTo>
              </a:path>
              <a:path w="2330195" h="2040635">
                <a:moveTo>
                  <a:pt x="21711" y="220979"/>
                </a:moveTo>
                <a:lnTo>
                  <a:pt x="20560" y="224027"/>
                </a:lnTo>
                <a:lnTo>
                  <a:pt x="19984" y="225551"/>
                </a:lnTo>
                <a:lnTo>
                  <a:pt x="22859" y="225551"/>
                </a:lnTo>
                <a:lnTo>
                  <a:pt x="22859" y="224027"/>
                </a:lnTo>
                <a:lnTo>
                  <a:pt x="22859" y="220979"/>
                </a:lnTo>
              </a:path>
              <a:path w="2330195" h="2040635">
                <a:moveTo>
                  <a:pt x="22859" y="220979"/>
                </a:moveTo>
                <a:lnTo>
                  <a:pt x="22860" y="222503"/>
                </a:lnTo>
                <a:lnTo>
                  <a:pt x="24383" y="222503"/>
                </a:lnTo>
                <a:lnTo>
                  <a:pt x="24384" y="220979"/>
                </a:lnTo>
              </a:path>
              <a:path w="2330195" h="2040635">
                <a:moveTo>
                  <a:pt x="2308860" y="221974"/>
                </a:moveTo>
                <a:lnTo>
                  <a:pt x="2308860" y="222503"/>
                </a:lnTo>
                <a:lnTo>
                  <a:pt x="2308859" y="225551"/>
                </a:lnTo>
                <a:lnTo>
                  <a:pt x="2310211" y="225551"/>
                </a:lnTo>
                <a:lnTo>
                  <a:pt x="2309059" y="222503"/>
                </a:lnTo>
              </a:path>
              <a:path w="2330195" h="2040635">
                <a:moveTo>
                  <a:pt x="19984" y="225551"/>
                </a:moveTo>
                <a:lnTo>
                  <a:pt x="18832" y="228599"/>
                </a:lnTo>
                <a:lnTo>
                  <a:pt x="18256" y="230123"/>
                </a:lnTo>
                <a:lnTo>
                  <a:pt x="21335" y="230123"/>
                </a:lnTo>
                <a:lnTo>
                  <a:pt x="21335" y="228599"/>
                </a:lnTo>
                <a:lnTo>
                  <a:pt x="21335" y="225551"/>
                </a:lnTo>
              </a:path>
              <a:path w="2330195" h="2040635">
                <a:moveTo>
                  <a:pt x="21335" y="225551"/>
                </a:moveTo>
                <a:lnTo>
                  <a:pt x="21336" y="227075"/>
                </a:lnTo>
                <a:lnTo>
                  <a:pt x="22859" y="227075"/>
                </a:lnTo>
                <a:lnTo>
                  <a:pt x="22859" y="225551"/>
                </a:lnTo>
              </a:path>
              <a:path w="2330195" h="2040635">
                <a:moveTo>
                  <a:pt x="2310383" y="226007"/>
                </a:moveTo>
                <a:lnTo>
                  <a:pt x="2310383" y="227075"/>
                </a:lnTo>
                <a:lnTo>
                  <a:pt x="2310383" y="228599"/>
                </a:lnTo>
                <a:lnTo>
                  <a:pt x="2310383" y="230041"/>
                </a:lnTo>
                <a:lnTo>
                  <a:pt x="2311907" y="230124"/>
                </a:lnTo>
                <a:lnTo>
                  <a:pt x="2311363" y="228599"/>
                </a:lnTo>
                <a:lnTo>
                  <a:pt x="2310787" y="227075"/>
                </a:lnTo>
              </a:path>
              <a:path w="2330195" h="2040635">
                <a:moveTo>
                  <a:pt x="2311907" y="230041"/>
                </a:moveTo>
                <a:lnTo>
                  <a:pt x="2311907" y="231647"/>
                </a:lnTo>
                <a:lnTo>
                  <a:pt x="2311907" y="232525"/>
                </a:lnTo>
                <a:lnTo>
                  <a:pt x="2311907" y="234695"/>
                </a:lnTo>
                <a:lnTo>
                  <a:pt x="2313475" y="234695"/>
                </a:lnTo>
                <a:lnTo>
                  <a:pt x="2312846" y="232525"/>
                </a:lnTo>
                <a:lnTo>
                  <a:pt x="2312515" y="231647"/>
                </a:lnTo>
              </a:path>
              <a:path w="2330195" h="2040635">
                <a:moveTo>
                  <a:pt x="18256" y="230123"/>
                </a:moveTo>
                <a:lnTo>
                  <a:pt x="17680" y="231648"/>
                </a:lnTo>
                <a:lnTo>
                  <a:pt x="19811" y="231648"/>
                </a:lnTo>
                <a:lnTo>
                  <a:pt x="19811" y="230123"/>
                </a:lnTo>
              </a:path>
              <a:path w="2330195" h="2040635">
                <a:moveTo>
                  <a:pt x="19811" y="230123"/>
                </a:moveTo>
                <a:lnTo>
                  <a:pt x="19811" y="231647"/>
                </a:lnTo>
                <a:lnTo>
                  <a:pt x="21335" y="231647"/>
                </a:lnTo>
                <a:lnTo>
                  <a:pt x="21335" y="230123"/>
                </a:lnTo>
              </a:path>
              <a:path w="2330195" h="2040635">
                <a:moveTo>
                  <a:pt x="17680" y="231648"/>
                </a:moveTo>
                <a:lnTo>
                  <a:pt x="17349" y="232525"/>
                </a:lnTo>
                <a:lnTo>
                  <a:pt x="17161" y="233171"/>
                </a:lnTo>
                <a:lnTo>
                  <a:pt x="16720" y="234695"/>
                </a:lnTo>
                <a:lnTo>
                  <a:pt x="19811" y="234695"/>
                </a:lnTo>
                <a:lnTo>
                  <a:pt x="19811" y="233171"/>
                </a:lnTo>
                <a:lnTo>
                  <a:pt x="19811" y="232525"/>
                </a:lnTo>
                <a:lnTo>
                  <a:pt x="19811" y="231648"/>
                </a:lnTo>
              </a:path>
              <a:path w="2330195" h="2040635">
                <a:moveTo>
                  <a:pt x="16720" y="234695"/>
                </a:moveTo>
                <a:lnTo>
                  <a:pt x="15836" y="237743"/>
                </a:lnTo>
                <a:lnTo>
                  <a:pt x="15395" y="239267"/>
                </a:lnTo>
                <a:lnTo>
                  <a:pt x="18287" y="239267"/>
                </a:lnTo>
                <a:lnTo>
                  <a:pt x="18287" y="237743"/>
                </a:lnTo>
                <a:lnTo>
                  <a:pt x="18287" y="234695"/>
                </a:lnTo>
              </a:path>
              <a:path w="2330195" h="2040635">
                <a:moveTo>
                  <a:pt x="18287" y="234695"/>
                </a:moveTo>
                <a:lnTo>
                  <a:pt x="18288" y="236219"/>
                </a:lnTo>
                <a:lnTo>
                  <a:pt x="19811" y="236219"/>
                </a:lnTo>
                <a:lnTo>
                  <a:pt x="19811" y="234695"/>
                </a:lnTo>
              </a:path>
              <a:path w="2330195" h="2040635">
                <a:moveTo>
                  <a:pt x="2313431" y="234695"/>
                </a:moveTo>
                <a:lnTo>
                  <a:pt x="2313431" y="236219"/>
                </a:lnTo>
                <a:lnTo>
                  <a:pt x="2313431" y="239267"/>
                </a:lnTo>
                <a:lnTo>
                  <a:pt x="2314800" y="239267"/>
                </a:lnTo>
                <a:lnTo>
                  <a:pt x="2313917" y="236219"/>
                </a:lnTo>
                <a:lnTo>
                  <a:pt x="2313475" y="234695"/>
                </a:lnTo>
              </a:path>
              <a:path w="2330195" h="2040635">
                <a:moveTo>
                  <a:pt x="15395" y="239267"/>
                </a:moveTo>
                <a:lnTo>
                  <a:pt x="14953" y="240791"/>
                </a:lnTo>
                <a:lnTo>
                  <a:pt x="16763" y="240791"/>
                </a:lnTo>
                <a:lnTo>
                  <a:pt x="16763" y="239267"/>
                </a:lnTo>
              </a:path>
              <a:path w="2330195" h="2040635">
                <a:moveTo>
                  <a:pt x="16763" y="239267"/>
                </a:moveTo>
                <a:lnTo>
                  <a:pt x="16763" y="240791"/>
                </a:lnTo>
                <a:lnTo>
                  <a:pt x="18287" y="240791"/>
                </a:lnTo>
                <a:lnTo>
                  <a:pt x="18287" y="239267"/>
                </a:lnTo>
              </a:path>
              <a:path w="2330195" h="2040635">
                <a:moveTo>
                  <a:pt x="2314955" y="239803"/>
                </a:moveTo>
                <a:lnTo>
                  <a:pt x="2314955" y="240791"/>
                </a:lnTo>
                <a:lnTo>
                  <a:pt x="2314955" y="243839"/>
                </a:lnTo>
                <a:lnTo>
                  <a:pt x="2316125" y="243839"/>
                </a:lnTo>
                <a:lnTo>
                  <a:pt x="2315242" y="240791"/>
                </a:lnTo>
              </a:path>
              <a:path w="2330195" h="2040635">
                <a:moveTo>
                  <a:pt x="14953" y="240791"/>
                </a:moveTo>
                <a:lnTo>
                  <a:pt x="14511" y="242315"/>
                </a:lnTo>
                <a:lnTo>
                  <a:pt x="14070" y="243839"/>
                </a:lnTo>
                <a:lnTo>
                  <a:pt x="16763" y="243839"/>
                </a:lnTo>
                <a:lnTo>
                  <a:pt x="16763" y="242315"/>
                </a:lnTo>
                <a:lnTo>
                  <a:pt x="16763" y="240791"/>
                </a:lnTo>
              </a:path>
              <a:path w="2330195" h="2040635">
                <a:moveTo>
                  <a:pt x="14070" y="243839"/>
                </a:moveTo>
                <a:lnTo>
                  <a:pt x="12745" y="248411"/>
                </a:lnTo>
                <a:lnTo>
                  <a:pt x="11861" y="251459"/>
                </a:lnTo>
                <a:lnTo>
                  <a:pt x="15239" y="251459"/>
                </a:lnTo>
                <a:lnTo>
                  <a:pt x="15239" y="248411"/>
                </a:lnTo>
                <a:lnTo>
                  <a:pt x="15239" y="243839"/>
                </a:lnTo>
              </a:path>
              <a:path w="2330195" h="2040635">
                <a:moveTo>
                  <a:pt x="15239" y="243839"/>
                </a:moveTo>
                <a:lnTo>
                  <a:pt x="15240" y="245363"/>
                </a:lnTo>
                <a:lnTo>
                  <a:pt x="16763" y="245363"/>
                </a:lnTo>
                <a:lnTo>
                  <a:pt x="16763" y="243839"/>
                </a:lnTo>
              </a:path>
              <a:path w="2330195" h="2040635">
                <a:moveTo>
                  <a:pt x="2316479" y="245062"/>
                </a:moveTo>
                <a:lnTo>
                  <a:pt x="2316479" y="245363"/>
                </a:lnTo>
                <a:lnTo>
                  <a:pt x="2316479" y="248411"/>
                </a:lnTo>
                <a:lnTo>
                  <a:pt x="2316479" y="249935"/>
                </a:lnTo>
                <a:lnTo>
                  <a:pt x="2317892" y="249936"/>
                </a:lnTo>
                <a:lnTo>
                  <a:pt x="2317450" y="248411"/>
                </a:lnTo>
                <a:lnTo>
                  <a:pt x="2316567" y="245363"/>
                </a:lnTo>
              </a:path>
              <a:path w="2330195" h="2040635">
                <a:moveTo>
                  <a:pt x="2318003" y="250320"/>
                </a:moveTo>
                <a:lnTo>
                  <a:pt x="2318003" y="251459"/>
                </a:lnTo>
                <a:lnTo>
                  <a:pt x="2318003" y="256031"/>
                </a:lnTo>
                <a:lnTo>
                  <a:pt x="2319659" y="256031"/>
                </a:lnTo>
                <a:lnTo>
                  <a:pt x="2318334" y="251459"/>
                </a:lnTo>
              </a:path>
              <a:path w="2330195" h="2040635">
                <a:moveTo>
                  <a:pt x="11861" y="251459"/>
                </a:moveTo>
                <a:lnTo>
                  <a:pt x="10978" y="254507"/>
                </a:lnTo>
                <a:lnTo>
                  <a:pt x="13716" y="254507"/>
                </a:lnTo>
                <a:lnTo>
                  <a:pt x="13716" y="251459"/>
                </a:lnTo>
              </a:path>
              <a:path w="2330195" h="2040635">
                <a:moveTo>
                  <a:pt x="13716" y="251459"/>
                </a:moveTo>
                <a:lnTo>
                  <a:pt x="15239" y="251461"/>
                </a:lnTo>
                <a:lnTo>
                  <a:pt x="13716" y="251459"/>
                </a:lnTo>
              </a:path>
              <a:path w="2330195" h="2040635">
                <a:moveTo>
                  <a:pt x="10978" y="254507"/>
                </a:moveTo>
                <a:lnTo>
                  <a:pt x="9890" y="258260"/>
                </a:lnTo>
                <a:lnTo>
                  <a:pt x="9410" y="260603"/>
                </a:lnTo>
                <a:lnTo>
                  <a:pt x="9098" y="262127"/>
                </a:lnTo>
                <a:lnTo>
                  <a:pt x="12192" y="262127"/>
                </a:lnTo>
                <a:lnTo>
                  <a:pt x="12192" y="260603"/>
                </a:lnTo>
                <a:lnTo>
                  <a:pt x="12192" y="258260"/>
                </a:lnTo>
                <a:lnTo>
                  <a:pt x="12192" y="254507"/>
                </a:lnTo>
              </a:path>
              <a:path w="2330195" h="2040635">
                <a:moveTo>
                  <a:pt x="12192" y="254507"/>
                </a:moveTo>
                <a:lnTo>
                  <a:pt x="12192" y="256031"/>
                </a:lnTo>
                <a:lnTo>
                  <a:pt x="13716" y="256031"/>
                </a:lnTo>
                <a:lnTo>
                  <a:pt x="13716" y="254507"/>
                </a:lnTo>
              </a:path>
              <a:path w="2330195" h="2040635">
                <a:moveTo>
                  <a:pt x="2318003" y="256031"/>
                </a:moveTo>
                <a:lnTo>
                  <a:pt x="2318003" y="256031"/>
                </a:lnTo>
                <a:lnTo>
                  <a:pt x="2319527" y="256031"/>
                </a:lnTo>
              </a:path>
              <a:path w="2330195" h="2040635">
                <a:moveTo>
                  <a:pt x="2319527" y="256031"/>
                </a:moveTo>
                <a:lnTo>
                  <a:pt x="2319527" y="258260"/>
                </a:lnTo>
                <a:lnTo>
                  <a:pt x="2319527" y="262127"/>
                </a:lnTo>
                <a:lnTo>
                  <a:pt x="2321097" y="262127"/>
                </a:lnTo>
                <a:lnTo>
                  <a:pt x="2320304" y="258260"/>
                </a:lnTo>
                <a:lnTo>
                  <a:pt x="2319659" y="256031"/>
                </a:lnTo>
              </a:path>
              <a:path w="2330195" h="2040635">
                <a:moveTo>
                  <a:pt x="9098" y="262127"/>
                </a:moveTo>
                <a:lnTo>
                  <a:pt x="8161" y="266699"/>
                </a:lnTo>
                <a:lnTo>
                  <a:pt x="7848" y="268223"/>
                </a:lnTo>
                <a:lnTo>
                  <a:pt x="10668" y="268223"/>
                </a:lnTo>
                <a:lnTo>
                  <a:pt x="10668" y="266699"/>
                </a:lnTo>
                <a:lnTo>
                  <a:pt x="10668" y="262127"/>
                </a:lnTo>
              </a:path>
              <a:path w="2330195" h="2040635">
                <a:moveTo>
                  <a:pt x="10668" y="262127"/>
                </a:moveTo>
                <a:lnTo>
                  <a:pt x="10668" y="263651"/>
                </a:lnTo>
                <a:lnTo>
                  <a:pt x="12192" y="263651"/>
                </a:lnTo>
                <a:lnTo>
                  <a:pt x="12192" y="262127"/>
                </a:lnTo>
              </a:path>
              <a:path w="2330195" h="2040635">
                <a:moveTo>
                  <a:pt x="2321051" y="262127"/>
                </a:moveTo>
                <a:lnTo>
                  <a:pt x="2321051" y="262127"/>
                </a:lnTo>
                <a:lnTo>
                  <a:pt x="2321051" y="268223"/>
                </a:lnTo>
                <a:lnTo>
                  <a:pt x="2322347" y="268223"/>
                </a:lnTo>
                <a:lnTo>
                  <a:pt x="2322034" y="266699"/>
                </a:lnTo>
                <a:lnTo>
                  <a:pt x="2321409" y="263651"/>
                </a:lnTo>
                <a:lnTo>
                  <a:pt x="2321097" y="262127"/>
                </a:lnTo>
              </a:path>
              <a:path w="2330195" h="2040635">
                <a:moveTo>
                  <a:pt x="7848" y="268223"/>
                </a:moveTo>
                <a:lnTo>
                  <a:pt x="7536" y="269748"/>
                </a:lnTo>
                <a:lnTo>
                  <a:pt x="9143" y="269748"/>
                </a:lnTo>
                <a:lnTo>
                  <a:pt x="9143" y="268223"/>
                </a:lnTo>
              </a:path>
              <a:path w="2330195" h="2040635">
                <a:moveTo>
                  <a:pt x="9143" y="268223"/>
                </a:moveTo>
                <a:lnTo>
                  <a:pt x="9143" y="269747"/>
                </a:lnTo>
                <a:lnTo>
                  <a:pt x="10668" y="269747"/>
                </a:lnTo>
                <a:lnTo>
                  <a:pt x="10668" y="268223"/>
                </a:lnTo>
              </a:path>
              <a:path w="2330195" h="2040635">
                <a:moveTo>
                  <a:pt x="2322575" y="269341"/>
                </a:moveTo>
                <a:lnTo>
                  <a:pt x="2322575" y="269747"/>
                </a:lnTo>
                <a:lnTo>
                  <a:pt x="2322575" y="274319"/>
                </a:lnTo>
                <a:lnTo>
                  <a:pt x="2322575" y="275843"/>
                </a:lnTo>
                <a:lnTo>
                  <a:pt x="2323908" y="275843"/>
                </a:lnTo>
                <a:lnTo>
                  <a:pt x="2323596" y="274319"/>
                </a:lnTo>
                <a:lnTo>
                  <a:pt x="2322659" y="269747"/>
                </a:lnTo>
              </a:path>
              <a:path w="2330195" h="2040635">
                <a:moveTo>
                  <a:pt x="7536" y="269748"/>
                </a:moveTo>
                <a:lnTo>
                  <a:pt x="6599" y="274319"/>
                </a:lnTo>
                <a:lnTo>
                  <a:pt x="6287" y="275843"/>
                </a:lnTo>
                <a:lnTo>
                  <a:pt x="9143" y="275843"/>
                </a:lnTo>
                <a:lnTo>
                  <a:pt x="9143" y="274319"/>
                </a:lnTo>
                <a:lnTo>
                  <a:pt x="9143" y="269748"/>
                </a:lnTo>
              </a:path>
              <a:path w="2330195" h="2040635">
                <a:moveTo>
                  <a:pt x="6287" y="275843"/>
                </a:moveTo>
                <a:lnTo>
                  <a:pt x="5974" y="277368"/>
                </a:lnTo>
                <a:lnTo>
                  <a:pt x="7619" y="277368"/>
                </a:lnTo>
                <a:lnTo>
                  <a:pt x="7619" y="275843"/>
                </a:lnTo>
              </a:path>
              <a:path w="2330195" h="2040635">
                <a:moveTo>
                  <a:pt x="7619" y="275843"/>
                </a:moveTo>
                <a:lnTo>
                  <a:pt x="7619" y="277367"/>
                </a:lnTo>
                <a:lnTo>
                  <a:pt x="9143" y="277367"/>
                </a:lnTo>
                <a:lnTo>
                  <a:pt x="9143" y="275843"/>
                </a:lnTo>
              </a:path>
              <a:path w="2330195" h="2040635">
                <a:moveTo>
                  <a:pt x="2324099" y="276776"/>
                </a:moveTo>
                <a:lnTo>
                  <a:pt x="2324099" y="277367"/>
                </a:lnTo>
                <a:lnTo>
                  <a:pt x="2324099" y="283463"/>
                </a:lnTo>
                <a:lnTo>
                  <a:pt x="2325470" y="283463"/>
                </a:lnTo>
                <a:lnTo>
                  <a:pt x="2324221" y="277367"/>
                </a:lnTo>
              </a:path>
              <a:path w="2330195" h="2040635">
                <a:moveTo>
                  <a:pt x="5974" y="277368"/>
                </a:moveTo>
                <a:lnTo>
                  <a:pt x="5037" y="281939"/>
                </a:lnTo>
                <a:lnTo>
                  <a:pt x="4725" y="283463"/>
                </a:lnTo>
                <a:lnTo>
                  <a:pt x="7619" y="283463"/>
                </a:lnTo>
                <a:lnTo>
                  <a:pt x="7619" y="281939"/>
                </a:lnTo>
                <a:lnTo>
                  <a:pt x="7619" y="277368"/>
                </a:lnTo>
              </a:path>
              <a:path w="2330195" h="2040635">
                <a:moveTo>
                  <a:pt x="4725" y="283463"/>
                </a:moveTo>
                <a:lnTo>
                  <a:pt x="4454" y="284785"/>
                </a:lnTo>
                <a:lnTo>
                  <a:pt x="3498" y="292607"/>
                </a:lnTo>
                <a:lnTo>
                  <a:pt x="3312" y="294131"/>
                </a:lnTo>
                <a:lnTo>
                  <a:pt x="6095" y="294131"/>
                </a:lnTo>
                <a:lnTo>
                  <a:pt x="6095" y="292607"/>
                </a:lnTo>
                <a:lnTo>
                  <a:pt x="6095" y="284785"/>
                </a:lnTo>
                <a:lnTo>
                  <a:pt x="6095" y="283463"/>
                </a:lnTo>
              </a:path>
              <a:path w="2330195" h="2040635">
                <a:moveTo>
                  <a:pt x="6095" y="283463"/>
                </a:moveTo>
                <a:lnTo>
                  <a:pt x="6096" y="284987"/>
                </a:lnTo>
                <a:lnTo>
                  <a:pt x="7619" y="284987"/>
                </a:lnTo>
                <a:lnTo>
                  <a:pt x="7619" y="283463"/>
                </a:lnTo>
              </a:path>
              <a:path w="2330195" h="2040635">
                <a:moveTo>
                  <a:pt x="2325623" y="284212"/>
                </a:moveTo>
                <a:lnTo>
                  <a:pt x="2325623" y="284785"/>
                </a:lnTo>
                <a:lnTo>
                  <a:pt x="2325623" y="284987"/>
                </a:lnTo>
                <a:lnTo>
                  <a:pt x="2325623" y="291083"/>
                </a:lnTo>
                <a:lnTo>
                  <a:pt x="2325623" y="292607"/>
                </a:lnTo>
                <a:lnTo>
                  <a:pt x="2326697" y="292607"/>
                </a:lnTo>
                <a:lnTo>
                  <a:pt x="2326510" y="291083"/>
                </a:lnTo>
                <a:lnTo>
                  <a:pt x="2325766" y="284987"/>
                </a:lnTo>
                <a:lnTo>
                  <a:pt x="2325741" y="284785"/>
                </a:lnTo>
              </a:path>
              <a:path w="2330195" h="2040635">
                <a:moveTo>
                  <a:pt x="3312" y="294131"/>
                </a:moveTo>
                <a:lnTo>
                  <a:pt x="3126" y="295656"/>
                </a:lnTo>
                <a:lnTo>
                  <a:pt x="4571" y="295656"/>
                </a:lnTo>
                <a:lnTo>
                  <a:pt x="4571" y="294131"/>
                </a:lnTo>
              </a:path>
              <a:path w="2330195" h="2040635">
                <a:moveTo>
                  <a:pt x="4571" y="294131"/>
                </a:moveTo>
                <a:lnTo>
                  <a:pt x="4571" y="295655"/>
                </a:lnTo>
                <a:lnTo>
                  <a:pt x="6095" y="295655"/>
                </a:lnTo>
                <a:lnTo>
                  <a:pt x="6095" y="294131"/>
                </a:lnTo>
              </a:path>
              <a:path w="2330195" h="2040635">
                <a:moveTo>
                  <a:pt x="3126" y="295656"/>
                </a:moveTo>
                <a:lnTo>
                  <a:pt x="2009" y="304799"/>
                </a:lnTo>
                <a:lnTo>
                  <a:pt x="1823" y="306323"/>
                </a:lnTo>
                <a:lnTo>
                  <a:pt x="4571" y="306323"/>
                </a:lnTo>
                <a:lnTo>
                  <a:pt x="4571" y="304799"/>
                </a:lnTo>
                <a:lnTo>
                  <a:pt x="4571" y="295656"/>
                </a:lnTo>
              </a:path>
              <a:path w="2330195" h="2040635">
                <a:moveTo>
                  <a:pt x="2327147" y="296298"/>
                </a:moveTo>
                <a:lnTo>
                  <a:pt x="2327147" y="303275"/>
                </a:lnTo>
                <a:lnTo>
                  <a:pt x="2327147" y="304799"/>
                </a:lnTo>
                <a:lnTo>
                  <a:pt x="2328186" y="304799"/>
                </a:lnTo>
                <a:lnTo>
                  <a:pt x="2328000" y="303275"/>
                </a:lnTo>
              </a:path>
              <a:path w="2330195" h="2040635">
                <a:moveTo>
                  <a:pt x="1823" y="306323"/>
                </a:moveTo>
                <a:lnTo>
                  <a:pt x="1128" y="312011"/>
                </a:lnTo>
                <a:lnTo>
                  <a:pt x="617" y="324611"/>
                </a:lnTo>
                <a:lnTo>
                  <a:pt x="247" y="333755"/>
                </a:lnTo>
                <a:lnTo>
                  <a:pt x="3047" y="333755"/>
                </a:lnTo>
                <a:lnTo>
                  <a:pt x="3047" y="324611"/>
                </a:lnTo>
                <a:lnTo>
                  <a:pt x="3047" y="312011"/>
                </a:lnTo>
                <a:lnTo>
                  <a:pt x="3047" y="306323"/>
                </a:lnTo>
              </a:path>
              <a:path w="2330195" h="2040635">
                <a:moveTo>
                  <a:pt x="3047" y="306323"/>
                </a:moveTo>
                <a:lnTo>
                  <a:pt x="3048" y="307847"/>
                </a:lnTo>
                <a:lnTo>
                  <a:pt x="4571" y="307847"/>
                </a:lnTo>
                <a:lnTo>
                  <a:pt x="4571" y="306323"/>
                </a:lnTo>
              </a:path>
              <a:path w="2330195" h="2040635">
                <a:moveTo>
                  <a:pt x="2328671" y="308773"/>
                </a:moveTo>
                <a:lnTo>
                  <a:pt x="2328671" y="308773"/>
                </a:lnTo>
                <a:lnTo>
                  <a:pt x="2328671" y="324611"/>
                </a:lnTo>
                <a:lnTo>
                  <a:pt x="2329578" y="324611"/>
                </a:lnTo>
                <a:lnTo>
                  <a:pt x="2329516" y="323087"/>
                </a:lnTo>
                <a:lnTo>
                  <a:pt x="2329067" y="312011"/>
                </a:lnTo>
              </a:path>
              <a:path w="2330195" h="2040635">
                <a:moveTo>
                  <a:pt x="247" y="333755"/>
                </a:moveTo>
                <a:lnTo>
                  <a:pt x="185" y="335280"/>
                </a:lnTo>
                <a:lnTo>
                  <a:pt x="1523" y="335280"/>
                </a:lnTo>
                <a:lnTo>
                  <a:pt x="1523" y="333755"/>
                </a:lnTo>
              </a:path>
              <a:path w="2330195" h="2040635">
                <a:moveTo>
                  <a:pt x="1523" y="333755"/>
                </a:moveTo>
                <a:lnTo>
                  <a:pt x="1523" y="335279"/>
                </a:lnTo>
                <a:lnTo>
                  <a:pt x="3047" y="335279"/>
                </a:lnTo>
                <a:lnTo>
                  <a:pt x="3047" y="333755"/>
                </a:lnTo>
              </a:path>
              <a:path w="2330195" h="2040635">
                <a:moveTo>
                  <a:pt x="185" y="335280"/>
                </a:moveTo>
                <a:lnTo>
                  <a:pt x="0" y="339851"/>
                </a:lnTo>
                <a:lnTo>
                  <a:pt x="0" y="1700783"/>
                </a:lnTo>
                <a:lnTo>
                  <a:pt x="308" y="1708403"/>
                </a:lnTo>
                <a:lnTo>
                  <a:pt x="370" y="1709927"/>
                </a:lnTo>
                <a:lnTo>
                  <a:pt x="1523" y="1709927"/>
                </a:lnTo>
                <a:lnTo>
                  <a:pt x="1523" y="1708403"/>
                </a:lnTo>
                <a:lnTo>
                  <a:pt x="1523" y="1700783"/>
                </a:lnTo>
                <a:lnTo>
                  <a:pt x="1523" y="339851"/>
                </a:lnTo>
                <a:lnTo>
                  <a:pt x="1523" y="335280"/>
                </a:lnTo>
              </a:path>
              <a:path w="2330195" h="2040635">
                <a:moveTo>
                  <a:pt x="3047" y="1708403"/>
                </a:moveTo>
                <a:lnTo>
                  <a:pt x="1523" y="1708403"/>
                </a:lnTo>
                <a:lnTo>
                  <a:pt x="1523" y="1709927"/>
                </a:lnTo>
                <a:lnTo>
                  <a:pt x="3047" y="1709927"/>
                </a:lnTo>
                <a:lnTo>
                  <a:pt x="3047" y="1708403"/>
                </a:lnTo>
              </a:path>
              <a:path w="2330195" h="2040635">
                <a:moveTo>
                  <a:pt x="370" y="1709927"/>
                </a:moveTo>
                <a:lnTo>
                  <a:pt x="679" y="1717547"/>
                </a:lnTo>
                <a:lnTo>
                  <a:pt x="1128" y="1728624"/>
                </a:lnTo>
                <a:lnTo>
                  <a:pt x="2195" y="1737359"/>
                </a:lnTo>
                <a:lnTo>
                  <a:pt x="3047" y="1737359"/>
                </a:lnTo>
                <a:lnTo>
                  <a:pt x="3047" y="1728624"/>
                </a:lnTo>
                <a:lnTo>
                  <a:pt x="3047" y="1717547"/>
                </a:lnTo>
                <a:lnTo>
                  <a:pt x="3047" y="1709927"/>
                </a:lnTo>
              </a:path>
              <a:path w="2330195" h="2040635">
                <a:moveTo>
                  <a:pt x="2329516" y="1717547"/>
                </a:moveTo>
                <a:lnTo>
                  <a:pt x="2328671" y="1717547"/>
                </a:lnTo>
                <a:lnTo>
                  <a:pt x="2328671" y="1719071"/>
                </a:lnTo>
                <a:lnTo>
                  <a:pt x="2328671" y="1728624"/>
                </a:lnTo>
                <a:lnTo>
                  <a:pt x="2328671" y="1731862"/>
                </a:lnTo>
                <a:lnTo>
                  <a:pt x="2329067" y="1728624"/>
                </a:lnTo>
                <a:lnTo>
                  <a:pt x="2329454" y="1719071"/>
                </a:lnTo>
                <a:lnTo>
                  <a:pt x="2329516" y="1717547"/>
                </a:lnTo>
              </a:path>
              <a:path w="2330195" h="2040635">
                <a:moveTo>
                  <a:pt x="3048" y="1735835"/>
                </a:moveTo>
                <a:lnTo>
                  <a:pt x="3047" y="1737359"/>
                </a:lnTo>
                <a:lnTo>
                  <a:pt x="4571" y="1737359"/>
                </a:lnTo>
                <a:lnTo>
                  <a:pt x="4571" y="1735835"/>
                </a:lnTo>
              </a:path>
              <a:path w="2330195" h="2040635">
                <a:moveTo>
                  <a:pt x="2328000" y="1737359"/>
                </a:moveTo>
                <a:lnTo>
                  <a:pt x="2327147" y="1737359"/>
                </a:lnTo>
                <a:lnTo>
                  <a:pt x="2327147" y="1738883"/>
                </a:lnTo>
                <a:lnTo>
                  <a:pt x="2327147" y="1744336"/>
                </a:lnTo>
                <a:lnTo>
                  <a:pt x="2327814" y="1738883"/>
                </a:lnTo>
                <a:lnTo>
                  <a:pt x="2328000" y="1737359"/>
                </a:lnTo>
              </a:path>
              <a:path w="2330195" h="2040635">
                <a:moveTo>
                  <a:pt x="2195" y="1737359"/>
                </a:moveTo>
                <a:lnTo>
                  <a:pt x="3498" y="1748027"/>
                </a:lnTo>
                <a:lnTo>
                  <a:pt x="4571" y="1748027"/>
                </a:lnTo>
                <a:lnTo>
                  <a:pt x="4571" y="1737359"/>
                </a:lnTo>
              </a:path>
              <a:path w="2330195" h="2040635">
                <a:moveTo>
                  <a:pt x="4572" y="1746503"/>
                </a:moveTo>
                <a:lnTo>
                  <a:pt x="4571" y="1748027"/>
                </a:lnTo>
                <a:lnTo>
                  <a:pt x="6095" y="1748027"/>
                </a:lnTo>
                <a:lnTo>
                  <a:pt x="6095" y="1746503"/>
                </a:lnTo>
              </a:path>
              <a:path w="2330195" h="2040635">
                <a:moveTo>
                  <a:pt x="3498" y="1748027"/>
                </a:moveTo>
                <a:lnTo>
                  <a:pt x="3685" y="1749551"/>
                </a:lnTo>
                <a:lnTo>
                  <a:pt x="4454" y="1755850"/>
                </a:lnTo>
                <a:lnTo>
                  <a:pt x="4725" y="1757171"/>
                </a:lnTo>
                <a:lnTo>
                  <a:pt x="5037" y="1758695"/>
                </a:lnTo>
                <a:lnTo>
                  <a:pt x="6095" y="1758695"/>
                </a:lnTo>
                <a:lnTo>
                  <a:pt x="6095" y="1757171"/>
                </a:lnTo>
                <a:lnTo>
                  <a:pt x="6095" y="1755850"/>
                </a:lnTo>
                <a:lnTo>
                  <a:pt x="6095" y="1749551"/>
                </a:lnTo>
                <a:lnTo>
                  <a:pt x="6095" y="1748027"/>
                </a:lnTo>
              </a:path>
              <a:path w="2330195" h="2040635">
                <a:moveTo>
                  <a:pt x="2326510" y="1749551"/>
                </a:moveTo>
                <a:lnTo>
                  <a:pt x="2325623" y="1749551"/>
                </a:lnTo>
                <a:lnTo>
                  <a:pt x="2325623" y="1751075"/>
                </a:lnTo>
                <a:lnTo>
                  <a:pt x="2325623" y="1755850"/>
                </a:lnTo>
                <a:lnTo>
                  <a:pt x="2325623" y="1756423"/>
                </a:lnTo>
                <a:lnTo>
                  <a:pt x="2325741" y="1755850"/>
                </a:lnTo>
                <a:lnTo>
                  <a:pt x="2326324" y="1751075"/>
                </a:lnTo>
                <a:lnTo>
                  <a:pt x="2326510" y="1749551"/>
                </a:lnTo>
              </a:path>
              <a:path w="2330195" h="2040635">
                <a:moveTo>
                  <a:pt x="7619" y="1757171"/>
                </a:moveTo>
                <a:lnTo>
                  <a:pt x="6095" y="1757171"/>
                </a:lnTo>
                <a:lnTo>
                  <a:pt x="6095" y="1758695"/>
                </a:lnTo>
                <a:lnTo>
                  <a:pt x="7619" y="1758695"/>
                </a:lnTo>
                <a:lnTo>
                  <a:pt x="7619" y="1757171"/>
                </a:lnTo>
              </a:path>
              <a:path w="2330195" h="2040635">
                <a:moveTo>
                  <a:pt x="5037" y="1758695"/>
                </a:moveTo>
                <a:lnTo>
                  <a:pt x="5350" y="1760219"/>
                </a:lnTo>
                <a:lnTo>
                  <a:pt x="6599" y="1766316"/>
                </a:lnTo>
                <a:lnTo>
                  <a:pt x="6911" y="1767839"/>
                </a:lnTo>
                <a:lnTo>
                  <a:pt x="7619" y="1767839"/>
                </a:lnTo>
                <a:lnTo>
                  <a:pt x="7619" y="1766316"/>
                </a:lnTo>
                <a:lnTo>
                  <a:pt x="7619" y="1760219"/>
                </a:lnTo>
                <a:lnTo>
                  <a:pt x="7619" y="1758695"/>
                </a:lnTo>
              </a:path>
              <a:path w="2330195" h="2040635">
                <a:moveTo>
                  <a:pt x="2324099" y="1758695"/>
                </a:moveTo>
                <a:lnTo>
                  <a:pt x="2324099" y="1760219"/>
                </a:lnTo>
                <a:lnTo>
                  <a:pt x="2324099" y="1763859"/>
                </a:lnTo>
                <a:lnTo>
                  <a:pt x="2324845" y="1760219"/>
                </a:lnTo>
                <a:lnTo>
                  <a:pt x="2325158" y="1758695"/>
                </a:lnTo>
              </a:path>
              <a:path w="2330195" h="2040635">
                <a:moveTo>
                  <a:pt x="9143" y="1766315"/>
                </a:moveTo>
                <a:lnTo>
                  <a:pt x="7619" y="1766316"/>
                </a:lnTo>
                <a:lnTo>
                  <a:pt x="7619" y="1767839"/>
                </a:lnTo>
                <a:lnTo>
                  <a:pt x="9144" y="1767839"/>
                </a:lnTo>
                <a:lnTo>
                  <a:pt x="9144" y="1766316"/>
                </a:lnTo>
              </a:path>
              <a:path w="2330195" h="2040635">
                <a:moveTo>
                  <a:pt x="2322575" y="1766315"/>
                </a:moveTo>
                <a:lnTo>
                  <a:pt x="2322575" y="1771294"/>
                </a:lnTo>
                <a:lnTo>
                  <a:pt x="2323596" y="1766316"/>
                </a:lnTo>
              </a:path>
              <a:path w="2330195" h="2040635">
                <a:moveTo>
                  <a:pt x="6911" y="1767839"/>
                </a:moveTo>
                <a:lnTo>
                  <a:pt x="7848" y="1772411"/>
                </a:lnTo>
                <a:lnTo>
                  <a:pt x="8161" y="1773935"/>
                </a:lnTo>
                <a:lnTo>
                  <a:pt x="8473" y="1775459"/>
                </a:lnTo>
                <a:lnTo>
                  <a:pt x="9723" y="1781555"/>
                </a:lnTo>
                <a:lnTo>
                  <a:pt x="10668" y="1781555"/>
                </a:lnTo>
                <a:lnTo>
                  <a:pt x="10668" y="1775459"/>
                </a:lnTo>
                <a:lnTo>
                  <a:pt x="10668" y="1773935"/>
                </a:lnTo>
                <a:lnTo>
                  <a:pt x="10668" y="1772411"/>
                </a:lnTo>
                <a:lnTo>
                  <a:pt x="9144" y="1772411"/>
                </a:lnTo>
                <a:lnTo>
                  <a:pt x="9144" y="1767839"/>
                </a:lnTo>
              </a:path>
              <a:path w="2330195" h="2040635">
                <a:moveTo>
                  <a:pt x="2322034" y="1773935"/>
                </a:moveTo>
                <a:lnTo>
                  <a:pt x="2321051" y="1773935"/>
                </a:lnTo>
                <a:lnTo>
                  <a:pt x="2321051" y="1775459"/>
                </a:lnTo>
                <a:lnTo>
                  <a:pt x="2321051" y="1778730"/>
                </a:lnTo>
                <a:lnTo>
                  <a:pt x="2321722" y="1775459"/>
                </a:lnTo>
                <a:lnTo>
                  <a:pt x="2322034" y="1773935"/>
                </a:lnTo>
              </a:path>
              <a:path w="2330195" h="2040635">
                <a:moveTo>
                  <a:pt x="2320785" y="1780031"/>
                </a:moveTo>
                <a:lnTo>
                  <a:pt x="2319527" y="1780031"/>
                </a:lnTo>
                <a:lnTo>
                  <a:pt x="2319527" y="1782375"/>
                </a:lnTo>
                <a:lnTo>
                  <a:pt x="2319527" y="1785056"/>
                </a:lnTo>
                <a:lnTo>
                  <a:pt x="2320304" y="1782375"/>
                </a:lnTo>
                <a:lnTo>
                  <a:pt x="2320785" y="1780031"/>
                </a:lnTo>
              </a:path>
              <a:path w="2330195" h="2040635">
                <a:moveTo>
                  <a:pt x="10668" y="1780031"/>
                </a:moveTo>
                <a:lnTo>
                  <a:pt x="10668" y="1781555"/>
                </a:lnTo>
                <a:lnTo>
                  <a:pt x="12192" y="1781555"/>
                </a:lnTo>
                <a:lnTo>
                  <a:pt x="12192" y="1780031"/>
                </a:lnTo>
              </a:path>
              <a:path w="2330195" h="2040635">
                <a:moveTo>
                  <a:pt x="9723" y="1781555"/>
                </a:moveTo>
                <a:lnTo>
                  <a:pt x="9890" y="1782375"/>
                </a:lnTo>
                <a:lnTo>
                  <a:pt x="10978" y="1786127"/>
                </a:lnTo>
                <a:lnTo>
                  <a:pt x="11420" y="1787651"/>
                </a:lnTo>
                <a:lnTo>
                  <a:pt x="12192" y="1787651"/>
                </a:lnTo>
                <a:lnTo>
                  <a:pt x="12192" y="1786127"/>
                </a:lnTo>
                <a:lnTo>
                  <a:pt x="12192" y="1782375"/>
                </a:lnTo>
                <a:lnTo>
                  <a:pt x="12192" y="1781555"/>
                </a:lnTo>
              </a:path>
              <a:path w="2330195" h="2040635">
                <a:moveTo>
                  <a:pt x="12192" y="1786127"/>
                </a:moveTo>
                <a:lnTo>
                  <a:pt x="12192" y="1787651"/>
                </a:lnTo>
                <a:lnTo>
                  <a:pt x="13716" y="1787651"/>
                </a:lnTo>
                <a:lnTo>
                  <a:pt x="13716" y="1786127"/>
                </a:lnTo>
              </a:path>
              <a:path w="2330195" h="2040635">
                <a:moveTo>
                  <a:pt x="2318003" y="1787651"/>
                </a:moveTo>
                <a:lnTo>
                  <a:pt x="2318003" y="1789175"/>
                </a:lnTo>
                <a:lnTo>
                  <a:pt x="2318003" y="1790315"/>
                </a:lnTo>
                <a:lnTo>
                  <a:pt x="2318334" y="1789175"/>
                </a:lnTo>
                <a:lnTo>
                  <a:pt x="2318775" y="1787651"/>
                </a:lnTo>
              </a:path>
              <a:path w="2330195" h="2040635">
                <a:moveTo>
                  <a:pt x="11420" y="1787651"/>
                </a:moveTo>
                <a:lnTo>
                  <a:pt x="11861" y="1789175"/>
                </a:lnTo>
                <a:lnTo>
                  <a:pt x="12745" y="1792223"/>
                </a:lnTo>
                <a:lnTo>
                  <a:pt x="13716" y="1792223"/>
                </a:lnTo>
                <a:lnTo>
                  <a:pt x="13716" y="1789175"/>
                </a:lnTo>
                <a:lnTo>
                  <a:pt x="13716" y="1787651"/>
                </a:lnTo>
              </a:path>
              <a:path w="2330195" h="2040635">
                <a:moveTo>
                  <a:pt x="13716" y="1790699"/>
                </a:moveTo>
                <a:lnTo>
                  <a:pt x="13716" y="1792223"/>
                </a:lnTo>
                <a:lnTo>
                  <a:pt x="15239" y="1792223"/>
                </a:lnTo>
                <a:lnTo>
                  <a:pt x="15239" y="1790699"/>
                </a:lnTo>
              </a:path>
              <a:path w="2330195" h="2040635">
                <a:moveTo>
                  <a:pt x="12745" y="1792223"/>
                </a:moveTo>
                <a:lnTo>
                  <a:pt x="13186" y="1793747"/>
                </a:lnTo>
                <a:lnTo>
                  <a:pt x="14070" y="1796796"/>
                </a:lnTo>
                <a:lnTo>
                  <a:pt x="14511" y="1798319"/>
                </a:lnTo>
                <a:lnTo>
                  <a:pt x="15239" y="1798319"/>
                </a:lnTo>
                <a:lnTo>
                  <a:pt x="15239" y="1796796"/>
                </a:lnTo>
                <a:lnTo>
                  <a:pt x="15239" y="1793747"/>
                </a:lnTo>
                <a:lnTo>
                  <a:pt x="15239" y="1792223"/>
                </a:lnTo>
              </a:path>
              <a:path w="2330195" h="2040635">
                <a:moveTo>
                  <a:pt x="2316479" y="1792223"/>
                </a:moveTo>
                <a:lnTo>
                  <a:pt x="2316479" y="1793747"/>
                </a:lnTo>
                <a:lnTo>
                  <a:pt x="2316479" y="1795573"/>
                </a:lnTo>
                <a:lnTo>
                  <a:pt x="2317009" y="1793747"/>
                </a:lnTo>
                <a:lnTo>
                  <a:pt x="2317450" y="1792224"/>
                </a:lnTo>
              </a:path>
              <a:path w="2330195" h="2040635">
                <a:moveTo>
                  <a:pt x="16763" y="1796795"/>
                </a:moveTo>
                <a:lnTo>
                  <a:pt x="15239" y="1796796"/>
                </a:lnTo>
                <a:lnTo>
                  <a:pt x="15239" y="1798319"/>
                </a:lnTo>
                <a:lnTo>
                  <a:pt x="16763" y="1798319"/>
                </a:lnTo>
                <a:lnTo>
                  <a:pt x="16763" y="1796796"/>
                </a:lnTo>
              </a:path>
              <a:path w="2330195" h="2040635">
                <a:moveTo>
                  <a:pt x="2315684" y="1798319"/>
                </a:moveTo>
                <a:lnTo>
                  <a:pt x="2314955" y="1798319"/>
                </a:lnTo>
                <a:lnTo>
                  <a:pt x="2314955" y="1799843"/>
                </a:lnTo>
                <a:lnTo>
                  <a:pt x="2314955" y="1800832"/>
                </a:lnTo>
                <a:lnTo>
                  <a:pt x="2315242" y="1799843"/>
                </a:lnTo>
                <a:lnTo>
                  <a:pt x="2315684" y="1798319"/>
                </a:lnTo>
              </a:path>
              <a:path w="2330195" h="2040635">
                <a:moveTo>
                  <a:pt x="14511" y="1798319"/>
                </a:moveTo>
                <a:lnTo>
                  <a:pt x="14953" y="1799843"/>
                </a:lnTo>
                <a:lnTo>
                  <a:pt x="15836" y="1802891"/>
                </a:lnTo>
                <a:lnTo>
                  <a:pt x="16763" y="1802891"/>
                </a:lnTo>
                <a:lnTo>
                  <a:pt x="16763" y="1799843"/>
                </a:lnTo>
                <a:lnTo>
                  <a:pt x="16763" y="1798319"/>
                </a:lnTo>
              </a:path>
              <a:path w="2330195" h="2040635">
                <a:moveTo>
                  <a:pt x="16764" y="1801367"/>
                </a:moveTo>
                <a:lnTo>
                  <a:pt x="16763" y="1802891"/>
                </a:lnTo>
                <a:lnTo>
                  <a:pt x="18287" y="1802891"/>
                </a:lnTo>
                <a:lnTo>
                  <a:pt x="18287" y="1801367"/>
                </a:lnTo>
              </a:path>
              <a:path w="2330195" h="2040635">
                <a:moveTo>
                  <a:pt x="2314359" y="1802891"/>
                </a:moveTo>
                <a:lnTo>
                  <a:pt x="2313431" y="1802891"/>
                </a:lnTo>
                <a:lnTo>
                  <a:pt x="2313431" y="1804415"/>
                </a:lnTo>
                <a:lnTo>
                  <a:pt x="2313431" y="1805939"/>
                </a:lnTo>
                <a:lnTo>
                  <a:pt x="2313431" y="1806090"/>
                </a:lnTo>
                <a:lnTo>
                  <a:pt x="2313475" y="1805939"/>
                </a:lnTo>
                <a:lnTo>
                  <a:pt x="2313917" y="1804415"/>
                </a:lnTo>
                <a:lnTo>
                  <a:pt x="2314359" y="1802891"/>
                </a:lnTo>
              </a:path>
              <a:path w="2330195" h="2040635">
                <a:moveTo>
                  <a:pt x="15836" y="1802891"/>
                </a:moveTo>
                <a:lnTo>
                  <a:pt x="16278" y="1804415"/>
                </a:lnTo>
                <a:lnTo>
                  <a:pt x="17161" y="1807463"/>
                </a:lnTo>
                <a:lnTo>
                  <a:pt x="18287" y="1807463"/>
                </a:lnTo>
                <a:lnTo>
                  <a:pt x="18287" y="1804415"/>
                </a:lnTo>
                <a:lnTo>
                  <a:pt x="18287" y="1802891"/>
                </a:lnTo>
              </a:path>
              <a:path w="2330195" h="2040635">
                <a:moveTo>
                  <a:pt x="18288" y="1805939"/>
                </a:moveTo>
                <a:lnTo>
                  <a:pt x="18288" y="1807463"/>
                </a:lnTo>
                <a:lnTo>
                  <a:pt x="19811" y="1807463"/>
                </a:lnTo>
                <a:lnTo>
                  <a:pt x="19811" y="1805939"/>
                </a:lnTo>
              </a:path>
              <a:path w="2330195" h="2040635">
                <a:moveTo>
                  <a:pt x="2311907" y="1807463"/>
                </a:moveTo>
                <a:lnTo>
                  <a:pt x="2311907" y="1807463"/>
                </a:lnTo>
                <a:lnTo>
                  <a:pt x="2311907" y="1810594"/>
                </a:lnTo>
                <a:lnTo>
                  <a:pt x="2312515" y="1808987"/>
                </a:lnTo>
                <a:lnTo>
                  <a:pt x="2312846" y="1808110"/>
                </a:lnTo>
                <a:lnTo>
                  <a:pt x="2313034" y="1807463"/>
                </a:lnTo>
              </a:path>
              <a:path w="2330195" h="2040635">
                <a:moveTo>
                  <a:pt x="17161" y="1807463"/>
                </a:moveTo>
                <a:lnTo>
                  <a:pt x="17349" y="1808110"/>
                </a:lnTo>
                <a:lnTo>
                  <a:pt x="17680" y="1808987"/>
                </a:lnTo>
                <a:lnTo>
                  <a:pt x="18832" y="1812035"/>
                </a:lnTo>
                <a:lnTo>
                  <a:pt x="19811" y="1812035"/>
                </a:lnTo>
                <a:lnTo>
                  <a:pt x="19811" y="1808987"/>
                </a:lnTo>
                <a:lnTo>
                  <a:pt x="19811" y="1808110"/>
                </a:lnTo>
                <a:lnTo>
                  <a:pt x="19811" y="1807463"/>
                </a:lnTo>
              </a:path>
              <a:path w="2330195" h="2040635">
                <a:moveTo>
                  <a:pt x="19812" y="1810511"/>
                </a:moveTo>
                <a:lnTo>
                  <a:pt x="19811" y="1812035"/>
                </a:lnTo>
                <a:lnTo>
                  <a:pt x="21335" y="1812035"/>
                </a:lnTo>
                <a:lnTo>
                  <a:pt x="21335" y="1810511"/>
                </a:lnTo>
              </a:path>
              <a:path w="2330195" h="2040635">
                <a:moveTo>
                  <a:pt x="18832" y="1812035"/>
                </a:moveTo>
                <a:lnTo>
                  <a:pt x="19408" y="1813559"/>
                </a:lnTo>
                <a:lnTo>
                  <a:pt x="20560" y="1816607"/>
                </a:lnTo>
                <a:lnTo>
                  <a:pt x="21335" y="1816607"/>
                </a:lnTo>
                <a:lnTo>
                  <a:pt x="21335" y="1813559"/>
                </a:lnTo>
                <a:lnTo>
                  <a:pt x="21335" y="1812035"/>
                </a:lnTo>
              </a:path>
              <a:path w="2330195" h="2040635">
                <a:moveTo>
                  <a:pt x="2310383" y="1812035"/>
                </a:moveTo>
                <a:lnTo>
                  <a:pt x="2310383" y="1813559"/>
                </a:lnTo>
                <a:lnTo>
                  <a:pt x="2310383" y="1814628"/>
                </a:lnTo>
                <a:lnTo>
                  <a:pt x="2310787" y="1813559"/>
                </a:lnTo>
                <a:lnTo>
                  <a:pt x="2311363" y="1812035"/>
                </a:lnTo>
              </a:path>
              <a:path w="2330195" h="2040635">
                <a:moveTo>
                  <a:pt x="21336" y="1815083"/>
                </a:moveTo>
                <a:lnTo>
                  <a:pt x="21335" y="1816607"/>
                </a:lnTo>
                <a:lnTo>
                  <a:pt x="22859" y="1816607"/>
                </a:lnTo>
                <a:lnTo>
                  <a:pt x="22859" y="1815083"/>
                </a:lnTo>
              </a:path>
              <a:path w="2330195" h="2040635">
                <a:moveTo>
                  <a:pt x="2309635" y="1816607"/>
                </a:moveTo>
                <a:lnTo>
                  <a:pt x="2308859" y="1816607"/>
                </a:lnTo>
                <a:lnTo>
                  <a:pt x="2308859" y="1818131"/>
                </a:lnTo>
                <a:lnTo>
                  <a:pt x="2308860" y="1818661"/>
                </a:lnTo>
                <a:lnTo>
                  <a:pt x="2309059" y="1818131"/>
                </a:lnTo>
                <a:lnTo>
                  <a:pt x="2309635" y="1816607"/>
                </a:lnTo>
              </a:path>
              <a:path w="2330195" h="2040635">
                <a:moveTo>
                  <a:pt x="20560" y="1816607"/>
                </a:moveTo>
                <a:lnTo>
                  <a:pt x="21135" y="1818131"/>
                </a:lnTo>
                <a:lnTo>
                  <a:pt x="22287" y="1821179"/>
                </a:lnTo>
                <a:lnTo>
                  <a:pt x="22859" y="1821179"/>
                </a:lnTo>
                <a:lnTo>
                  <a:pt x="22859" y="1818131"/>
                </a:lnTo>
                <a:lnTo>
                  <a:pt x="22859" y="1816607"/>
                </a:lnTo>
              </a:path>
              <a:path w="2330195" h="2040635">
                <a:moveTo>
                  <a:pt x="22860" y="1819655"/>
                </a:moveTo>
                <a:lnTo>
                  <a:pt x="22859" y="1821179"/>
                </a:lnTo>
                <a:lnTo>
                  <a:pt x="24383" y="1821179"/>
                </a:lnTo>
                <a:lnTo>
                  <a:pt x="24383" y="1819655"/>
                </a:lnTo>
              </a:path>
              <a:path w="2330195" h="2040635">
                <a:moveTo>
                  <a:pt x="2308484" y="1819655"/>
                </a:moveTo>
                <a:lnTo>
                  <a:pt x="2307335" y="1819655"/>
                </a:lnTo>
                <a:lnTo>
                  <a:pt x="2307335" y="1822694"/>
                </a:lnTo>
                <a:lnTo>
                  <a:pt x="2308484" y="1819655"/>
                </a:lnTo>
              </a:path>
              <a:path w="2330195" h="2040635">
                <a:moveTo>
                  <a:pt x="22287" y="1821179"/>
                </a:moveTo>
                <a:lnTo>
                  <a:pt x="23439" y="1824227"/>
                </a:lnTo>
                <a:lnTo>
                  <a:pt x="24383" y="1824227"/>
                </a:lnTo>
                <a:lnTo>
                  <a:pt x="24383" y="1821179"/>
                </a:lnTo>
              </a:path>
              <a:path w="2330195" h="2040635">
                <a:moveTo>
                  <a:pt x="2306756" y="1824227"/>
                </a:moveTo>
                <a:lnTo>
                  <a:pt x="2305811" y="1824227"/>
                </a:lnTo>
                <a:lnTo>
                  <a:pt x="2305811" y="1826727"/>
                </a:lnTo>
                <a:lnTo>
                  <a:pt x="2306756" y="1824227"/>
                </a:lnTo>
              </a:path>
              <a:path w="2330195" h="2040635">
                <a:moveTo>
                  <a:pt x="25907" y="1824227"/>
                </a:moveTo>
                <a:lnTo>
                  <a:pt x="24383" y="1824227"/>
                </a:lnTo>
                <a:lnTo>
                  <a:pt x="25908" y="1824227"/>
                </a:lnTo>
              </a:path>
              <a:path w="2330195" h="2040635">
                <a:moveTo>
                  <a:pt x="23439" y="1824227"/>
                </a:moveTo>
                <a:lnTo>
                  <a:pt x="24591" y="1827275"/>
                </a:lnTo>
                <a:lnTo>
                  <a:pt x="26318" y="1831847"/>
                </a:lnTo>
                <a:lnTo>
                  <a:pt x="26741" y="1832967"/>
                </a:lnTo>
                <a:lnTo>
                  <a:pt x="27648" y="1834895"/>
                </a:lnTo>
                <a:lnTo>
                  <a:pt x="29082" y="1837943"/>
                </a:lnTo>
                <a:lnTo>
                  <a:pt x="30516" y="1840991"/>
                </a:lnTo>
                <a:lnTo>
                  <a:pt x="31233" y="1842515"/>
                </a:lnTo>
                <a:lnTo>
                  <a:pt x="31949" y="1844039"/>
                </a:lnTo>
                <a:lnTo>
                  <a:pt x="33383" y="1847087"/>
                </a:lnTo>
                <a:lnTo>
                  <a:pt x="33527" y="1847087"/>
                </a:lnTo>
                <a:lnTo>
                  <a:pt x="33527" y="1844039"/>
                </a:lnTo>
                <a:lnTo>
                  <a:pt x="33527" y="1842515"/>
                </a:lnTo>
                <a:lnTo>
                  <a:pt x="33527" y="1840991"/>
                </a:lnTo>
                <a:lnTo>
                  <a:pt x="32004" y="1840991"/>
                </a:lnTo>
                <a:lnTo>
                  <a:pt x="32004" y="1837943"/>
                </a:lnTo>
                <a:lnTo>
                  <a:pt x="30480" y="1837943"/>
                </a:lnTo>
                <a:lnTo>
                  <a:pt x="30480" y="1834895"/>
                </a:lnTo>
                <a:lnTo>
                  <a:pt x="28956" y="1834895"/>
                </a:lnTo>
                <a:lnTo>
                  <a:pt x="28956" y="1832967"/>
                </a:lnTo>
                <a:lnTo>
                  <a:pt x="28956" y="1831847"/>
                </a:lnTo>
                <a:lnTo>
                  <a:pt x="27432" y="1831847"/>
                </a:lnTo>
                <a:lnTo>
                  <a:pt x="27431" y="1827275"/>
                </a:lnTo>
                <a:lnTo>
                  <a:pt x="25908" y="1827275"/>
                </a:lnTo>
                <a:lnTo>
                  <a:pt x="25908" y="1824227"/>
                </a:lnTo>
              </a:path>
              <a:path w="2330195" h="2040635">
                <a:moveTo>
                  <a:pt x="2305604" y="1827275"/>
                </a:moveTo>
                <a:lnTo>
                  <a:pt x="2304287" y="1827275"/>
                </a:lnTo>
                <a:lnTo>
                  <a:pt x="2304287" y="1830761"/>
                </a:lnTo>
                <a:lnTo>
                  <a:pt x="2305604" y="1827275"/>
                </a:lnTo>
              </a:path>
              <a:path w="2330195" h="2040635">
                <a:moveTo>
                  <a:pt x="2302763" y="1831847"/>
                </a:moveTo>
                <a:lnTo>
                  <a:pt x="2302763" y="1832967"/>
                </a:lnTo>
                <a:lnTo>
                  <a:pt x="2302764" y="1834435"/>
                </a:lnTo>
                <a:lnTo>
                  <a:pt x="2303454" y="1832967"/>
                </a:lnTo>
                <a:lnTo>
                  <a:pt x="2303877" y="1831847"/>
                </a:lnTo>
              </a:path>
              <a:path w="2330195" h="2040635">
                <a:moveTo>
                  <a:pt x="2302547" y="1834895"/>
                </a:moveTo>
                <a:lnTo>
                  <a:pt x="2301239" y="1834895"/>
                </a:lnTo>
                <a:lnTo>
                  <a:pt x="2301240" y="1837674"/>
                </a:lnTo>
                <a:lnTo>
                  <a:pt x="2302547" y="1834895"/>
                </a:lnTo>
              </a:path>
              <a:path w="2330195" h="2040635">
                <a:moveTo>
                  <a:pt x="2301113" y="1837943"/>
                </a:moveTo>
                <a:lnTo>
                  <a:pt x="2299715" y="1837943"/>
                </a:lnTo>
                <a:lnTo>
                  <a:pt x="2299715" y="1840914"/>
                </a:lnTo>
                <a:lnTo>
                  <a:pt x="2301113" y="1837943"/>
                </a:lnTo>
              </a:path>
              <a:path w="2330195" h="2040635">
                <a:moveTo>
                  <a:pt x="2298191" y="1842515"/>
                </a:moveTo>
                <a:lnTo>
                  <a:pt x="2298191" y="1844039"/>
                </a:lnTo>
                <a:lnTo>
                  <a:pt x="2298962" y="1842515"/>
                </a:lnTo>
              </a:path>
              <a:path w="2330195" h="2040635">
                <a:moveTo>
                  <a:pt x="33528" y="1845563"/>
                </a:moveTo>
                <a:lnTo>
                  <a:pt x="33527" y="1847087"/>
                </a:lnTo>
                <a:lnTo>
                  <a:pt x="35052" y="1847087"/>
                </a:lnTo>
                <a:lnTo>
                  <a:pt x="35051" y="1845563"/>
                </a:lnTo>
              </a:path>
              <a:path w="2330195" h="2040635">
                <a:moveTo>
                  <a:pt x="2297529" y="1845563"/>
                </a:moveTo>
                <a:lnTo>
                  <a:pt x="2296667" y="1845563"/>
                </a:lnTo>
                <a:lnTo>
                  <a:pt x="2296667" y="1847394"/>
                </a:lnTo>
                <a:lnTo>
                  <a:pt x="2297529" y="1845563"/>
                </a:lnTo>
              </a:path>
              <a:path w="2330195" h="2040635">
                <a:moveTo>
                  <a:pt x="33383" y="1847087"/>
                </a:moveTo>
                <a:lnTo>
                  <a:pt x="34100" y="1848611"/>
                </a:lnTo>
                <a:lnTo>
                  <a:pt x="35534" y="1851659"/>
                </a:lnTo>
                <a:lnTo>
                  <a:pt x="36968" y="1854707"/>
                </a:lnTo>
                <a:lnTo>
                  <a:pt x="37979" y="1856858"/>
                </a:lnTo>
                <a:lnTo>
                  <a:pt x="38490" y="1857755"/>
                </a:lnTo>
                <a:lnTo>
                  <a:pt x="39357" y="1859279"/>
                </a:lnTo>
                <a:lnTo>
                  <a:pt x="41147" y="1859279"/>
                </a:lnTo>
                <a:lnTo>
                  <a:pt x="41147" y="1857755"/>
                </a:lnTo>
                <a:lnTo>
                  <a:pt x="39624" y="1857755"/>
                </a:lnTo>
                <a:lnTo>
                  <a:pt x="39624" y="1856858"/>
                </a:lnTo>
                <a:lnTo>
                  <a:pt x="39623" y="1854707"/>
                </a:lnTo>
                <a:lnTo>
                  <a:pt x="38100" y="1854707"/>
                </a:lnTo>
                <a:lnTo>
                  <a:pt x="38099" y="1851659"/>
                </a:lnTo>
                <a:lnTo>
                  <a:pt x="36576" y="1851659"/>
                </a:lnTo>
                <a:lnTo>
                  <a:pt x="36575" y="1848611"/>
                </a:lnTo>
                <a:lnTo>
                  <a:pt x="35052" y="1848611"/>
                </a:lnTo>
                <a:lnTo>
                  <a:pt x="35052" y="1847087"/>
                </a:lnTo>
              </a:path>
              <a:path w="2330195" h="2040635">
                <a:moveTo>
                  <a:pt x="2296095" y="1848611"/>
                </a:moveTo>
                <a:lnTo>
                  <a:pt x="2295143" y="1848611"/>
                </a:lnTo>
                <a:lnTo>
                  <a:pt x="2295144" y="1850634"/>
                </a:lnTo>
                <a:lnTo>
                  <a:pt x="2296095" y="1848611"/>
                </a:lnTo>
              </a:path>
              <a:path w="2330195" h="2040635">
                <a:moveTo>
                  <a:pt x="2294661" y="1851659"/>
                </a:moveTo>
                <a:lnTo>
                  <a:pt x="2293619" y="1851659"/>
                </a:lnTo>
                <a:lnTo>
                  <a:pt x="2293619" y="1853874"/>
                </a:lnTo>
                <a:lnTo>
                  <a:pt x="2294661" y="1851659"/>
                </a:lnTo>
              </a:path>
              <a:path w="2330195" h="2040635">
                <a:moveTo>
                  <a:pt x="2293227" y="1854707"/>
                </a:moveTo>
                <a:lnTo>
                  <a:pt x="2292095" y="1854707"/>
                </a:lnTo>
                <a:lnTo>
                  <a:pt x="2292095" y="1856858"/>
                </a:lnTo>
                <a:lnTo>
                  <a:pt x="2292095" y="1857069"/>
                </a:lnTo>
                <a:lnTo>
                  <a:pt x="2292216" y="1856858"/>
                </a:lnTo>
                <a:lnTo>
                  <a:pt x="2293227" y="1854707"/>
                </a:lnTo>
              </a:path>
              <a:path w="2330195" h="2040635">
                <a:moveTo>
                  <a:pt x="2291705" y="1857755"/>
                </a:moveTo>
                <a:lnTo>
                  <a:pt x="2290571" y="1857755"/>
                </a:lnTo>
                <a:lnTo>
                  <a:pt x="2290571" y="1859747"/>
                </a:lnTo>
                <a:lnTo>
                  <a:pt x="2291705" y="1857755"/>
                </a:lnTo>
              </a:path>
              <a:path w="2330195" h="2040635">
                <a:moveTo>
                  <a:pt x="39357" y="1859279"/>
                </a:moveTo>
                <a:lnTo>
                  <a:pt x="40224" y="1860803"/>
                </a:lnTo>
                <a:lnTo>
                  <a:pt x="41092" y="1862327"/>
                </a:lnTo>
                <a:lnTo>
                  <a:pt x="42671" y="1862327"/>
                </a:lnTo>
                <a:lnTo>
                  <a:pt x="42671" y="1860803"/>
                </a:lnTo>
                <a:lnTo>
                  <a:pt x="42671" y="1859279"/>
                </a:lnTo>
              </a:path>
              <a:path w="2330195" h="2040635">
                <a:moveTo>
                  <a:pt x="2289047" y="1860803"/>
                </a:moveTo>
                <a:lnTo>
                  <a:pt x="2289047" y="1862327"/>
                </a:lnTo>
                <a:lnTo>
                  <a:pt x="2289970" y="1860803"/>
                </a:lnTo>
              </a:path>
              <a:path w="2330195" h="2040635">
                <a:moveTo>
                  <a:pt x="41092" y="1862327"/>
                </a:moveTo>
                <a:lnTo>
                  <a:pt x="41959" y="1863851"/>
                </a:lnTo>
                <a:lnTo>
                  <a:pt x="42826" y="1865375"/>
                </a:lnTo>
                <a:lnTo>
                  <a:pt x="43694" y="1866899"/>
                </a:lnTo>
                <a:lnTo>
                  <a:pt x="44195" y="1866899"/>
                </a:lnTo>
                <a:lnTo>
                  <a:pt x="44195" y="1865375"/>
                </a:lnTo>
                <a:lnTo>
                  <a:pt x="44195" y="1863851"/>
                </a:lnTo>
                <a:lnTo>
                  <a:pt x="44195" y="1862327"/>
                </a:lnTo>
              </a:path>
              <a:path w="2330195" h="2040635">
                <a:moveTo>
                  <a:pt x="2288236" y="1863851"/>
                </a:moveTo>
                <a:lnTo>
                  <a:pt x="2287523" y="1863851"/>
                </a:lnTo>
                <a:lnTo>
                  <a:pt x="2287523" y="1865104"/>
                </a:lnTo>
                <a:lnTo>
                  <a:pt x="2288236" y="1863851"/>
                </a:lnTo>
              </a:path>
              <a:path w="2330195" h="2040635">
                <a:moveTo>
                  <a:pt x="2287369" y="1865375"/>
                </a:moveTo>
                <a:lnTo>
                  <a:pt x="2285999" y="1865375"/>
                </a:lnTo>
                <a:lnTo>
                  <a:pt x="2285999" y="1866899"/>
                </a:lnTo>
                <a:lnTo>
                  <a:pt x="2285999" y="1867781"/>
                </a:lnTo>
                <a:lnTo>
                  <a:pt x="2286501" y="1866899"/>
                </a:lnTo>
                <a:lnTo>
                  <a:pt x="2287369" y="1865375"/>
                </a:lnTo>
              </a:path>
              <a:path w="2330195" h="2040635">
                <a:moveTo>
                  <a:pt x="45719" y="1865375"/>
                </a:moveTo>
                <a:lnTo>
                  <a:pt x="44195" y="1865375"/>
                </a:lnTo>
                <a:lnTo>
                  <a:pt x="44195" y="1866899"/>
                </a:lnTo>
                <a:lnTo>
                  <a:pt x="45720" y="1866899"/>
                </a:lnTo>
                <a:lnTo>
                  <a:pt x="45719" y="1865375"/>
                </a:lnTo>
              </a:path>
              <a:path w="2330195" h="2040635">
                <a:moveTo>
                  <a:pt x="43694" y="1866899"/>
                </a:moveTo>
                <a:lnTo>
                  <a:pt x="44561" y="1868423"/>
                </a:lnTo>
                <a:lnTo>
                  <a:pt x="46295" y="1871471"/>
                </a:lnTo>
                <a:lnTo>
                  <a:pt x="47163" y="1872995"/>
                </a:lnTo>
                <a:lnTo>
                  <a:pt x="48768" y="1872995"/>
                </a:lnTo>
                <a:lnTo>
                  <a:pt x="48768" y="1871471"/>
                </a:lnTo>
                <a:lnTo>
                  <a:pt x="47244" y="1871471"/>
                </a:lnTo>
                <a:lnTo>
                  <a:pt x="47243" y="1868423"/>
                </a:lnTo>
                <a:lnTo>
                  <a:pt x="45720" y="1868423"/>
                </a:lnTo>
                <a:lnTo>
                  <a:pt x="45720" y="1866899"/>
                </a:lnTo>
              </a:path>
              <a:path w="2330195" h="2040635">
                <a:moveTo>
                  <a:pt x="2285634" y="1868423"/>
                </a:moveTo>
                <a:lnTo>
                  <a:pt x="2284475" y="1868423"/>
                </a:lnTo>
                <a:lnTo>
                  <a:pt x="2284475" y="1870460"/>
                </a:lnTo>
                <a:lnTo>
                  <a:pt x="2285634" y="1868423"/>
                </a:lnTo>
              </a:path>
              <a:path w="2330195" h="2040635">
                <a:moveTo>
                  <a:pt x="2283900" y="1871471"/>
                </a:moveTo>
                <a:lnTo>
                  <a:pt x="2282951" y="1871471"/>
                </a:lnTo>
                <a:lnTo>
                  <a:pt x="2282951" y="1873138"/>
                </a:lnTo>
                <a:lnTo>
                  <a:pt x="2283900" y="1871471"/>
                </a:lnTo>
              </a:path>
              <a:path w="2330195" h="2040635">
                <a:moveTo>
                  <a:pt x="47163" y="1872995"/>
                </a:moveTo>
                <a:lnTo>
                  <a:pt x="48897" y="1876043"/>
                </a:lnTo>
                <a:lnTo>
                  <a:pt x="50292" y="1876043"/>
                </a:lnTo>
                <a:lnTo>
                  <a:pt x="50292" y="1872995"/>
                </a:lnTo>
              </a:path>
              <a:path w="2330195" h="2040635">
                <a:moveTo>
                  <a:pt x="2281427" y="1874519"/>
                </a:moveTo>
                <a:lnTo>
                  <a:pt x="2281427" y="1875816"/>
                </a:lnTo>
                <a:lnTo>
                  <a:pt x="2282165" y="1874519"/>
                </a:lnTo>
              </a:path>
              <a:path w="2330195" h="2040635">
                <a:moveTo>
                  <a:pt x="2281298" y="1876043"/>
                </a:moveTo>
                <a:lnTo>
                  <a:pt x="2279903" y="1876043"/>
                </a:lnTo>
                <a:lnTo>
                  <a:pt x="2279903" y="1877567"/>
                </a:lnTo>
                <a:lnTo>
                  <a:pt x="2279904" y="1878494"/>
                </a:lnTo>
                <a:lnTo>
                  <a:pt x="2280431" y="1877567"/>
                </a:lnTo>
                <a:lnTo>
                  <a:pt x="2281298" y="1876043"/>
                </a:lnTo>
              </a:path>
              <a:path w="2330195" h="2040635">
                <a:moveTo>
                  <a:pt x="48897" y="1876043"/>
                </a:moveTo>
                <a:lnTo>
                  <a:pt x="50632" y="1879091"/>
                </a:lnTo>
                <a:lnTo>
                  <a:pt x="50975" y="1879695"/>
                </a:lnTo>
                <a:lnTo>
                  <a:pt x="51597" y="1880615"/>
                </a:lnTo>
                <a:lnTo>
                  <a:pt x="53340" y="1880615"/>
                </a:lnTo>
                <a:lnTo>
                  <a:pt x="53340" y="1879695"/>
                </a:lnTo>
                <a:lnTo>
                  <a:pt x="53339" y="1879091"/>
                </a:lnTo>
                <a:lnTo>
                  <a:pt x="51816" y="1879091"/>
                </a:lnTo>
                <a:lnTo>
                  <a:pt x="51816" y="1876043"/>
                </a:lnTo>
              </a:path>
              <a:path w="2330195" h="2040635">
                <a:moveTo>
                  <a:pt x="2279563" y="1879091"/>
                </a:moveTo>
                <a:lnTo>
                  <a:pt x="2278379" y="1879091"/>
                </a:lnTo>
                <a:lnTo>
                  <a:pt x="2278379" y="1879695"/>
                </a:lnTo>
                <a:lnTo>
                  <a:pt x="2278379" y="1880938"/>
                </a:lnTo>
                <a:lnTo>
                  <a:pt x="2279220" y="1879695"/>
                </a:lnTo>
                <a:lnTo>
                  <a:pt x="2279563" y="1879091"/>
                </a:lnTo>
              </a:path>
              <a:path w="2330195" h="2040635">
                <a:moveTo>
                  <a:pt x="51597" y="1880615"/>
                </a:moveTo>
                <a:lnTo>
                  <a:pt x="52628" y="1882139"/>
                </a:lnTo>
                <a:lnTo>
                  <a:pt x="54688" y="1885187"/>
                </a:lnTo>
                <a:lnTo>
                  <a:pt x="55718" y="1886711"/>
                </a:lnTo>
                <a:lnTo>
                  <a:pt x="56387" y="1886711"/>
                </a:lnTo>
                <a:lnTo>
                  <a:pt x="54863" y="1885187"/>
                </a:lnTo>
                <a:lnTo>
                  <a:pt x="54863" y="1882139"/>
                </a:lnTo>
                <a:lnTo>
                  <a:pt x="54863" y="1880615"/>
                </a:lnTo>
              </a:path>
              <a:path w="2330195" h="2040635">
                <a:moveTo>
                  <a:pt x="2276855" y="1882139"/>
                </a:moveTo>
                <a:lnTo>
                  <a:pt x="2276855" y="1883193"/>
                </a:lnTo>
                <a:lnTo>
                  <a:pt x="2277567" y="1882139"/>
                </a:lnTo>
              </a:path>
              <a:path w="2330195" h="2040635">
                <a:moveTo>
                  <a:pt x="56387" y="1883663"/>
                </a:moveTo>
                <a:lnTo>
                  <a:pt x="54863" y="1883663"/>
                </a:lnTo>
                <a:lnTo>
                  <a:pt x="54864" y="1885187"/>
                </a:lnTo>
                <a:lnTo>
                  <a:pt x="56387" y="1886711"/>
                </a:lnTo>
                <a:lnTo>
                  <a:pt x="57911" y="1886711"/>
                </a:lnTo>
                <a:lnTo>
                  <a:pt x="57911" y="1885187"/>
                </a:lnTo>
                <a:lnTo>
                  <a:pt x="56388" y="1885187"/>
                </a:lnTo>
                <a:lnTo>
                  <a:pt x="56387" y="1883663"/>
                </a:lnTo>
              </a:path>
              <a:path w="2330195" h="2040635">
                <a:moveTo>
                  <a:pt x="2275331" y="1883663"/>
                </a:moveTo>
                <a:lnTo>
                  <a:pt x="2275331" y="1885187"/>
                </a:lnTo>
                <a:lnTo>
                  <a:pt x="2275331" y="1885447"/>
                </a:lnTo>
                <a:lnTo>
                  <a:pt x="2275507" y="1885187"/>
                </a:lnTo>
                <a:lnTo>
                  <a:pt x="2276537" y="1883663"/>
                </a:lnTo>
              </a:path>
              <a:path w="2330195" h="2040635">
                <a:moveTo>
                  <a:pt x="55718" y="1886711"/>
                </a:moveTo>
                <a:lnTo>
                  <a:pt x="56748" y="1888235"/>
                </a:lnTo>
                <a:lnTo>
                  <a:pt x="57911" y="1888235"/>
                </a:lnTo>
                <a:lnTo>
                  <a:pt x="57911" y="1886711"/>
                </a:lnTo>
              </a:path>
              <a:path w="2330195" h="2040635">
                <a:moveTo>
                  <a:pt x="2273807" y="1886711"/>
                </a:moveTo>
                <a:lnTo>
                  <a:pt x="2273807" y="1887702"/>
                </a:lnTo>
                <a:lnTo>
                  <a:pt x="2274477" y="1886711"/>
                </a:lnTo>
              </a:path>
              <a:path w="2330195" h="2040635">
                <a:moveTo>
                  <a:pt x="2273447" y="1888235"/>
                </a:moveTo>
                <a:lnTo>
                  <a:pt x="2272283" y="1888235"/>
                </a:lnTo>
                <a:lnTo>
                  <a:pt x="2272283" y="1889759"/>
                </a:lnTo>
                <a:lnTo>
                  <a:pt x="2272283" y="1889956"/>
                </a:lnTo>
                <a:lnTo>
                  <a:pt x="2272416" y="1889759"/>
                </a:lnTo>
                <a:lnTo>
                  <a:pt x="2273447" y="1888235"/>
                </a:lnTo>
              </a:path>
              <a:path w="2330195" h="2040635">
                <a:moveTo>
                  <a:pt x="56748" y="1888235"/>
                </a:moveTo>
                <a:lnTo>
                  <a:pt x="58809" y="1891283"/>
                </a:lnTo>
                <a:lnTo>
                  <a:pt x="59839" y="1892807"/>
                </a:lnTo>
                <a:lnTo>
                  <a:pt x="60959" y="1892807"/>
                </a:lnTo>
                <a:lnTo>
                  <a:pt x="60959" y="1891283"/>
                </a:lnTo>
                <a:lnTo>
                  <a:pt x="59436" y="1891283"/>
                </a:lnTo>
                <a:lnTo>
                  <a:pt x="59435" y="1888235"/>
                </a:lnTo>
              </a:path>
              <a:path w="2330195" h="2040635">
                <a:moveTo>
                  <a:pt x="2271386" y="1891283"/>
                </a:moveTo>
                <a:lnTo>
                  <a:pt x="2270759" y="1891283"/>
                </a:lnTo>
                <a:lnTo>
                  <a:pt x="2270759" y="1892210"/>
                </a:lnTo>
                <a:lnTo>
                  <a:pt x="2271386" y="1891283"/>
                </a:lnTo>
              </a:path>
              <a:path w="2330195" h="2040635">
                <a:moveTo>
                  <a:pt x="59839" y="1892807"/>
                </a:moveTo>
                <a:lnTo>
                  <a:pt x="60869" y="1894331"/>
                </a:lnTo>
                <a:lnTo>
                  <a:pt x="62483" y="1894331"/>
                </a:lnTo>
                <a:lnTo>
                  <a:pt x="62483" y="1892807"/>
                </a:lnTo>
              </a:path>
              <a:path w="2330195" h="2040635">
                <a:moveTo>
                  <a:pt x="2269235" y="1892807"/>
                </a:moveTo>
                <a:lnTo>
                  <a:pt x="2269235" y="1894331"/>
                </a:lnTo>
                <a:lnTo>
                  <a:pt x="2269235" y="1894465"/>
                </a:lnTo>
                <a:lnTo>
                  <a:pt x="2269326" y="1894331"/>
                </a:lnTo>
                <a:lnTo>
                  <a:pt x="2270356" y="1892807"/>
                </a:lnTo>
              </a:path>
              <a:path w="2330195" h="2040635">
                <a:moveTo>
                  <a:pt x="60869" y="1894331"/>
                </a:moveTo>
                <a:lnTo>
                  <a:pt x="62930" y="1897379"/>
                </a:lnTo>
                <a:lnTo>
                  <a:pt x="64007" y="1897379"/>
                </a:lnTo>
                <a:lnTo>
                  <a:pt x="64007" y="1894331"/>
                </a:lnTo>
              </a:path>
              <a:path w="2330195" h="2040635">
                <a:moveTo>
                  <a:pt x="2267711" y="1895855"/>
                </a:moveTo>
                <a:lnTo>
                  <a:pt x="2267711" y="1896719"/>
                </a:lnTo>
                <a:lnTo>
                  <a:pt x="2268295" y="1895855"/>
                </a:lnTo>
              </a:path>
              <a:path w="2330195" h="2040635">
                <a:moveTo>
                  <a:pt x="62930" y="1897379"/>
                </a:moveTo>
                <a:lnTo>
                  <a:pt x="63960" y="1898903"/>
                </a:lnTo>
                <a:lnTo>
                  <a:pt x="65531" y="1898903"/>
                </a:lnTo>
                <a:lnTo>
                  <a:pt x="65531" y="1897379"/>
                </a:lnTo>
              </a:path>
              <a:path w="2330195" h="2040635">
                <a:moveTo>
                  <a:pt x="2266187" y="1897379"/>
                </a:moveTo>
                <a:lnTo>
                  <a:pt x="2266187" y="1898903"/>
                </a:lnTo>
                <a:lnTo>
                  <a:pt x="2267265" y="1897379"/>
                </a:lnTo>
              </a:path>
              <a:path w="2330195" h="2040635">
                <a:moveTo>
                  <a:pt x="63960" y="1898903"/>
                </a:moveTo>
                <a:lnTo>
                  <a:pt x="65641" y="1901391"/>
                </a:lnTo>
                <a:lnTo>
                  <a:pt x="66086" y="1901951"/>
                </a:lnTo>
                <a:lnTo>
                  <a:pt x="67056" y="1901951"/>
                </a:lnTo>
                <a:lnTo>
                  <a:pt x="67056" y="1901391"/>
                </a:lnTo>
                <a:lnTo>
                  <a:pt x="67056" y="1898903"/>
                </a:lnTo>
              </a:path>
              <a:path w="2330195" h="2040635">
                <a:moveTo>
                  <a:pt x="2264663" y="1898903"/>
                </a:moveTo>
                <a:lnTo>
                  <a:pt x="2264663" y="1900427"/>
                </a:lnTo>
                <a:lnTo>
                  <a:pt x="2264664" y="1901228"/>
                </a:lnTo>
                <a:lnTo>
                  <a:pt x="2265205" y="1900427"/>
                </a:lnTo>
                <a:lnTo>
                  <a:pt x="2266235" y="1898903"/>
                </a:lnTo>
              </a:path>
              <a:path w="2330195" h="2040635">
                <a:moveTo>
                  <a:pt x="2264109" y="1901951"/>
                </a:moveTo>
                <a:lnTo>
                  <a:pt x="2263139" y="1901951"/>
                </a:lnTo>
                <a:lnTo>
                  <a:pt x="2263139" y="1903172"/>
                </a:lnTo>
                <a:lnTo>
                  <a:pt x="2264108" y="1901951"/>
                </a:lnTo>
              </a:path>
              <a:path w="2330195" h="2040635">
                <a:moveTo>
                  <a:pt x="66086" y="1901951"/>
                </a:moveTo>
                <a:lnTo>
                  <a:pt x="67055" y="1903172"/>
                </a:lnTo>
                <a:lnTo>
                  <a:pt x="67056" y="1901951"/>
                </a:lnTo>
              </a:path>
              <a:path w="2330195" h="2040635">
                <a:moveTo>
                  <a:pt x="67056" y="1901951"/>
                </a:moveTo>
                <a:lnTo>
                  <a:pt x="67056" y="1903172"/>
                </a:lnTo>
                <a:lnTo>
                  <a:pt x="67296" y="1903475"/>
                </a:lnTo>
                <a:lnTo>
                  <a:pt x="68579" y="1903475"/>
                </a:lnTo>
                <a:lnTo>
                  <a:pt x="68579" y="1903172"/>
                </a:lnTo>
                <a:lnTo>
                  <a:pt x="68580" y="1901951"/>
                </a:lnTo>
                <a:lnTo>
                  <a:pt x="67056" y="1901951"/>
                </a:lnTo>
              </a:path>
              <a:path w="2330195" h="2040635">
                <a:moveTo>
                  <a:pt x="70104" y="1903475"/>
                </a:moveTo>
                <a:lnTo>
                  <a:pt x="68579" y="1903475"/>
                </a:lnTo>
                <a:lnTo>
                  <a:pt x="70103" y="1903475"/>
                </a:lnTo>
              </a:path>
              <a:path w="2330195" h="2040635">
                <a:moveTo>
                  <a:pt x="2261615" y="1903475"/>
                </a:moveTo>
                <a:lnTo>
                  <a:pt x="2261615" y="1904999"/>
                </a:lnTo>
                <a:lnTo>
                  <a:pt x="2262899" y="1903475"/>
                </a:lnTo>
              </a:path>
              <a:path w="2330195" h="2040635">
                <a:moveTo>
                  <a:pt x="67296" y="1903475"/>
                </a:moveTo>
                <a:lnTo>
                  <a:pt x="68225" y="1904645"/>
                </a:lnTo>
                <a:lnTo>
                  <a:pt x="68579" y="1904999"/>
                </a:lnTo>
                <a:lnTo>
                  <a:pt x="70103" y="1904999"/>
                </a:lnTo>
                <a:lnTo>
                  <a:pt x="70103" y="1904645"/>
                </a:lnTo>
                <a:lnTo>
                  <a:pt x="70103" y="1903475"/>
                </a:lnTo>
              </a:path>
              <a:path w="2330195" h="2040635">
                <a:moveTo>
                  <a:pt x="68225" y="1904645"/>
                </a:moveTo>
                <a:lnTo>
                  <a:pt x="68506" y="1904999"/>
                </a:lnTo>
                <a:lnTo>
                  <a:pt x="69716" y="1906523"/>
                </a:lnTo>
                <a:lnTo>
                  <a:pt x="70104" y="1906523"/>
                </a:lnTo>
                <a:lnTo>
                  <a:pt x="68579" y="1904999"/>
                </a:lnTo>
              </a:path>
              <a:path w="2330195" h="2040635">
                <a:moveTo>
                  <a:pt x="71627" y="1904999"/>
                </a:moveTo>
                <a:lnTo>
                  <a:pt x="70103" y="1904999"/>
                </a:lnTo>
                <a:lnTo>
                  <a:pt x="71627" y="1904999"/>
                </a:lnTo>
              </a:path>
              <a:path w="2330195" h="2040635">
                <a:moveTo>
                  <a:pt x="2260091" y="1904999"/>
                </a:moveTo>
                <a:lnTo>
                  <a:pt x="2260091" y="1904999"/>
                </a:lnTo>
                <a:lnTo>
                  <a:pt x="2261615" y="1904999"/>
                </a:lnTo>
              </a:path>
              <a:path w="2330195" h="2040635">
                <a:moveTo>
                  <a:pt x="68580" y="1904999"/>
                </a:moveTo>
                <a:lnTo>
                  <a:pt x="70103" y="1904999"/>
                </a:lnTo>
              </a:path>
              <a:path w="2330195" h="2040635">
                <a:moveTo>
                  <a:pt x="68580" y="1904999"/>
                </a:moveTo>
                <a:lnTo>
                  <a:pt x="70104" y="1906523"/>
                </a:lnTo>
                <a:lnTo>
                  <a:pt x="71628" y="1906523"/>
                </a:lnTo>
                <a:lnTo>
                  <a:pt x="71627" y="1904999"/>
                </a:lnTo>
              </a:path>
              <a:path w="2330195" h="2040635">
                <a:moveTo>
                  <a:pt x="2260091" y="1904999"/>
                </a:moveTo>
                <a:lnTo>
                  <a:pt x="2260091" y="1906523"/>
                </a:lnTo>
                <a:lnTo>
                  <a:pt x="2260091" y="1907011"/>
                </a:lnTo>
                <a:lnTo>
                  <a:pt x="2260479" y="1906523"/>
                </a:lnTo>
                <a:lnTo>
                  <a:pt x="2261689" y="1904999"/>
                </a:lnTo>
              </a:path>
              <a:path w="2330195" h="2040635">
                <a:moveTo>
                  <a:pt x="69716" y="1906523"/>
                </a:moveTo>
                <a:lnTo>
                  <a:pt x="72136" y="1909571"/>
                </a:lnTo>
                <a:lnTo>
                  <a:pt x="73151" y="1909571"/>
                </a:lnTo>
                <a:lnTo>
                  <a:pt x="73151" y="1906523"/>
                </a:lnTo>
              </a:path>
              <a:path w="2330195" h="2040635">
                <a:moveTo>
                  <a:pt x="2259269" y="1908047"/>
                </a:moveTo>
                <a:lnTo>
                  <a:pt x="2258567" y="1908047"/>
                </a:lnTo>
                <a:lnTo>
                  <a:pt x="2258567" y="1908931"/>
                </a:lnTo>
                <a:lnTo>
                  <a:pt x="2259269" y="1908047"/>
                </a:lnTo>
              </a:path>
              <a:path w="2330195" h="2040635">
                <a:moveTo>
                  <a:pt x="72136" y="1909571"/>
                </a:moveTo>
                <a:lnTo>
                  <a:pt x="73346" y="1911095"/>
                </a:lnTo>
                <a:lnTo>
                  <a:pt x="74675" y="1911095"/>
                </a:lnTo>
                <a:lnTo>
                  <a:pt x="74675" y="1909571"/>
                </a:lnTo>
              </a:path>
              <a:path w="2330195" h="2040635">
                <a:moveTo>
                  <a:pt x="2257043" y="1909571"/>
                </a:moveTo>
                <a:lnTo>
                  <a:pt x="2257043" y="1910850"/>
                </a:lnTo>
                <a:lnTo>
                  <a:pt x="2258059" y="1909571"/>
                </a:lnTo>
              </a:path>
              <a:path w="2330195" h="2040635">
                <a:moveTo>
                  <a:pt x="2256849" y="1911095"/>
                </a:moveTo>
                <a:lnTo>
                  <a:pt x="2255519" y="1911095"/>
                </a:lnTo>
                <a:lnTo>
                  <a:pt x="2255519" y="1912619"/>
                </a:lnTo>
                <a:lnTo>
                  <a:pt x="2255519" y="1912770"/>
                </a:lnTo>
                <a:lnTo>
                  <a:pt x="2255639" y="1912619"/>
                </a:lnTo>
                <a:lnTo>
                  <a:pt x="2256849" y="1911095"/>
                </a:lnTo>
              </a:path>
              <a:path w="2330195" h="2040635">
                <a:moveTo>
                  <a:pt x="73346" y="1911095"/>
                </a:moveTo>
                <a:lnTo>
                  <a:pt x="74556" y="1912619"/>
                </a:lnTo>
                <a:lnTo>
                  <a:pt x="76199" y="1912619"/>
                </a:lnTo>
                <a:lnTo>
                  <a:pt x="76199" y="1911095"/>
                </a:lnTo>
              </a:path>
              <a:path w="2330195" h="2040635">
                <a:moveTo>
                  <a:pt x="74556" y="1912619"/>
                </a:moveTo>
                <a:lnTo>
                  <a:pt x="76976" y="1915667"/>
                </a:lnTo>
                <a:lnTo>
                  <a:pt x="77723" y="1915667"/>
                </a:lnTo>
                <a:lnTo>
                  <a:pt x="77723" y="1912619"/>
                </a:lnTo>
              </a:path>
              <a:path w="2330195" h="2040635">
                <a:moveTo>
                  <a:pt x="2253995" y="1914143"/>
                </a:moveTo>
                <a:lnTo>
                  <a:pt x="2253995" y="1914690"/>
                </a:lnTo>
                <a:lnTo>
                  <a:pt x="2254429" y="1914143"/>
                </a:lnTo>
              </a:path>
              <a:path w="2330195" h="2040635">
                <a:moveTo>
                  <a:pt x="76976" y="1915667"/>
                </a:moveTo>
                <a:lnTo>
                  <a:pt x="78186" y="1917191"/>
                </a:lnTo>
                <a:lnTo>
                  <a:pt x="79247" y="1917191"/>
                </a:lnTo>
                <a:lnTo>
                  <a:pt x="79247" y="1915667"/>
                </a:lnTo>
              </a:path>
              <a:path w="2330195" h="2040635">
                <a:moveTo>
                  <a:pt x="2252471" y="1915667"/>
                </a:moveTo>
                <a:lnTo>
                  <a:pt x="2252471" y="1916609"/>
                </a:lnTo>
                <a:lnTo>
                  <a:pt x="2253219" y="1915667"/>
                </a:lnTo>
              </a:path>
              <a:path w="2330195" h="2040635">
                <a:moveTo>
                  <a:pt x="2252009" y="1917191"/>
                </a:moveTo>
                <a:lnTo>
                  <a:pt x="2250947" y="1917191"/>
                </a:lnTo>
                <a:lnTo>
                  <a:pt x="2250947" y="1918529"/>
                </a:lnTo>
                <a:lnTo>
                  <a:pt x="2252009" y="1917191"/>
                </a:lnTo>
              </a:path>
              <a:path w="2330195" h="2040635">
                <a:moveTo>
                  <a:pt x="78186" y="1917191"/>
                </a:moveTo>
                <a:lnTo>
                  <a:pt x="79396" y="1918715"/>
                </a:lnTo>
                <a:lnTo>
                  <a:pt x="80771" y="1918715"/>
                </a:lnTo>
                <a:lnTo>
                  <a:pt x="80771" y="1917191"/>
                </a:lnTo>
              </a:path>
              <a:path w="2330195" h="2040635">
                <a:moveTo>
                  <a:pt x="79396" y="1918715"/>
                </a:moveTo>
                <a:lnTo>
                  <a:pt x="80606" y="1920239"/>
                </a:lnTo>
                <a:lnTo>
                  <a:pt x="81815" y="1921763"/>
                </a:lnTo>
                <a:lnTo>
                  <a:pt x="84134" y="1921763"/>
                </a:lnTo>
                <a:lnTo>
                  <a:pt x="83820" y="1921763"/>
                </a:lnTo>
                <a:lnTo>
                  <a:pt x="83819" y="1920239"/>
                </a:lnTo>
                <a:lnTo>
                  <a:pt x="82296" y="1920239"/>
                </a:lnTo>
                <a:lnTo>
                  <a:pt x="82295" y="1918715"/>
                </a:lnTo>
              </a:path>
              <a:path w="2330195" h="2040635">
                <a:moveTo>
                  <a:pt x="2249423" y="1918715"/>
                </a:moveTo>
                <a:lnTo>
                  <a:pt x="2249423" y="1920239"/>
                </a:lnTo>
                <a:lnTo>
                  <a:pt x="2249589" y="1920239"/>
                </a:lnTo>
                <a:lnTo>
                  <a:pt x="2250799" y="1918715"/>
                </a:lnTo>
              </a:path>
              <a:path w="2330195" h="2040635">
                <a:moveTo>
                  <a:pt x="2247899" y="1920239"/>
                </a:moveTo>
                <a:lnTo>
                  <a:pt x="2247899" y="1921763"/>
                </a:lnTo>
                <a:lnTo>
                  <a:pt x="2247899" y="1922295"/>
                </a:lnTo>
                <a:lnTo>
                  <a:pt x="2248306" y="1921856"/>
                </a:lnTo>
                <a:lnTo>
                  <a:pt x="2249589" y="1920239"/>
                </a:lnTo>
              </a:path>
              <a:path w="2330195" h="2040635">
                <a:moveTo>
                  <a:pt x="81815" y="1921763"/>
                </a:moveTo>
                <a:lnTo>
                  <a:pt x="83215" y="1923287"/>
                </a:lnTo>
                <a:lnTo>
                  <a:pt x="84627" y="1924811"/>
                </a:lnTo>
                <a:lnTo>
                  <a:pt x="85343" y="1924811"/>
                </a:lnTo>
                <a:lnTo>
                  <a:pt x="83819" y="1923287"/>
                </a:lnTo>
                <a:lnTo>
                  <a:pt x="82388" y="1921856"/>
                </a:lnTo>
              </a:path>
              <a:path w="2330195" h="2040635">
                <a:moveTo>
                  <a:pt x="82296" y="1921763"/>
                </a:moveTo>
                <a:lnTo>
                  <a:pt x="83820" y="1923287"/>
                </a:lnTo>
                <a:lnTo>
                  <a:pt x="85343" y="1924811"/>
                </a:lnTo>
                <a:lnTo>
                  <a:pt x="86868" y="1924811"/>
                </a:lnTo>
                <a:lnTo>
                  <a:pt x="86868" y="1923287"/>
                </a:lnTo>
                <a:lnTo>
                  <a:pt x="85344" y="1923287"/>
                </a:lnTo>
                <a:lnTo>
                  <a:pt x="85343" y="1921763"/>
                </a:lnTo>
                <a:lnTo>
                  <a:pt x="84134" y="1921763"/>
                </a:lnTo>
              </a:path>
              <a:path w="2330195" h="2040635">
                <a:moveTo>
                  <a:pt x="2246375" y="1923287"/>
                </a:moveTo>
                <a:lnTo>
                  <a:pt x="2246375" y="1923940"/>
                </a:lnTo>
                <a:lnTo>
                  <a:pt x="2246980" y="1923287"/>
                </a:lnTo>
              </a:path>
              <a:path w="2330195" h="2040635">
                <a:moveTo>
                  <a:pt x="84627" y="1924811"/>
                </a:moveTo>
                <a:lnTo>
                  <a:pt x="86040" y="1926335"/>
                </a:lnTo>
                <a:lnTo>
                  <a:pt x="86868" y="1926335"/>
                </a:lnTo>
                <a:lnTo>
                  <a:pt x="86868" y="1924811"/>
                </a:lnTo>
              </a:path>
              <a:path w="2330195" h="2040635">
                <a:moveTo>
                  <a:pt x="2244851" y="1924811"/>
                </a:moveTo>
                <a:lnTo>
                  <a:pt x="2244851" y="1925584"/>
                </a:lnTo>
                <a:lnTo>
                  <a:pt x="2245568" y="1924811"/>
                </a:lnTo>
              </a:path>
              <a:path w="2330195" h="2040635">
                <a:moveTo>
                  <a:pt x="86040" y="1926335"/>
                </a:moveTo>
                <a:lnTo>
                  <a:pt x="87452" y="1927859"/>
                </a:lnTo>
                <a:lnTo>
                  <a:pt x="88392" y="1927859"/>
                </a:lnTo>
                <a:lnTo>
                  <a:pt x="88392" y="1926335"/>
                </a:lnTo>
              </a:path>
              <a:path w="2330195" h="2040635">
                <a:moveTo>
                  <a:pt x="2243327" y="1926335"/>
                </a:moveTo>
                <a:lnTo>
                  <a:pt x="2243327" y="1927229"/>
                </a:lnTo>
                <a:lnTo>
                  <a:pt x="2244155" y="1926335"/>
                </a:lnTo>
              </a:path>
              <a:path w="2330195" h="2040635">
                <a:moveTo>
                  <a:pt x="87452" y="1927859"/>
                </a:moveTo>
                <a:lnTo>
                  <a:pt x="88864" y="1929383"/>
                </a:lnTo>
                <a:lnTo>
                  <a:pt x="89916" y="1929383"/>
                </a:lnTo>
                <a:lnTo>
                  <a:pt x="89916" y="1927859"/>
                </a:lnTo>
              </a:path>
              <a:path w="2330195" h="2040635">
                <a:moveTo>
                  <a:pt x="2241803" y="1927859"/>
                </a:moveTo>
                <a:lnTo>
                  <a:pt x="2241803" y="1928874"/>
                </a:lnTo>
                <a:lnTo>
                  <a:pt x="2242743" y="1927859"/>
                </a:lnTo>
              </a:path>
              <a:path w="2330195" h="2040635">
                <a:moveTo>
                  <a:pt x="2241331" y="1929383"/>
                </a:moveTo>
                <a:lnTo>
                  <a:pt x="2240279" y="1929383"/>
                </a:lnTo>
                <a:lnTo>
                  <a:pt x="2240279" y="1930519"/>
                </a:lnTo>
                <a:lnTo>
                  <a:pt x="2241331" y="1929383"/>
                </a:lnTo>
              </a:path>
              <a:path w="2330195" h="2040635">
                <a:moveTo>
                  <a:pt x="88864" y="1929383"/>
                </a:moveTo>
                <a:lnTo>
                  <a:pt x="90276" y="1930907"/>
                </a:lnTo>
                <a:lnTo>
                  <a:pt x="91440" y="1930907"/>
                </a:lnTo>
                <a:lnTo>
                  <a:pt x="91439" y="1929383"/>
                </a:lnTo>
              </a:path>
              <a:path w="2330195" h="2040635">
                <a:moveTo>
                  <a:pt x="90276" y="1930907"/>
                </a:moveTo>
                <a:lnTo>
                  <a:pt x="91688" y="1932431"/>
                </a:lnTo>
                <a:lnTo>
                  <a:pt x="92963" y="1932431"/>
                </a:lnTo>
                <a:lnTo>
                  <a:pt x="92963" y="1930907"/>
                </a:lnTo>
              </a:path>
              <a:path w="2330195" h="2040635">
                <a:moveTo>
                  <a:pt x="2238755" y="1930907"/>
                </a:moveTo>
                <a:lnTo>
                  <a:pt x="2238755" y="1932163"/>
                </a:lnTo>
                <a:lnTo>
                  <a:pt x="2239919" y="1930907"/>
                </a:lnTo>
              </a:path>
              <a:path w="2330195" h="2040635">
                <a:moveTo>
                  <a:pt x="91688" y="1932431"/>
                </a:moveTo>
                <a:lnTo>
                  <a:pt x="93100" y="1933955"/>
                </a:lnTo>
                <a:lnTo>
                  <a:pt x="94487" y="1933955"/>
                </a:lnTo>
                <a:lnTo>
                  <a:pt x="94487" y="1932431"/>
                </a:lnTo>
              </a:path>
              <a:path w="2330195" h="2040635">
                <a:moveTo>
                  <a:pt x="2237231" y="1932431"/>
                </a:moveTo>
                <a:lnTo>
                  <a:pt x="2237231" y="1933808"/>
                </a:lnTo>
                <a:lnTo>
                  <a:pt x="2238507" y="1932431"/>
                </a:lnTo>
              </a:path>
              <a:path w="2330195" h="2040635">
                <a:moveTo>
                  <a:pt x="93100" y="1933955"/>
                </a:moveTo>
                <a:lnTo>
                  <a:pt x="94512" y="1935479"/>
                </a:lnTo>
                <a:lnTo>
                  <a:pt x="96011" y="1935479"/>
                </a:lnTo>
                <a:lnTo>
                  <a:pt x="96011" y="1933955"/>
                </a:lnTo>
              </a:path>
              <a:path w="2330195" h="2040635">
                <a:moveTo>
                  <a:pt x="2235707" y="1933955"/>
                </a:moveTo>
                <a:lnTo>
                  <a:pt x="2235707" y="1935453"/>
                </a:lnTo>
                <a:lnTo>
                  <a:pt x="2237095" y="1933955"/>
                </a:lnTo>
              </a:path>
              <a:path w="2330195" h="2040635">
                <a:moveTo>
                  <a:pt x="2235683" y="1935479"/>
                </a:moveTo>
                <a:lnTo>
                  <a:pt x="2234183" y="1935479"/>
                </a:lnTo>
                <a:lnTo>
                  <a:pt x="2234183" y="1937003"/>
                </a:lnTo>
                <a:lnTo>
                  <a:pt x="2235683" y="1935479"/>
                </a:lnTo>
              </a:path>
              <a:path w="2330195" h="2040635">
                <a:moveTo>
                  <a:pt x="94512" y="1935479"/>
                </a:moveTo>
                <a:lnTo>
                  <a:pt x="95924" y="1937003"/>
                </a:lnTo>
                <a:lnTo>
                  <a:pt x="97535" y="1937003"/>
                </a:lnTo>
                <a:lnTo>
                  <a:pt x="97535" y="1935479"/>
                </a:lnTo>
              </a:path>
              <a:path w="2330195" h="2040635">
                <a:moveTo>
                  <a:pt x="95924" y="1937003"/>
                </a:moveTo>
                <a:lnTo>
                  <a:pt x="97336" y="1938527"/>
                </a:lnTo>
                <a:lnTo>
                  <a:pt x="99059" y="1938527"/>
                </a:lnTo>
                <a:lnTo>
                  <a:pt x="99059" y="1937003"/>
                </a:lnTo>
              </a:path>
              <a:path w="2330195" h="2040635">
                <a:moveTo>
                  <a:pt x="2232659" y="1937003"/>
                </a:moveTo>
                <a:lnTo>
                  <a:pt x="2232659" y="1938527"/>
                </a:lnTo>
                <a:lnTo>
                  <a:pt x="2232859" y="1938527"/>
                </a:lnTo>
                <a:lnTo>
                  <a:pt x="2234271" y="1937003"/>
                </a:lnTo>
              </a:path>
              <a:path w="2330195" h="2040635">
                <a:moveTo>
                  <a:pt x="97336" y="1938527"/>
                </a:moveTo>
                <a:lnTo>
                  <a:pt x="98748" y="1940051"/>
                </a:lnTo>
                <a:lnTo>
                  <a:pt x="100583" y="1940051"/>
                </a:lnTo>
                <a:lnTo>
                  <a:pt x="100583" y="1938527"/>
                </a:lnTo>
              </a:path>
              <a:path w="2330195" h="2040635">
                <a:moveTo>
                  <a:pt x="2231135" y="1938527"/>
                </a:moveTo>
                <a:lnTo>
                  <a:pt x="2232659" y="1938527"/>
                </a:lnTo>
              </a:path>
              <a:path w="2330195" h="2040635">
                <a:moveTo>
                  <a:pt x="2232859" y="1938527"/>
                </a:moveTo>
                <a:lnTo>
                  <a:pt x="2232659" y="1938527"/>
                </a:lnTo>
                <a:lnTo>
                  <a:pt x="2232859" y="1938527"/>
                </a:lnTo>
              </a:path>
              <a:path w="2330195" h="2040635">
                <a:moveTo>
                  <a:pt x="2231135" y="1938527"/>
                </a:moveTo>
                <a:lnTo>
                  <a:pt x="2231135" y="1940051"/>
                </a:lnTo>
                <a:lnTo>
                  <a:pt x="2231447" y="1940051"/>
                </a:lnTo>
                <a:lnTo>
                  <a:pt x="2232859" y="1938527"/>
                </a:lnTo>
              </a:path>
              <a:path w="2330195" h="2040635">
                <a:moveTo>
                  <a:pt x="102107" y="1940051"/>
                </a:moveTo>
                <a:lnTo>
                  <a:pt x="100583" y="1940051"/>
                </a:lnTo>
                <a:lnTo>
                  <a:pt x="102108" y="1940051"/>
                </a:lnTo>
              </a:path>
              <a:path w="2330195" h="2040635">
                <a:moveTo>
                  <a:pt x="2229611" y="1940051"/>
                </a:moveTo>
                <a:lnTo>
                  <a:pt x="2231135" y="1940051"/>
                </a:lnTo>
              </a:path>
              <a:path w="2330195" h="2040635">
                <a:moveTo>
                  <a:pt x="98748" y="1940051"/>
                </a:moveTo>
                <a:lnTo>
                  <a:pt x="99631" y="1941004"/>
                </a:lnTo>
                <a:lnTo>
                  <a:pt x="100248" y="1941575"/>
                </a:lnTo>
                <a:lnTo>
                  <a:pt x="103631" y="1941575"/>
                </a:lnTo>
                <a:lnTo>
                  <a:pt x="102108" y="1941575"/>
                </a:lnTo>
                <a:lnTo>
                  <a:pt x="102108" y="1941004"/>
                </a:lnTo>
                <a:lnTo>
                  <a:pt x="102108" y="1940051"/>
                </a:lnTo>
              </a:path>
              <a:path w="2330195" h="2040635">
                <a:moveTo>
                  <a:pt x="2231446" y="1940051"/>
                </a:moveTo>
                <a:lnTo>
                  <a:pt x="2231135" y="1940051"/>
                </a:lnTo>
                <a:lnTo>
                  <a:pt x="2231446" y="1940051"/>
                </a:lnTo>
              </a:path>
              <a:path w="2330195" h="2040635">
                <a:moveTo>
                  <a:pt x="2229611" y="1940051"/>
                </a:moveTo>
                <a:lnTo>
                  <a:pt x="2229611" y="1941004"/>
                </a:lnTo>
                <a:lnTo>
                  <a:pt x="2229611" y="1941575"/>
                </a:lnTo>
                <a:lnTo>
                  <a:pt x="2229611" y="1941887"/>
                </a:lnTo>
                <a:lnTo>
                  <a:pt x="2229947" y="1941575"/>
                </a:lnTo>
                <a:lnTo>
                  <a:pt x="2230564" y="1941004"/>
                </a:lnTo>
                <a:lnTo>
                  <a:pt x="2231446" y="1940051"/>
                </a:lnTo>
              </a:path>
              <a:path w="2330195" h="2040635">
                <a:moveTo>
                  <a:pt x="2228087" y="1941575"/>
                </a:moveTo>
                <a:lnTo>
                  <a:pt x="2228087" y="1941887"/>
                </a:lnTo>
                <a:lnTo>
                  <a:pt x="2228087" y="1943099"/>
                </a:lnTo>
                <a:lnTo>
                  <a:pt x="2228302" y="1943099"/>
                </a:lnTo>
                <a:lnTo>
                  <a:pt x="2229611" y="1941887"/>
                </a:lnTo>
                <a:lnTo>
                  <a:pt x="2229611" y="1941575"/>
                </a:lnTo>
              </a:path>
              <a:path w="2330195" h="2040635">
                <a:moveTo>
                  <a:pt x="100248" y="1941575"/>
                </a:moveTo>
                <a:lnTo>
                  <a:pt x="101893" y="1943099"/>
                </a:lnTo>
                <a:lnTo>
                  <a:pt x="102108" y="1943099"/>
                </a:lnTo>
                <a:lnTo>
                  <a:pt x="100583" y="1941575"/>
                </a:lnTo>
              </a:path>
              <a:path w="2330195" h="2040635">
                <a:moveTo>
                  <a:pt x="100583" y="1941575"/>
                </a:moveTo>
                <a:lnTo>
                  <a:pt x="102108" y="1943099"/>
                </a:lnTo>
                <a:lnTo>
                  <a:pt x="103632" y="1943099"/>
                </a:lnTo>
                <a:lnTo>
                  <a:pt x="103631" y="1941575"/>
                </a:lnTo>
              </a:path>
              <a:path w="2330195" h="2040635">
                <a:moveTo>
                  <a:pt x="101893" y="1943099"/>
                </a:moveTo>
                <a:lnTo>
                  <a:pt x="103537" y="1944623"/>
                </a:lnTo>
                <a:lnTo>
                  <a:pt x="102107" y="1943099"/>
                </a:lnTo>
              </a:path>
              <a:path w="2330195" h="2040635">
                <a:moveTo>
                  <a:pt x="102108" y="1943099"/>
                </a:moveTo>
                <a:lnTo>
                  <a:pt x="103631" y="1944623"/>
                </a:lnTo>
                <a:lnTo>
                  <a:pt x="105156" y="1944623"/>
                </a:lnTo>
                <a:lnTo>
                  <a:pt x="105156" y="1943099"/>
                </a:lnTo>
                <a:lnTo>
                  <a:pt x="103632" y="1943099"/>
                </a:lnTo>
              </a:path>
              <a:path w="2330195" h="2040635">
                <a:moveTo>
                  <a:pt x="2226563" y="1943099"/>
                </a:moveTo>
                <a:lnTo>
                  <a:pt x="2226563" y="1944623"/>
                </a:lnTo>
                <a:lnTo>
                  <a:pt x="2228302" y="1943099"/>
                </a:lnTo>
              </a:path>
              <a:path w="2330195" h="2040635">
                <a:moveTo>
                  <a:pt x="2226563" y="1944623"/>
                </a:moveTo>
              </a:path>
              <a:path w="2330195" h="2040635">
                <a:moveTo>
                  <a:pt x="2226563" y="1944623"/>
                </a:moveTo>
                <a:lnTo>
                  <a:pt x="2225039" y="1944623"/>
                </a:lnTo>
                <a:lnTo>
                  <a:pt x="2225039" y="1946123"/>
                </a:lnTo>
                <a:lnTo>
                  <a:pt x="2226563" y="1944711"/>
                </a:lnTo>
              </a:path>
              <a:path w="2330195" h="2040635">
                <a:moveTo>
                  <a:pt x="103537" y="1944623"/>
                </a:moveTo>
                <a:lnTo>
                  <a:pt x="105182" y="1946147"/>
                </a:lnTo>
                <a:lnTo>
                  <a:pt x="106680" y="1946147"/>
                </a:lnTo>
                <a:lnTo>
                  <a:pt x="106680" y="1944623"/>
                </a:lnTo>
              </a:path>
              <a:path w="2330195" h="2040635">
                <a:moveTo>
                  <a:pt x="105182" y="1946147"/>
                </a:moveTo>
                <a:lnTo>
                  <a:pt x="106827" y="1947671"/>
                </a:lnTo>
                <a:lnTo>
                  <a:pt x="108204" y="1947671"/>
                </a:lnTo>
                <a:lnTo>
                  <a:pt x="108204" y="1946147"/>
                </a:lnTo>
              </a:path>
              <a:path w="2330195" h="2040635">
                <a:moveTo>
                  <a:pt x="2223515" y="1946147"/>
                </a:moveTo>
                <a:lnTo>
                  <a:pt x="2223515" y="1947535"/>
                </a:lnTo>
                <a:lnTo>
                  <a:pt x="2225013" y="1946147"/>
                </a:lnTo>
              </a:path>
              <a:path w="2330195" h="2040635">
                <a:moveTo>
                  <a:pt x="106827" y="1947671"/>
                </a:moveTo>
                <a:lnTo>
                  <a:pt x="108472" y="1949195"/>
                </a:lnTo>
                <a:lnTo>
                  <a:pt x="109728" y="1949195"/>
                </a:lnTo>
                <a:lnTo>
                  <a:pt x="109727" y="1947671"/>
                </a:lnTo>
              </a:path>
              <a:path w="2330195" h="2040635">
                <a:moveTo>
                  <a:pt x="2221991" y="1947671"/>
                </a:moveTo>
                <a:lnTo>
                  <a:pt x="2221991" y="1948947"/>
                </a:lnTo>
                <a:lnTo>
                  <a:pt x="2223368" y="1947671"/>
                </a:lnTo>
              </a:path>
              <a:path w="2330195" h="2040635">
                <a:moveTo>
                  <a:pt x="108472" y="1949195"/>
                </a:moveTo>
                <a:lnTo>
                  <a:pt x="110116" y="1950719"/>
                </a:lnTo>
                <a:lnTo>
                  <a:pt x="111251" y="1950719"/>
                </a:lnTo>
                <a:lnTo>
                  <a:pt x="111251" y="1949195"/>
                </a:lnTo>
              </a:path>
              <a:path w="2330195" h="2040635">
                <a:moveTo>
                  <a:pt x="2220467" y="1949195"/>
                </a:moveTo>
                <a:lnTo>
                  <a:pt x="2220467" y="1950359"/>
                </a:lnTo>
                <a:lnTo>
                  <a:pt x="2221723" y="1949195"/>
                </a:lnTo>
              </a:path>
              <a:path w="2330195" h="2040635">
                <a:moveTo>
                  <a:pt x="2220079" y="1950719"/>
                </a:moveTo>
                <a:lnTo>
                  <a:pt x="2218943" y="1950719"/>
                </a:lnTo>
                <a:lnTo>
                  <a:pt x="2218943" y="1951771"/>
                </a:lnTo>
                <a:lnTo>
                  <a:pt x="2220079" y="1950719"/>
                </a:lnTo>
              </a:path>
              <a:path w="2330195" h="2040635">
                <a:moveTo>
                  <a:pt x="110116" y="1950719"/>
                </a:moveTo>
                <a:lnTo>
                  <a:pt x="111761" y="1952243"/>
                </a:lnTo>
                <a:lnTo>
                  <a:pt x="112775" y="1952243"/>
                </a:lnTo>
                <a:lnTo>
                  <a:pt x="112775" y="1950719"/>
                </a:lnTo>
              </a:path>
              <a:path w="2330195" h="2040635">
                <a:moveTo>
                  <a:pt x="111761" y="1952243"/>
                </a:moveTo>
                <a:lnTo>
                  <a:pt x="113406" y="1953767"/>
                </a:lnTo>
                <a:lnTo>
                  <a:pt x="114299" y="1953767"/>
                </a:lnTo>
                <a:lnTo>
                  <a:pt x="114299" y="1952243"/>
                </a:lnTo>
              </a:path>
              <a:path w="2330195" h="2040635">
                <a:moveTo>
                  <a:pt x="2217419" y="1952243"/>
                </a:moveTo>
                <a:lnTo>
                  <a:pt x="2217419" y="1953183"/>
                </a:lnTo>
                <a:lnTo>
                  <a:pt x="2218434" y="1952243"/>
                </a:lnTo>
              </a:path>
              <a:path w="2330195" h="2040635">
                <a:moveTo>
                  <a:pt x="2216789" y="1953767"/>
                </a:moveTo>
                <a:lnTo>
                  <a:pt x="2215895" y="1953767"/>
                </a:lnTo>
                <a:lnTo>
                  <a:pt x="2215895" y="1954595"/>
                </a:lnTo>
                <a:lnTo>
                  <a:pt x="2216789" y="1953767"/>
                </a:lnTo>
              </a:path>
              <a:path w="2330195" h="2040635">
                <a:moveTo>
                  <a:pt x="113406" y="1953767"/>
                </a:moveTo>
                <a:lnTo>
                  <a:pt x="115051" y="1955291"/>
                </a:lnTo>
                <a:lnTo>
                  <a:pt x="115823" y="1955291"/>
                </a:lnTo>
                <a:lnTo>
                  <a:pt x="115823" y="1953767"/>
                </a:lnTo>
              </a:path>
              <a:path w="2330195" h="2040635">
                <a:moveTo>
                  <a:pt x="115051" y="1955291"/>
                </a:moveTo>
                <a:lnTo>
                  <a:pt x="116695" y="1956815"/>
                </a:lnTo>
                <a:lnTo>
                  <a:pt x="118340" y="1958339"/>
                </a:lnTo>
                <a:lnTo>
                  <a:pt x="118779" y="1958746"/>
                </a:lnTo>
                <a:lnTo>
                  <a:pt x="120186" y="1959863"/>
                </a:lnTo>
                <a:lnTo>
                  <a:pt x="121920" y="1959863"/>
                </a:lnTo>
                <a:lnTo>
                  <a:pt x="121920" y="1958746"/>
                </a:lnTo>
                <a:lnTo>
                  <a:pt x="121919" y="1958339"/>
                </a:lnTo>
                <a:lnTo>
                  <a:pt x="120396" y="1958339"/>
                </a:lnTo>
                <a:lnTo>
                  <a:pt x="120395" y="1956815"/>
                </a:lnTo>
                <a:lnTo>
                  <a:pt x="117348" y="1956815"/>
                </a:lnTo>
                <a:lnTo>
                  <a:pt x="117347" y="1955291"/>
                </a:lnTo>
              </a:path>
              <a:path w="2330195" h="2040635">
                <a:moveTo>
                  <a:pt x="2214371" y="1955291"/>
                </a:moveTo>
                <a:lnTo>
                  <a:pt x="2214371" y="1956008"/>
                </a:lnTo>
                <a:lnTo>
                  <a:pt x="2215144" y="1955291"/>
                </a:lnTo>
              </a:path>
              <a:path w="2330195" h="2040635">
                <a:moveTo>
                  <a:pt x="2212847" y="1956815"/>
                </a:moveTo>
                <a:lnTo>
                  <a:pt x="2212847" y="1957420"/>
                </a:lnTo>
                <a:lnTo>
                  <a:pt x="2213499" y="1956815"/>
                </a:lnTo>
              </a:path>
              <a:path w="2330195" h="2040635">
                <a:moveTo>
                  <a:pt x="2209799" y="1958339"/>
                </a:moveTo>
                <a:lnTo>
                  <a:pt x="2209799" y="1958746"/>
                </a:lnTo>
                <a:lnTo>
                  <a:pt x="2209799" y="1959863"/>
                </a:lnTo>
                <a:lnTo>
                  <a:pt x="2209799" y="1960029"/>
                </a:lnTo>
                <a:lnTo>
                  <a:pt x="2210008" y="1959863"/>
                </a:lnTo>
                <a:lnTo>
                  <a:pt x="2211416" y="1958746"/>
                </a:lnTo>
                <a:lnTo>
                  <a:pt x="2211855" y="1958339"/>
                </a:lnTo>
              </a:path>
              <a:path w="2330195" h="2040635">
                <a:moveTo>
                  <a:pt x="2209799" y="1959863"/>
                </a:moveTo>
                <a:lnTo>
                  <a:pt x="2208275" y="1959863"/>
                </a:lnTo>
                <a:lnTo>
                  <a:pt x="2208275" y="1960029"/>
                </a:lnTo>
                <a:lnTo>
                  <a:pt x="2208275" y="1961239"/>
                </a:lnTo>
                <a:lnTo>
                  <a:pt x="2209799" y="1960029"/>
                </a:lnTo>
                <a:lnTo>
                  <a:pt x="2209799" y="1959863"/>
                </a:lnTo>
              </a:path>
              <a:path w="2330195" h="2040635">
                <a:moveTo>
                  <a:pt x="120186" y="1959863"/>
                </a:moveTo>
                <a:lnTo>
                  <a:pt x="121201" y="1960669"/>
                </a:lnTo>
                <a:lnTo>
                  <a:pt x="120395" y="1959863"/>
                </a:lnTo>
              </a:path>
              <a:path w="2330195" h="2040635">
                <a:moveTo>
                  <a:pt x="120396" y="1959863"/>
                </a:moveTo>
                <a:lnTo>
                  <a:pt x="121201" y="1960669"/>
                </a:lnTo>
                <a:lnTo>
                  <a:pt x="122106" y="1961387"/>
                </a:lnTo>
                <a:lnTo>
                  <a:pt x="124026" y="1962911"/>
                </a:lnTo>
                <a:lnTo>
                  <a:pt x="124968" y="1962911"/>
                </a:lnTo>
                <a:lnTo>
                  <a:pt x="124968" y="1961387"/>
                </a:lnTo>
                <a:lnTo>
                  <a:pt x="123444" y="1961387"/>
                </a:lnTo>
                <a:lnTo>
                  <a:pt x="123444" y="1960669"/>
                </a:lnTo>
                <a:lnTo>
                  <a:pt x="123443" y="1959863"/>
                </a:lnTo>
                <a:lnTo>
                  <a:pt x="121920" y="1959863"/>
                </a:lnTo>
              </a:path>
              <a:path w="2330195" h="2040635">
                <a:moveTo>
                  <a:pt x="2206751" y="1961387"/>
                </a:moveTo>
                <a:lnTo>
                  <a:pt x="2206751" y="1962449"/>
                </a:lnTo>
                <a:lnTo>
                  <a:pt x="2208089" y="1961387"/>
                </a:lnTo>
              </a:path>
              <a:path w="2330195" h="2040635">
                <a:moveTo>
                  <a:pt x="124026" y="1962911"/>
                </a:moveTo>
                <a:lnTo>
                  <a:pt x="125945" y="1964435"/>
                </a:lnTo>
                <a:lnTo>
                  <a:pt x="127865" y="1965959"/>
                </a:lnTo>
                <a:lnTo>
                  <a:pt x="129785" y="1967483"/>
                </a:lnTo>
                <a:lnTo>
                  <a:pt x="131063" y="1967483"/>
                </a:lnTo>
                <a:lnTo>
                  <a:pt x="131063" y="1965959"/>
                </a:lnTo>
                <a:lnTo>
                  <a:pt x="129540" y="1965959"/>
                </a:lnTo>
                <a:lnTo>
                  <a:pt x="129539" y="1964435"/>
                </a:lnTo>
                <a:lnTo>
                  <a:pt x="126492" y="1964435"/>
                </a:lnTo>
                <a:lnTo>
                  <a:pt x="126492" y="1962911"/>
                </a:lnTo>
              </a:path>
              <a:path w="2330195" h="2040635">
                <a:moveTo>
                  <a:pt x="2205227" y="1962911"/>
                </a:moveTo>
                <a:lnTo>
                  <a:pt x="2205227" y="1963659"/>
                </a:lnTo>
                <a:lnTo>
                  <a:pt x="2206169" y="1962911"/>
                </a:lnTo>
              </a:path>
              <a:path w="2330195" h="2040635">
                <a:moveTo>
                  <a:pt x="2203703" y="1964435"/>
                </a:moveTo>
                <a:lnTo>
                  <a:pt x="2203703" y="1964869"/>
                </a:lnTo>
                <a:lnTo>
                  <a:pt x="2204250" y="1964435"/>
                </a:lnTo>
              </a:path>
              <a:path w="2330195" h="2040635">
                <a:moveTo>
                  <a:pt x="2200655" y="1965959"/>
                </a:moveTo>
                <a:lnTo>
                  <a:pt x="2200655" y="1967289"/>
                </a:lnTo>
                <a:lnTo>
                  <a:pt x="2202330" y="1965959"/>
                </a:lnTo>
              </a:path>
              <a:path w="2330195" h="2040635">
                <a:moveTo>
                  <a:pt x="2200410" y="1967483"/>
                </a:moveTo>
                <a:lnTo>
                  <a:pt x="2199131" y="1967483"/>
                </a:lnTo>
                <a:lnTo>
                  <a:pt x="2199131" y="1968499"/>
                </a:lnTo>
                <a:lnTo>
                  <a:pt x="2200410" y="1967483"/>
                </a:lnTo>
              </a:path>
              <a:path w="2330195" h="2040635">
                <a:moveTo>
                  <a:pt x="129785" y="1967483"/>
                </a:moveTo>
                <a:lnTo>
                  <a:pt x="131704" y="1969007"/>
                </a:lnTo>
                <a:lnTo>
                  <a:pt x="132587" y="1969007"/>
                </a:lnTo>
                <a:lnTo>
                  <a:pt x="132587" y="1967483"/>
                </a:lnTo>
              </a:path>
              <a:path w="2330195" h="2040635">
                <a:moveTo>
                  <a:pt x="131704" y="1969007"/>
                </a:moveTo>
                <a:lnTo>
                  <a:pt x="133624" y="1970531"/>
                </a:lnTo>
                <a:lnTo>
                  <a:pt x="135543" y="1972055"/>
                </a:lnTo>
                <a:lnTo>
                  <a:pt x="137463" y="1973579"/>
                </a:lnTo>
                <a:lnTo>
                  <a:pt x="138683" y="1973579"/>
                </a:lnTo>
                <a:lnTo>
                  <a:pt x="138683" y="1972055"/>
                </a:lnTo>
                <a:lnTo>
                  <a:pt x="137160" y="1972055"/>
                </a:lnTo>
                <a:lnTo>
                  <a:pt x="137159" y="1970531"/>
                </a:lnTo>
                <a:lnTo>
                  <a:pt x="134112" y="1970531"/>
                </a:lnTo>
                <a:lnTo>
                  <a:pt x="134111" y="1969007"/>
                </a:lnTo>
              </a:path>
              <a:path w="2330195" h="2040635">
                <a:moveTo>
                  <a:pt x="2197607" y="1969007"/>
                </a:moveTo>
                <a:lnTo>
                  <a:pt x="2197607" y="1969709"/>
                </a:lnTo>
                <a:lnTo>
                  <a:pt x="2198491" y="1969007"/>
                </a:lnTo>
              </a:path>
              <a:path w="2330195" h="2040635">
                <a:moveTo>
                  <a:pt x="2194559" y="1970531"/>
                </a:moveTo>
                <a:lnTo>
                  <a:pt x="2194559" y="1972055"/>
                </a:lnTo>
                <a:lnTo>
                  <a:pt x="2196571" y="1970531"/>
                </a:lnTo>
              </a:path>
              <a:path w="2330195" h="2040635">
                <a:moveTo>
                  <a:pt x="2194559" y="1972055"/>
                </a:moveTo>
              </a:path>
              <a:path w="2330195" h="2040635">
                <a:moveTo>
                  <a:pt x="2194559" y="1972055"/>
                </a:moveTo>
                <a:lnTo>
                  <a:pt x="2193035" y="1972055"/>
                </a:lnTo>
                <a:lnTo>
                  <a:pt x="2193035" y="1973339"/>
                </a:lnTo>
                <a:lnTo>
                  <a:pt x="2194559" y="1972129"/>
                </a:lnTo>
              </a:path>
              <a:path w="2330195" h="2040635">
                <a:moveTo>
                  <a:pt x="137463" y="1973579"/>
                </a:moveTo>
                <a:lnTo>
                  <a:pt x="139244" y="1974994"/>
                </a:lnTo>
                <a:lnTo>
                  <a:pt x="139407" y="1975103"/>
                </a:lnTo>
                <a:lnTo>
                  <a:pt x="141661" y="1976627"/>
                </a:lnTo>
                <a:lnTo>
                  <a:pt x="143915" y="1978151"/>
                </a:lnTo>
                <a:lnTo>
                  <a:pt x="146170" y="1979675"/>
                </a:lnTo>
                <a:lnTo>
                  <a:pt x="148424" y="1981199"/>
                </a:lnTo>
                <a:lnTo>
                  <a:pt x="149351" y="1981199"/>
                </a:lnTo>
                <a:lnTo>
                  <a:pt x="149351" y="1979675"/>
                </a:lnTo>
                <a:lnTo>
                  <a:pt x="149166" y="1979675"/>
                </a:lnTo>
                <a:lnTo>
                  <a:pt x="147828" y="1979675"/>
                </a:lnTo>
                <a:lnTo>
                  <a:pt x="147827" y="1978151"/>
                </a:lnTo>
                <a:lnTo>
                  <a:pt x="144780" y="1978151"/>
                </a:lnTo>
                <a:lnTo>
                  <a:pt x="144780" y="1976627"/>
                </a:lnTo>
                <a:lnTo>
                  <a:pt x="143256" y="1976627"/>
                </a:lnTo>
                <a:lnTo>
                  <a:pt x="143256" y="1975103"/>
                </a:lnTo>
                <a:lnTo>
                  <a:pt x="140208" y="1975103"/>
                </a:lnTo>
                <a:lnTo>
                  <a:pt x="140207" y="1973579"/>
                </a:lnTo>
              </a:path>
              <a:path w="2330195" h="2040635">
                <a:moveTo>
                  <a:pt x="2191511" y="1973579"/>
                </a:moveTo>
                <a:lnTo>
                  <a:pt x="2191511" y="1974548"/>
                </a:lnTo>
                <a:lnTo>
                  <a:pt x="2192732" y="1973579"/>
                </a:lnTo>
              </a:path>
              <a:path w="2330195" h="2040635">
                <a:moveTo>
                  <a:pt x="2188463" y="1975103"/>
                </a:moveTo>
                <a:lnTo>
                  <a:pt x="2188463" y="1976627"/>
                </a:lnTo>
                <a:lnTo>
                  <a:pt x="2190788" y="1975103"/>
                </a:lnTo>
              </a:path>
              <a:path w="2330195" h="2040635">
                <a:moveTo>
                  <a:pt x="2186939" y="1976627"/>
                </a:moveTo>
                <a:lnTo>
                  <a:pt x="2186939" y="1977705"/>
                </a:lnTo>
                <a:lnTo>
                  <a:pt x="2188463" y="1976675"/>
                </a:lnTo>
              </a:path>
              <a:path w="2330195" h="2040635">
                <a:moveTo>
                  <a:pt x="2185415" y="1978151"/>
                </a:moveTo>
                <a:lnTo>
                  <a:pt x="2185415" y="1978735"/>
                </a:lnTo>
                <a:lnTo>
                  <a:pt x="2186279" y="1978151"/>
                </a:lnTo>
              </a:path>
              <a:path w="2330195" h="2040635">
                <a:moveTo>
                  <a:pt x="2182367" y="1979675"/>
                </a:moveTo>
                <a:lnTo>
                  <a:pt x="2182367" y="1980796"/>
                </a:lnTo>
                <a:lnTo>
                  <a:pt x="2184025" y="1979675"/>
                </a:lnTo>
              </a:path>
              <a:path w="2330195" h="2040635">
                <a:moveTo>
                  <a:pt x="2181770" y="1981199"/>
                </a:moveTo>
                <a:lnTo>
                  <a:pt x="2180843" y="1981199"/>
                </a:lnTo>
                <a:lnTo>
                  <a:pt x="2180843" y="1981826"/>
                </a:lnTo>
                <a:lnTo>
                  <a:pt x="2181770" y="1981199"/>
                </a:lnTo>
              </a:path>
              <a:path w="2330195" h="2040635">
                <a:moveTo>
                  <a:pt x="150875" y="1981199"/>
                </a:moveTo>
                <a:lnTo>
                  <a:pt x="149351" y="1981199"/>
                </a:lnTo>
                <a:lnTo>
                  <a:pt x="150876" y="1981199"/>
                </a:lnTo>
              </a:path>
              <a:path w="2330195" h="2040635">
                <a:moveTo>
                  <a:pt x="148424" y="1981199"/>
                </a:moveTo>
                <a:lnTo>
                  <a:pt x="150679" y="1982723"/>
                </a:lnTo>
                <a:lnTo>
                  <a:pt x="152933" y="1984247"/>
                </a:lnTo>
                <a:lnTo>
                  <a:pt x="153923" y="1984247"/>
                </a:lnTo>
                <a:lnTo>
                  <a:pt x="153923" y="1982723"/>
                </a:lnTo>
                <a:lnTo>
                  <a:pt x="150876" y="1982723"/>
                </a:lnTo>
                <a:lnTo>
                  <a:pt x="150876" y="1981199"/>
                </a:lnTo>
              </a:path>
              <a:path w="2330195" h="2040635">
                <a:moveTo>
                  <a:pt x="2177795" y="1982723"/>
                </a:moveTo>
                <a:lnTo>
                  <a:pt x="2177795" y="1983887"/>
                </a:lnTo>
                <a:lnTo>
                  <a:pt x="2179516" y="1982723"/>
                </a:lnTo>
              </a:path>
              <a:path w="2330195" h="2040635">
                <a:moveTo>
                  <a:pt x="152933" y="1984247"/>
                </a:moveTo>
                <a:lnTo>
                  <a:pt x="155188" y="1985771"/>
                </a:lnTo>
                <a:lnTo>
                  <a:pt x="157442" y="1987295"/>
                </a:lnTo>
                <a:lnTo>
                  <a:pt x="159697" y="1988819"/>
                </a:lnTo>
                <a:lnTo>
                  <a:pt x="160940" y="1989660"/>
                </a:lnTo>
                <a:lnTo>
                  <a:pt x="162141" y="1990343"/>
                </a:lnTo>
                <a:lnTo>
                  <a:pt x="164819" y="1991867"/>
                </a:lnTo>
                <a:lnTo>
                  <a:pt x="167497" y="1993391"/>
                </a:lnTo>
                <a:lnTo>
                  <a:pt x="170175" y="1994915"/>
                </a:lnTo>
                <a:lnTo>
                  <a:pt x="170687" y="1994915"/>
                </a:lnTo>
                <a:lnTo>
                  <a:pt x="170687" y="1993391"/>
                </a:lnTo>
                <a:lnTo>
                  <a:pt x="167640" y="1993391"/>
                </a:lnTo>
                <a:lnTo>
                  <a:pt x="167639" y="1991867"/>
                </a:lnTo>
                <a:lnTo>
                  <a:pt x="166116" y="1991867"/>
                </a:lnTo>
                <a:lnTo>
                  <a:pt x="166116" y="1990343"/>
                </a:lnTo>
                <a:lnTo>
                  <a:pt x="163068" y="1990343"/>
                </a:lnTo>
                <a:lnTo>
                  <a:pt x="163068" y="1989660"/>
                </a:lnTo>
                <a:lnTo>
                  <a:pt x="163068" y="1988819"/>
                </a:lnTo>
                <a:lnTo>
                  <a:pt x="161544" y="1988819"/>
                </a:lnTo>
                <a:lnTo>
                  <a:pt x="161544" y="1987295"/>
                </a:lnTo>
                <a:lnTo>
                  <a:pt x="158496" y="1987295"/>
                </a:lnTo>
                <a:lnTo>
                  <a:pt x="158495" y="1985771"/>
                </a:lnTo>
                <a:lnTo>
                  <a:pt x="156972" y="1985771"/>
                </a:lnTo>
                <a:lnTo>
                  <a:pt x="156971" y="1984247"/>
                </a:lnTo>
              </a:path>
              <a:path w="2330195" h="2040635">
                <a:moveTo>
                  <a:pt x="2176271" y="1984247"/>
                </a:moveTo>
                <a:lnTo>
                  <a:pt x="2176271" y="1984917"/>
                </a:lnTo>
                <a:lnTo>
                  <a:pt x="2177261" y="1984247"/>
                </a:lnTo>
              </a:path>
              <a:path w="2330195" h="2040635">
                <a:moveTo>
                  <a:pt x="2175007" y="1985771"/>
                </a:moveTo>
                <a:lnTo>
                  <a:pt x="2173223" y="1985771"/>
                </a:lnTo>
                <a:lnTo>
                  <a:pt x="2173223" y="1986977"/>
                </a:lnTo>
                <a:lnTo>
                  <a:pt x="2175007" y="1985771"/>
                </a:lnTo>
              </a:path>
              <a:path w="2330195" h="2040635">
                <a:moveTo>
                  <a:pt x="2170175" y="1987295"/>
                </a:moveTo>
                <a:lnTo>
                  <a:pt x="2170175" y="1988819"/>
                </a:lnTo>
                <a:lnTo>
                  <a:pt x="2170498" y="1988819"/>
                </a:lnTo>
                <a:lnTo>
                  <a:pt x="2172753" y="1987295"/>
                </a:lnTo>
              </a:path>
              <a:path w="2330195" h="2040635">
                <a:moveTo>
                  <a:pt x="2168651" y="1988819"/>
                </a:moveTo>
                <a:lnTo>
                  <a:pt x="2170175" y="1988819"/>
                </a:lnTo>
              </a:path>
              <a:path w="2330195" h="2040635">
                <a:moveTo>
                  <a:pt x="2170498" y="1988819"/>
                </a:moveTo>
                <a:lnTo>
                  <a:pt x="2170175" y="1988819"/>
                </a:lnTo>
                <a:lnTo>
                  <a:pt x="2170498" y="1988819"/>
                </a:lnTo>
              </a:path>
              <a:path w="2330195" h="2040635">
                <a:moveTo>
                  <a:pt x="2168651" y="1988819"/>
                </a:moveTo>
                <a:lnTo>
                  <a:pt x="2168651" y="1989660"/>
                </a:lnTo>
                <a:lnTo>
                  <a:pt x="2168651" y="1990003"/>
                </a:lnTo>
                <a:lnTo>
                  <a:pt x="2169255" y="1989660"/>
                </a:lnTo>
                <a:lnTo>
                  <a:pt x="2170498" y="1988819"/>
                </a:lnTo>
              </a:path>
              <a:path w="2330195" h="2040635">
                <a:moveTo>
                  <a:pt x="2165603" y="1990343"/>
                </a:moveTo>
                <a:lnTo>
                  <a:pt x="2165603" y="1991738"/>
                </a:lnTo>
                <a:lnTo>
                  <a:pt x="2168054" y="1990343"/>
                </a:lnTo>
              </a:path>
              <a:path w="2330195" h="2040635">
                <a:moveTo>
                  <a:pt x="2164079" y="1991867"/>
                </a:moveTo>
                <a:lnTo>
                  <a:pt x="2164079" y="1992605"/>
                </a:lnTo>
                <a:lnTo>
                  <a:pt x="2165376" y="1991867"/>
                </a:lnTo>
              </a:path>
              <a:path w="2330195" h="2040635">
                <a:moveTo>
                  <a:pt x="2161031" y="1993391"/>
                </a:moveTo>
                <a:lnTo>
                  <a:pt x="2161031" y="1994340"/>
                </a:lnTo>
                <a:lnTo>
                  <a:pt x="2162698" y="1993391"/>
                </a:lnTo>
              </a:path>
              <a:path w="2330195" h="2040635">
                <a:moveTo>
                  <a:pt x="2160020" y="1994915"/>
                </a:moveTo>
                <a:lnTo>
                  <a:pt x="2157983" y="1994915"/>
                </a:lnTo>
                <a:lnTo>
                  <a:pt x="2157983" y="1996074"/>
                </a:lnTo>
                <a:lnTo>
                  <a:pt x="2160020" y="1994915"/>
                </a:lnTo>
              </a:path>
              <a:path w="2330195" h="2040635">
                <a:moveTo>
                  <a:pt x="170175" y="1994915"/>
                </a:moveTo>
                <a:lnTo>
                  <a:pt x="172853" y="1996439"/>
                </a:lnTo>
                <a:lnTo>
                  <a:pt x="175531" y="1997963"/>
                </a:lnTo>
                <a:lnTo>
                  <a:pt x="178209" y="1999487"/>
                </a:lnTo>
                <a:lnTo>
                  <a:pt x="180888" y="2001011"/>
                </a:lnTo>
                <a:lnTo>
                  <a:pt x="181356" y="2001011"/>
                </a:lnTo>
                <a:lnTo>
                  <a:pt x="181356" y="1999487"/>
                </a:lnTo>
                <a:lnTo>
                  <a:pt x="178308" y="1999487"/>
                </a:lnTo>
                <a:lnTo>
                  <a:pt x="178307" y="1997963"/>
                </a:lnTo>
                <a:lnTo>
                  <a:pt x="177568" y="1997963"/>
                </a:lnTo>
                <a:lnTo>
                  <a:pt x="176784" y="1997963"/>
                </a:lnTo>
                <a:lnTo>
                  <a:pt x="176783" y="1996439"/>
                </a:lnTo>
                <a:lnTo>
                  <a:pt x="173736" y="1996439"/>
                </a:lnTo>
                <a:lnTo>
                  <a:pt x="173735" y="1994915"/>
                </a:lnTo>
              </a:path>
              <a:path w="2330195" h="2040635">
                <a:moveTo>
                  <a:pt x="2154935" y="1996439"/>
                </a:moveTo>
                <a:lnTo>
                  <a:pt x="2154935" y="1997809"/>
                </a:lnTo>
                <a:lnTo>
                  <a:pt x="2157341" y="1996440"/>
                </a:lnTo>
              </a:path>
              <a:path w="2330195" h="2040635">
                <a:moveTo>
                  <a:pt x="2153411" y="1997963"/>
                </a:moveTo>
                <a:lnTo>
                  <a:pt x="2153411" y="1998676"/>
                </a:lnTo>
                <a:lnTo>
                  <a:pt x="2154663" y="1997963"/>
                </a:lnTo>
              </a:path>
              <a:path w="2330195" h="2040635">
                <a:moveTo>
                  <a:pt x="2150363" y="1999487"/>
                </a:moveTo>
                <a:lnTo>
                  <a:pt x="2150363" y="2000410"/>
                </a:lnTo>
                <a:lnTo>
                  <a:pt x="2151985" y="1999487"/>
                </a:lnTo>
              </a:path>
              <a:path w="2330195" h="2040635">
                <a:moveTo>
                  <a:pt x="180888" y="2001011"/>
                </a:moveTo>
                <a:lnTo>
                  <a:pt x="183566" y="2002535"/>
                </a:lnTo>
                <a:lnTo>
                  <a:pt x="184404" y="2002535"/>
                </a:lnTo>
                <a:lnTo>
                  <a:pt x="184404" y="2001011"/>
                </a:lnTo>
              </a:path>
              <a:path w="2330195" h="2040635">
                <a:moveTo>
                  <a:pt x="2147315" y="2001011"/>
                </a:moveTo>
                <a:lnTo>
                  <a:pt x="2147315" y="2002145"/>
                </a:lnTo>
                <a:lnTo>
                  <a:pt x="2149307" y="2001011"/>
                </a:lnTo>
              </a:path>
              <a:path w="2330195" h="2040635">
                <a:moveTo>
                  <a:pt x="2146629" y="2002535"/>
                </a:moveTo>
                <a:lnTo>
                  <a:pt x="2144267" y="2002535"/>
                </a:lnTo>
                <a:lnTo>
                  <a:pt x="2144267" y="2003667"/>
                </a:lnTo>
                <a:lnTo>
                  <a:pt x="2146418" y="2002656"/>
                </a:lnTo>
                <a:lnTo>
                  <a:pt x="2146629" y="2002535"/>
                </a:lnTo>
              </a:path>
              <a:path w="2330195" h="2040635">
                <a:moveTo>
                  <a:pt x="183566" y="2002535"/>
                </a:moveTo>
                <a:lnTo>
                  <a:pt x="183777" y="2002656"/>
                </a:lnTo>
                <a:lnTo>
                  <a:pt x="186761" y="2004059"/>
                </a:lnTo>
                <a:lnTo>
                  <a:pt x="187451" y="2004059"/>
                </a:lnTo>
                <a:lnTo>
                  <a:pt x="187451" y="2002656"/>
                </a:lnTo>
              </a:path>
              <a:path w="2330195" h="2040635">
                <a:moveTo>
                  <a:pt x="186761" y="2004059"/>
                </a:moveTo>
                <a:lnTo>
                  <a:pt x="190001" y="2005583"/>
                </a:lnTo>
                <a:lnTo>
                  <a:pt x="190499" y="2005583"/>
                </a:lnTo>
                <a:lnTo>
                  <a:pt x="190499" y="2004059"/>
                </a:lnTo>
              </a:path>
              <a:path w="2330195" h="2040635">
                <a:moveTo>
                  <a:pt x="2141219" y="2004059"/>
                </a:moveTo>
                <a:lnTo>
                  <a:pt x="2141219" y="2005101"/>
                </a:lnTo>
                <a:lnTo>
                  <a:pt x="2143434" y="2004059"/>
                </a:lnTo>
              </a:path>
              <a:path w="2330195" h="2040635">
                <a:moveTo>
                  <a:pt x="2140194" y="2005583"/>
                </a:moveTo>
                <a:lnTo>
                  <a:pt x="2138171" y="2005583"/>
                </a:lnTo>
                <a:lnTo>
                  <a:pt x="2138171" y="2006535"/>
                </a:lnTo>
                <a:lnTo>
                  <a:pt x="2140194" y="2005583"/>
                </a:lnTo>
              </a:path>
              <a:path w="2330195" h="2040635">
                <a:moveTo>
                  <a:pt x="190001" y="2005583"/>
                </a:moveTo>
                <a:lnTo>
                  <a:pt x="193241" y="2007107"/>
                </a:lnTo>
                <a:lnTo>
                  <a:pt x="193547" y="2007107"/>
                </a:lnTo>
                <a:lnTo>
                  <a:pt x="193547" y="2005583"/>
                </a:lnTo>
              </a:path>
              <a:path w="2330195" h="2040635">
                <a:moveTo>
                  <a:pt x="193241" y="2007107"/>
                </a:moveTo>
                <a:lnTo>
                  <a:pt x="196481" y="2008631"/>
                </a:lnTo>
                <a:lnTo>
                  <a:pt x="196595" y="2007107"/>
                </a:lnTo>
              </a:path>
              <a:path w="2330195" h="2040635">
                <a:moveTo>
                  <a:pt x="2135123" y="2007107"/>
                </a:moveTo>
                <a:lnTo>
                  <a:pt x="2135123" y="2007969"/>
                </a:lnTo>
                <a:lnTo>
                  <a:pt x="2136954" y="2007107"/>
                </a:lnTo>
              </a:path>
              <a:path w="2330195" h="2040635">
                <a:moveTo>
                  <a:pt x="196481" y="2008631"/>
                </a:moveTo>
                <a:lnTo>
                  <a:pt x="199644" y="2010119"/>
                </a:lnTo>
                <a:lnTo>
                  <a:pt x="199644" y="2008631"/>
                </a:lnTo>
              </a:path>
              <a:path w="2330195" h="2040635">
                <a:moveTo>
                  <a:pt x="2132075" y="2008631"/>
                </a:moveTo>
                <a:lnTo>
                  <a:pt x="2132075" y="2009402"/>
                </a:lnTo>
                <a:lnTo>
                  <a:pt x="2133714" y="2008631"/>
                </a:lnTo>
              </a:path>
              <a:path w="2330195" h="2040635">
                <a:moveTo>
                  <a:pt x="199720" y="2010155"/>
                </a:moveTo>
                <a:lnTo>
                  <a:pt x="202960" y="2011679"/>
                </a:lnTo>
                <a:lnTo>
                  <a:pt x="206200" y="2013203"/>
                </a:lnTo>
                <a:lnTo>
                  <a:pt x="207263" y="2013203"/>
                </a:lnTo>
                <a:lnTo>
                  <a:pt x="207263" y="2011679"/>
                </a:lnTo>
                <a:lnTo>
                  <a:pt x="204216" y="2011679"/>
                </a:lnTo>
                <a:lnTo>
                  <a:pt x="204216" y="2010155"/>
                </a:lnTo>
              </a:path>
              <a:path w="2330195" h="2040635">
                <a:moveTo>
                  <a:pt x="2127503" y="2010155"/>
                </a:moveTo>
                <a:lnTo>
                  <a:pt x="2127503" y="2011553"/>
                </a:lnTo>
                <a:lnTo>
                  <a:pt x="2130474" y="2010155"/>
                </a:lnTo>
              </a:path>
              <a:path w="2330195" h="2040635">
                <a:moveTo>
                  <a:pt x="2127235" y="2011679"/>
                </a:moveTo>
                <a:lnTo>
                  <a:pt x="2124455" y="2011679"/>
                </a:lnTo>
                <a:lnTo>
                  <a:pt x="2124455" y="2012987"/>
                </a:lnTo>
                <a:lnTo>
                  <a:pt x="2127235" y="2011679"/>
                </a:lnTo>
              </a:path>
              <a:path w="2330195" h="2040635">
                <a:moveTo>
                  <a:pt x="206200" y="2013203"/>
                </a:moveTo>
                <a:lnTo>
                  <a:pt x="207668" y="2013894"/>
                </a:lnTo>
                <a:lnTo>
                  <a:pt x="209874" y="2014727"/>
                </a:lnTo>
                <a:lnTo>
                  <a:pt x="213907" y="2016251"/>
                </a:lnTo>
                <a:lnTo>
                  <a:pt x="217932" y="2017772"/>
                </a:lnTo>
                <a:lnTo>
                  <a:pt x="217931" y="2016251"/>
                </a:lnTo>
                <a:lnTo>
                  <a:pt x="214884" y="2016251"/>
                </a:lnTo>
                <a:lnTo>
                  <a:pt x="214883" y="2014727"/>
                </a:lnTo>
                <a:lnTo>
                  <a:pt x="210312" y="2014727"/>
                </a:lnTo>
                <a:lnTo>
                  <a:pt x="210312" y="2013894"/>
                </a:lnTo>
                <a:lnTo>
                  <a:pt x="210311" y="2013203"/>
                </a:lnTo>
              </a:path>
              <a:path w="2330195" h="2040635">
                <a:moveTo>
                  <a:pt x="2121407" y="2013203"/>
                </a:moveTo>
                <a:lnTo>
                  <a:pt x="2121407" y="2013894"/>
                </a:lnTo>
                <a:lnTo>
                  <a:pt x="2121407" y="2014317"/>
                </a:lnTo>
                <a:lnTo>
                  <a:pt x="2122527" y="2013894"/>
                </a:lnTo>
                <a:lnTo>
                  <a:pt x="2123995" y="2013203"/>
                </a:lnTo>
              </a:path>
              <a:path w="2330195" h="2040635">
                <a:moveTo>
                  <a:pt x="2120321" y="2014727"/>
                </a:moveTo>
                <a:lnTo>
                  <a:pt x="2116835" y="2014727"/>
                </a:lnTo>
                <a:lnTo>
                  <a:pt x="2116835" y="2016044"/>
                </a:lnTo>
                <a:lnTo>
                  <a:pt x="2120321" y="2014727"/>
                </a:lnTo>
              </a:path>
              <a:path w="2330195" h="2040635">
                <a:moveTo>
                  <a:pt x="2113787" y="2016251"/>
                </a:moveTo>
                <a:lnTo>
                  <a:pt x="2113787" y="2017196"/>
                </a:lnTo>
                <a:lnTo>
                  <a:pt x="2116288" y="2016251"/>
                </a:lnTo>
              </a:path>
              <a:path w="2330195" h="2040635">
                <a:moveTo>
                  <a:pt x="217941" y="2017775"/>
                </a:moveTo>
                <a:lnTo>
                  <a:pt x="221974" y="2019299"/>
                </a:lnTo>
                <a:lnTo>
                  <a:pt x="225551" y="2020651"/>
                </a:lnTo>
                <a:lnTo>
                  <a:pt x="225551" y="2019299"/>
                </a:lnTo>
                <a:lnTo>
                  <a:pt x="225045" y="2019299"/>
                </a:lnTo>
                <a:lnTo>
                  <a:pt x="222504" y="2019299"/>
                </a:lnTo>
                <a:lnTo>
                  <a:pt x="222504" y="2017775"/>
                </a:lnTo>
                <a:lnTo>
                  <a:pt x="219182" y="2017775"/>
                </a:lnTo>
              </a:path>
              <a:path w="2330195" h="2040635">
                <a:moveTo>
                  <a:pt x="2112254" y="2017775"/>
                </a:moveTo>
                <a:lnTo>
                  <a:pt x="2109215" y="2017775"/>
                </a:lnTo>
                <a:lnTo>
                  <a:pt x="2109215" y="2018924"/>
                </a:lnTo>
                <a:lnTo>
                  <a:pt x="2112254" y="2017775"/>
                </a:lnTo>
              </a:path>
              <a:path w="2330195" h="2040635">
                <a:moveTo>
                  <a:pt x="2106167" y="2019299"/>
                </a:moveTo>
                <a:lnTo>
                  <a:pt x="2106167" y="2020075"/>
                </a:lnTo>
                <a:lnTo>
                  <a:pt x="2108221" y="2019299"/>
                </a:lnTo>
              </a:path>
              <a:path w="2330195" h="2040635">
                <a:moveTo>
                  <a:pt x="2104188" y="2020823"/>
                </a:moveTo>
                <a:lnTo>
                  <a:pt x="2101595" y="2020823"/>
                </a:lnTo>
                <a:lnTo>
                  <a:pt x="2101595" y="2021803"/>
                </a:lnTo>
                <a:lnTo>
                  <a:pt x="2104188" y="2020823"/>
                </a:lnTo>
              </a:path>
              <a:path w="2330195" h="2040635">
                <a:moveTo>
                  <a:pt x="230123" y="2020823"/>
                </a:moveTo>
                <a:lnTo>
                  <a:pt x="226008" y="2020823"/>
                </a:lnTo>
                <a:lnTo>
                  <a:pt x="230041" y="2022347"/>
                </a:lnTo>
                <a:lnTo>
                  <a:pt x="232525" y="2023286"/>
                </a:lnTo>
                <a:lnTo>
                  <a:pt x="234545" y="2023871"/>
                </a:lnTo>
                <a:lnTo>
                  <a:pt x="234695" y="2023871"/>
                </a:lnTo>
                <a:lnTo>
                  <a:pt x="234695" y="2023286"/>
                </a:lnTo>
                <a:lnTo>
                  <a:pt x="234695" y="2022347"/>
                </a:lnTo>
                <a:lnTo>
                  <a:pt x="230124" y="2022347"/>
                </a:lnTo>
                <a:lnTo>
                  <a:pt x="230123" y="2020823"/>
                </a:lnTo>
              </a:path>
              <a:path w="2330195" h="2040635">
                <a:moveTo>
                  <a:pt x="2097023" y="2022347"/>
                </a:moveTo>
                <a:lnTo>
                  <a:pt x="2097023" y="2023286"/>
                </a:lnTo>
                <a:lnTo>
                  <a:pt x="2097023" y="2023474"/>
                </a:lnTo>
                <a:lnTo>
                  <a:pt x="2097670" y="2023286"/>
                </a:lnTo>
                <a:lnTo>
                  <a:pt x="2100154" y="2022347"/>
                </a:lnTo>
              </a:path>
              <a:path w="2330195" h="2040635">
                <a:moveTo>
                  <a:pt x="234545" y="2023871"/>
                </a:moveTo>
                <a:lnTo>
                  <a:pt x="239268" y="2025240"/>
                </a:lnTo>
                <a:lnTo>
                  <a:pt x="239267" y="2023871"/>
                </a:lnTo>
              </a:path>
              <a:path w="2330195" h="2040635">
                <a:moveTo>
                  <a:pt x="2092451" y="2023871"/>
                </a:moveTo>
                <a:lnTo>
                  <a:pt x="2092451" y="2024799"/>
                </a:lnTo>
                <a:lnTo>
                  <a:pt x="2095650" y="2023871"/>
                </a:lnTo>
              </a:path>
              <a:path w="2330195" h="2040635">
                <a:moveTo>
                  <a:pt x="239803" y="2025395"/>
                </a:moveTo>
                <a:lnTo>
                  <a:pt x="245062" y="2026919"/>
                </a:lnTo>
                <a:lnTo>
                  <a:pt x="249936" y="2028332"/>
                </a:lnTo>
                <a:lnTo>
                  <a:pt x="249935" y="2026919"/>
                </a:lnTo>
                <a:lnTo>
                  <a:pt x="245364" y="2026919"/>
                </a:lnTo>
                <a:lnTo>
                  <a:pt x="245363" y="2025395"/>
                </a:lnTo>
              </a:path>
              <a:path w="2330195" h="2040635">
                <a:moveTo>
                  <a:pt x="2086355" y="2025395"/>
                </a:moveTo>
                <a:lnTo>
                  <a:pt x="2086355" y="2026565"/>
                </a:lnTo>
                <a:lnTo>
                  <a:pt x="2090392" y="2025395"/>
                </a:lnTo>
              </a:path>
              <a:path w="2330195" h="2040635">
                <a:moveTo>
                  <a:pt x="2081783" y="2026919"/>
                </a:moveTo>
                <a:lnTo>
                  <a:pt x="2081783" y="2027890"/>
                </a:lnTo>
                <a:lnTo>
                  <a:pt x="2085133" y="2026919"/>
                </a:lnTo>
              </a:path>
              <a:path w="2330195" h="2040635">
                <a:moveTo>
                  <a:pt x="250320" y="2028443"/>
                </a:moveTo>
                <a:lnTo>
                  <a:pt x="255579" y="2029967"/>
                </a:lnTo>
                <a:lnTo>
                  <a:pt x="256031" y="2029967"/>
                </a:lnTo>
                <a:lnTo>
                  <a:pt x="256031" y="2028443"/>
                </a:lnTo>
              </a:path>
              <a:path w="2330195" h="2040635">
                <a:moveTo>
                  <a:pt x="2075687" y="2028443"/>
                </a:moveTo>
                <a:lnTo>
                  <a:pt x="2075687" y="2029657"/>
                </a:lnTo>
                <a:lnTo>
                  <a:pt x="2079875" y="2028443"/>
                </a:lnTo>
              </a:path>
              <a:path w="2330195" h="2040635">
                <a:moveTo>
                  <a:pt x="2074616" y="2029967"/>
                </a:moveTo>
                <a:lnTo>
                  <a:pt x="2069591" y="2029967"/>
                </a:lnTo>
                <a:lnTo>
                  <a:pt x="2069591" y="2030744"/>
                </a:lnTo>
                <a:lnTo>
                  <a:pt x="2069591" y="2031225"/>
                </a:lnTo>
                <a:lnTo>
                  <a:pt x="2071935" y="2030744"/>
                </a:lnTo>
                <a:lnTo>
                  <a:pt x="2074616" y="2029967"/>
                </a:lnTo>
              </a:path>
              <a:path w="2330195" h="2040635">
                <a:moveTo>
                  <a:pt x="255579" y="2029967"/>
                </a:moveTo>
                <a:lnTo>
                  <a:pt x="258260" y="2030744"/>
                </a:lnTo>
                <a:lnTo>
                  <a:pt x="261905" y="2031491"/>
                </a:lnTo>
                <a:lnTo>
                  <a:pt x="262127" y="2031491"/>
                </a:lnTo>
                <a:lnTo>
                  <a:pt x="262127" y="2030744"/>
                </a:lnTo>
                <a:lnTo>
                  <a:pt x="262127" y="2029967"/>
                </a:lnTo>
              </a:path>
              <a:path w="2330195" h="2040635">
                <a:moveTo>
                  <a:pt x="2068290" y="2031491"/>
                </a:moveTo>
                <a:lnTo>
                  <a:pt x="2063495" y="2031491"/>
                </a:lnTo>
                <a:lnTo>
                  <a:pt x="2063495" y="2032474"/>
                </a:lnTo>
                <a:lnTo>
                  <a:pt x="2068290" y="2031491"/>
                </a:lnTo>
              </a:path>
              <a:path w="2330195" h="2040635">
                <a:moveTo>
                  <a:pt x="261905" y="2031491"/>
                </a:moveTo>
                <a:lnTo>
                  <a:pt x="268224" y="2032787"/>
                </a:lnTo>
                <a:lnTo>
                  <a:pt x="268223" y="2031491"/>
                </a:lnTo>
              </a:path>
              <a:path w="2330195" h="2040635">
                <a:moveTo>
                  <a:pt x="269340" y="2033015"/>
                </a:moveTo>
                <a:lnTo>
                  <a:pt x="275843" y="2034348"/>
                </a:lnTo>
                <a:lnTo>
                  <a:pt x="275843" y="2033015"/>
                </a:lnTo>
              </a:path>
              <a:path w="2330195" h="2040635">
                <a:moveTo>
                  <a:pt x="2055875" y="2033015"/>
                </a:moveTo>
                <a:lnTo>
                  <a:pt x="2055875" y="2034036"/>
                </a:lnTo>
                <a:lnTo>
                  <a:pt x="2060854" y="2033015"/>
                </a:lnTo>
              </a:path>
              <a:path w="2330195" h="2040635">
                <a:moveTo>
                  <a:pt x="283463" y="2034539"/>
                </a:moveTo>
                <a:lnTo>
                  <a:pt x="276776" y="2034539"/>
                </a:lnTo>
                <a:lnTo>
                  <a:pt x="283464" y="2035910"/>
                </a:lnTo>
                <a:lnTo>
                  <a:pt x="283463" y="2034539"/>
                </a:lnTo>
              </a:path>
              <a:path w="2330195" h="2040635">
                <a:moveTo>
                  <a:pt x="2048255" y="2034539"/>
                </a:moveTo>
                <a:lnTo>
                  <a:pt x="2048255" y="2035598"/>
                </a:lnTo>
                <a:lnTo>
                  <a:pt x="2053419" y="2034539"/>
                </a:lnTo>
              </a:path>
              <a:path w="2330195" h="2040635">
                <a:moveTo>
                  <a:pt x="284212" y="2036063"/>
                </a:moveTo>
                <a:lnTo>
                  <a:pt x="284785" y="2036181"/>
                </a:lnTo>
                <a:lnTo>
                  <a:pt x="292608" y="2037137"/>
                </a:lnTo>
                <a:lnTo>
                  <a:pt x="292607" y="2036181"/>
                </a:lnTo>
              </a:path>
              <a:path w="2330195" h="2040635">
                <a:moveTo>
                  <a:pt x="2045983" y="2036063"/>
                </a:moveTo>
                <a:lnTo>
                  <a:pt x="2039111" y="2036063"/>
                </a:lnTo>
                <a:lnTo>
                  <a:pt x="2039111" y="2036950"/>
                </a:lnTo>
                <a:lnTo>
                  <a:pt x="2045410" y="2036181"/>
                </a:lnTo>
                <a:lnTo>
                  <a:pt x="2045983" y="2036063"/>
                </a:lnTo>
              </a:path>
              <a:path w="2330195" h="2040635">
                <a:moveTo>
                  <a:pt x="296298" y="2037587"/>
                </a:moveTo>
                <a:lnTo>
                  <a:pt x="304800" y="2038626"/>
                </a:lnTo>
                <a:lnTo>
                  <a:pt x="304799" y="2037587"/>
                </a:lnTo>
                <a:lnTo>
                  <a:pt x="297013" y="2037587"/>
                </a:lnTo>
              </a:path>
              <a:path w="2330195" h="2040635">
                <a:moveTo>
                  <a:pt x="2026919" y="2037587"/>
                </a:moveTo>
                <a:lnTo>
                  <a:pt x="2026919" y="2038440"/>
                </a:lnTo>
                <a:lnTo>
                  <a:pt x="2033896" y="2037587"/>
                </a:lnTo>
              </a:path>
              <a:path w="2330195" h="2040635">
                <a:moveTo>
                  <a:pt x="308772" y="2039111"/>
                </a:moveTo>
                <a:lnTo>
                  <a:pt x="312011" y="2039507"/>
                </a:lnTo>
                <a:lnTo>
                  <a:pt x="324611" y="2040018"/>
                </a:lnTo>
                <a:lnTo>
                  <a:pt x="324611" y="2039507"/>
                </a:lnTo>
                <a:lnTo>
                  <a:pt x="324611" y="2039111"/>
                </a:lnTo>
              </a:path>
              <a:path w="2330195" h="2040635">
                <a:moveTo>
                  <a:pt x="2021423" y="2039111"/>
                </a:moveTo>
                <a:lnTo>
                  <a:pt x="2007107" y="2039111"/>
                </a:lnTo>
                <a:lnTo>
                  <a:pt x="2007107" y="2039507"/>
                </a:lnTo>
                <a:lnTo>
                  <a:pt x="2007107" y="2039956"/>
                </a:lnTo>
                <a:lnTo>
                  <a:pt x="2018184" y="2039507"/>
                </a:lnTo>
                <a:lnTo>
                  <a:pt x="2021422" y="2039111"/>
                </a:lnTo>
              </a:path>
              <a:path w="2330195" h="2040635">
                <a:moveTo>
                  <a:pt x="1990344" y="2040635"/>
                </a:moveTo>
                <a:lnTo>
                  <a:pt x="1627742" y="2040635"/>
                </a:lnTo>
                <a:lnTo>
                  <a:pt x="1990343" y="2040635"/>
                </a:lnTo>
              </a:path>
            </a:pathLst>
          </a:custGeom>
          <a:solidFill>
            <a:srgbClr val="8EB3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111" y="4210811"/>
            <a:ext cx="45719" cy="141731"/>
          </a:xfrm>
          <a:custGeom>
            <a:avLst/>
            <a:gdLst/>
            <a:ahLst/>
            <a:cxnLst/>
            <a:rect l="l" t="t" r="r" b="b"/>
            <a:pathLst>
              <a:path w="45719" h="141731">
                <a:moveTo>
                  <a:pt x="44703" y="129539"/>
                </a:moveTo>
                <a:lnTo>
                  <a:pt x="44196" y="129539"/>
                </a:lnTo>
                <a:lnTo>
                  <a:pt x="44195" y="128015"/>
                </a:lnTo>
                <a:lnTo>
                  <a:pt x="42672" y="128015"/>
                </a:lnTo>
                <a:lnTo>
                  <a:pt x="42672" y="124967"/>
                </a:lnTo>
                <a:lnTo>
                  <a:pt x="41148" y="124967"/>
                </a:lnTo>
                <a:lnTo>
                  <a:pt x="41148" y="121919"/>
                </a:lnTo>
                <a:lnTo>
                  <a:pt x="39624" y="121919"/>
                </a:lnTo>
                <a:lnTo>
                  <a:pt x="39624" y="120395"/>
                </a:lnTo>
                <a:lnTo>
                  <a:pt x="38100" y="120395"/>
                </a:lnTo>
                <a:lnTo>
                  <a:pt x="38100" y="117347"/>
                </a:lnTo>
                <a:lnTo>
                  <a:pt x="36576" y="117347"/>
                </a:lnTo>
                <a:lnTo>
                  <a:pt x="36576" y="115823"/>
                </a:lnTo>
                <a:lnTo>
                  <a:pt x="36575" y="114299"/>
                </a:lnTo>
                <a:lnTo>
                  <a:pt x="35051" y="114299"/>
                </a:lnTo>
                <a:lnTo>
                  <a:pt x="35051" y="115823"/>
                </a:lnTo>
                <a:lnTo>
                  <a:pt x="35051" y="114300"/>
                </a:lnTo>
                <a:lnTo>
                  <a:pt x="35051" y="112775"/>
                </a:lnTo>
                <a:lnTo>
                  <a:pt x="35051" y="111251"/>
                </a:lnTo>
                <a:lnTo>
                  <a:pt x="33527" y="111251"/>
                </a:lnTo>
                <a:lnTo>
                  <a:pt x="33527" y="109727"/>
                </a:lnTo>
                <a:lnTo>
                  <a:pt x="33527" y="108203"/>
                </a:lnTo>
                <a:lnTo>
                  <a:pt x="32003" y="108203"/>
                </a:lnTo>
                <a:lnTo>
                  <a:pt x="32003" y="106679"/>
                </a:lnTo>
                <a:lnTo>
                  <a:pt x="30480" y="106679"/>
                </a:lnTo>
                <a:lnTo>
                  <a:pt x="30479" y="103631"/>
                </a:lnTo>
                <a:lnTo>
                  <a:pt x="28956" y="103631"/>
                </a:lnTo>
                <a:lnTo>
                  <a:pt x="28955" y="100583"/>
                </a:lnTo>
                <a:lnTo>
                  <a:pt x="27432" y="100583"/>
                </a:lnTo>
                <a:lnTo>
                  <a:pt x="27431" y="97535"/>
                </a:lnTo>
                <a:lnTo>
                  <a:pt x="25908" y="97535"/>
                </a:lnTo>
                <a:lnTo>
                  <a:pt x="25908" y="96011"/>
                </a:lnTo>
                <a:lnTo>
                  <a:pt x="25907" y="94487"/>
                </a:lnTo>
                <a:lnTo>
                  <a:pt x="24384" y="94487"/>
                </a:lnTo>
                <a:lnTo>
                  <a:pt x="24383" y="96011"/>
                </a:lnTo>
                <a:lnTo>
                  <a:pt x="24383" y="92963"/>
                </a:lnTo>
                <a:lnTo>
                  <a:pt x="24383" y="91439"/>
                </a:lnTo>
                <a:lnTo>
                  <a:pt x="24383" y="89915"/>
                </a:lnTo>
                <a:lnTo>
                  <a:pt x="22860" y="89915"/>
                </a:lnTo>
                <a:lnTo>
                  <a:pt x="22860" y="86867"/>
                </a:lnTo>
                <a:lnTo>
                  <a:pt x="21336" y="86867"/>
                </a:lnTo>
                <a:lnTo>
                  <a:pt x="21336" y="83819"/>
                </a:lnTo>
                <a:lnTo>
                  <a:pt x="19812" y="83819"/>
                </a:lnTo>
                <a:lnTo>
                  <a:pt x="19812" y="80771"/>
                </a:lnTo>
                <a:lnTo>
                  <a:pt x="18288" y="80771"/>
                </a:lnTo>
                <a:lnTo>
                  <a:pt x="18287" y="76199"/>
                </a:lnTo>
                <a:lnTo>
                  <a:pt x="16764" y="76199"/>
                </a:lnTo>
                <a:lnTo>
                  <a:pt x="16764" y="73152"/>
                </a:lnTo>
                <a:lnTo>
                  <a:pt x="15239" y="73152"/>
                </a:lnTo>
                <a:lnTo>
                  <a:pt x="15239" y="70103"/>
                </a:lnTo>
                <a:lnTo>
                  <a:pt x="15239" y="68579"/>
                </a:lnTo>
                <a:lnTo>
                  <a:pt x="13716" y="68579"/>
                </a:lnTo>
                <a:lnTo>
                  <a:pt x="13715" y="70103"/>
                </a:lnTo>
                <a:lnTo>
                  <a:pt x="13715" y="67055"/>
                </a:lnTo>
                <a:lnTo>
                  <a:pt x="13715" y="65531"/>
                </a:lnTo>
                <a:lnTo>
                  <a:pt x="13715" y="64007"/>
                </a:lnTo>
                <a:lnTo>
                  <a:pt x="12192" y="64007"/>
                </a:lnTo>
                <a:lnTo>
                  <a:pt x="12191" y="65531"/>
                </a:lnTo>
                <a:lnTo>
                  <a:pt x="12191" y="62483"/>
                </a:lnTo>
                <a:lnTo>
                  <a:pt x="12191" y="60959"/>
                </a:lnTo>
                <a:lnTo>
                  <a:pt x="12191" y="59435"/>
                </a:lnTo>
                <a:lnTo>
                  <a:pt x="10668" y="59435"/>
                </a:lnTo>
                <a:lnTo>
                  <a:pt x="10667" y="60959"/>
                </a:lnTo>
                <a:lnTo>
                  <a:pt x="10667" y="57911"/>
                </a:lnTo>
                <a:lnTo>
                  <a:pt x="10667" y="56387"/>
                </a:lnTo>
                <a:lnTo>
                  <a:pt x="10667" y="54863"/>
                </a:lnTo>
                <a:lnTo>
                  <a:pt x="9144" y="54863"/>
                </a:lnTo>
                <a:lnTo>
                  <a:pt x="9144" y="56387"/>
                </a:lnTo>
                <a:lnTo>
                  <a:pt x="9143" y="53339"/>
                </a:lnTo>
                <a:lnTo>
                  <a:pt x="9143" y="51815"/>
                </a:lnTo>
                <a:lnTo>
                  <a:pt x="9143" y="50291"/>
                </a:lnTo>
                <a:lnTo>
                  <a:pt x="7620" y="50291"/>
                </a:lnTo>
                <a:lnTo>
                  <a:pt x="7619" y="51815"/>
                </a:lnTo>
                <a:lnTo>
                  <a:pt x="7619" y="48767"/>
                </a:lnTo>
                <a:lnTo>
                  <a:pt x="7619" y="47244"/>
                </a:lnTo>
                <a:lnTo>
                  <a:pt x="7619" y="45720"/>
                </a:lnTo>
                <a:lnTo>
                  <a:pt x="6095" y="45720"/>
                </a:lnTo>
                <a:lnTo>
                  <a:pt x="6095" y="47243"/>
                </a:lnTo>
                <a:lnTo>
                  <a:pt x="6095" y="45720"/>
                </a:lnTo>
                <a:lnTo>
                  <a:pt x="6095" y="42671"/>
                </a:lnTo>
                <a:lnTo>
                  <a:pt x="6095" y="41147"/>
                </a:lnTo>
                <a:lnTo>
                  <a:pt x="6095" y="39623"/>
                </a:lnTo>
                <a:lnTo>
                  <a:pt x="4572" y="39623"/>
                </a:lnTo>
                <a:lnTo>
                  <a:pt x="4572" y="41147"/>
                </a:lnTo>
                <a:lnTo>
                  <a:pt x="4572" y="38100"/>
                </a:lnTo>
                <a:lnTo>
                  <a:pt x="4572" y="36575"/>
                </a:lnTo>
                <a:lnTo>
                  <a:pt x="4572" y="35051"/>
                </a:lnTo>
                <a:lnTo>
                  <a:pt x="3048" y="35051"/>
                </a:lnTo>
                <a:lnTo>
                  <a:pt x="3048" y="36575"/>
                </a:lnTo>
                <a:lnTo>
                  <a:pt x="3048" y="35051"/>
                </a:lnTo>
                <a:lnTo>
                  <a:pt x="3048" y="30479"/>
                </a:lnTo>
                <a:lnTo>
                  <a:pt x="3048" y="28955"/>
                </a:lnTo>
                <a:lnTo>
                  <a:pt x="1524" y="28955"/>
                </a:lnTo>
                <a:lnTo>
                  <a:pt x="1524" y="30479"/>
                </a:lnTo>
                <a:lnTo>
                  <a:pt x="1524" y="24383"/>
                </a:lnTo>
                <a:lnTo>
                  <a:pt x="1524" y="22859"/>
                </a:lnTo>
                <a:lnTo>
                  <a:pt x="1524" y="21335"/>
                </a:lnTo>
                <a:lnTo>
                  <a:pt x="627" y="21335"/>
                </a:lnTo>
                <a:lnTo>
                  <a:pt x="1523" y="51815"/>
                </a:lnTo>
                <a:lnTo>
                  <a:pt x="7619" y="68579"/>
                </a:lnTo>
                <a:lnTo>
                  <a:pt x="13715" y="83819"/>
                </a:lnTo>
                <a:lnTo>
                  <a:pt x="21335" y="99059"/>
                </a:lnTo>
                <a:lnTo>
                  <a:pt x="28956" y="114299"/>
                </a:lnTo>
                <a:lnTo>
                  <a:pt x="36575" y="128015"/>
                </a:lnTo>
                <a:lnTo>
                  <a:pt x="45719" y="141731"/>
                </a:lnTo>
                <a:lnTo>
                  <a:pt x="44703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4395" y="2455163"/>
            <a:ext cx="2339339" cy="2049779"/>
          </a:xfrm>
          <a:custGeom>
            <a:avLst/>
            <a:gdLst/>
            <a:ahLst/>
            <a:cxnLst/>
            <a:rect l="l" t="t" r="r" b="b"/>
            <a:pathLst>
              <a:path w="2339339" h="2049779">
                <a:moveTo>
                  <a:pt x="327660" y="0"/>
                </a:moveTo>
                <a:lnTo>
                  <a:pt x="309372" y="1524"/>
                </a:lnTo>
                <a:lnTo>
                  <a:pt x="292607" y="4572"/>
                </a:lnTo>
                <a:lnTo>
                  <a:pt x="284226" y="6095"/>
                </a:lnTo>
                <a:lnTo>
                  <a:pt x="2055113" y="6095"/>
                </a:lnTo>
                <a:lnTo>
                  <a:pt x="2046731" y="4572"/>
                </a:lnTo>
                <a:lnTo>
                  <a:pt x="2029967" y="1524"/>
                </a:lnTo>
                <a:lnTo>
                  <a:pt x="2011679" y="0"/>
                </a:lnTo>
                <a:lnTo>
                  <a:pt x="327660" y="0"/>
                </a:lnTo>
                <a:close/>
              </a:path>
              <a:path w="2339339" h="2049779">
                <a:moveTo>
                  <a:pt x="284226" y="6095"/>
                </a:moveTo>
                <a:lnTo>
                  <a:pt x="310895" y="6095"/>
                </a:lnTo>
                <a:lnTo>
                  <a:pt x="333756" y="6095"/>
                </a:lnTo>
              </a:path>
              <a:path w="2339339" h="2049779">
                <a:moveTo>
                  <a:pt x="333756" y="6095"/>
                </a:moveTo>
                <a:lnTo>
                  <a:pt x="2055113" y="6095"/>
                </a:lnTo>
              </a:path>
              <a:path w="2339339" h="2049779">
                <a:moveTo>
                  <a:pt x="333756" y="6095"/>
                </a:moveTo>
                <a:lnTo>
                  <a:pt x="310895" y="6095"/>
                </a:lnTo>
                <a:lnTo>
                  <a:pt x="333756" y="6095"/>
                </a:lnTo>
                <a:lnTo>
                  <a:pt x="2005583" y="6095"/>
                </a:lnTo>
              </a:path>
              <a:path w="2339339" h="2049779">
                <a:moveTo>
                  <a:pt x="2005583" y="6095"/>
                </a:moveTo>
                <a:lnTo>
                  <a:pt x="2005583" y="7619"/>
                </a:lnTo>
                <a:lnTo>
                  <a:pt x="2029967" y="7620"/>
                </a:lnTo>
                <a:lnTo>
                  <a:pt x="2029967" y="9143"/>
                </a:lnTo>
                <a:lnTo>
                  <a:pt x="2071877" y="9143"/>
                </a:lnTo>
                <a:lnTo>
                  <a:pt x="2063496" y="7620"/>
                </a:lnTo>
                <a:lnTo>
                  <a:pt x="2055113" y="6096"/>
                </a:lnTo>
              </a:path>
              <a:path w="2339339" h="2049779">
                <a:moveTo>
                  <a:pt x="284226" y="6095"/>
                </a:moveTo>
                <a:lnTo>
                  <a:pt x="275844" y="7619"/>
                </a:lnTo>
                <a:lnTo>
                  <a:pt x="333755" y="7619"/>
                </a:lnTo>
                <a:lnTo>
                  <a:pt x="333756" y="6095"/>
                </a:lnTo>
              </a:path>
              <a:path w="2339339" h="2049779">
                <a:moveTo>
                  <a:pt x="275844" y="7619"/>
                </a:moveTo>
                <a:lnTo>
                  <a:pt x="310896" y="7619"/>
                </a:lnTo>
                <a:lnTo>
                  <a:pt x="298704" y="7619"/>
                </a:lnTo>
                <a:lnTo>
                  <a:pt x="310896" y="7619"/>
                </a:lnTo>
              </a:path>
              <a:path w="2339339" h="2049779">
                <a:moveTo>
                  <a:pt x="310896" y="7619"/>
                </a:moveTo>
                <a:lnTo>
                  <a:pt x="333755" y="7619"/>
                </a:lnTo>
              </a:path>
              <a:path w="2339339" h="2049779">
                <a:moveTo>
                  <a:pt x="275844" y="7619"/>
                </a:moveTo>
                <a:lnTo>
                  <a:pt x="267462" y="9143"/>
                </a:lnTo>
                <a:lnTo>
                  <a:pt x="310895" y="9143"/>
                </a:lnTo>
                <a:lnTo>
                  <a:pt x="310896" y="7620"/>
                </a:lnTo>
              </a:path>
              <a:path w="2339339" h="2049779">
                <a:moveTo>
                  <a:pt x="310896" y="7619"/>
                </a:moveTo>
                <a:lnTo>
                  <a:pt x="311406" y="7620"/>
                </a:lnTo>
                <a:lnTo>
                  <a:pt x="333755" y="7621"/>
                </a:lnTo>
                <a:lnTo>
                  <a:pt x="310896" y="7619"/>
                </a:lnTo>
              </a:path>
              <a:path w="2339339" h="2049779">
                <a:moveTo>
                  <a:pt x="267462" y="9143"/>
                </a:moveTo>
                <a:lnTo>
                  <a:pt x="259080" y="10667"/>
                </a:lnTo>
                <a:lnTo>
                  <a:pt x="298703" y="10667"/>
                </a:lnTo>
                <a:lnTo>
                  <a:pt x="298704" y="9143"/>
                </a:lnTo>
              </a:path>
              <a:path w="2339339" h="2049779">
                <a:moveTo>
                  <a:pt x="298704" y="9143"/>
                </a:moveTo>
                <a:lnTo>
                  <a:pt x="299418" y="9143"/>
                </a:lnTo>
                <a:lnTo>
                  <a:pt x="310895" y="9145"/>
                </a:lnTo>
                <a:lnTo>
                  <a:pt x="298704" y="9143"/>
                </a:lnTo>
              </a:path>
              <a:path w="2339339" h="2049779">
                <a:moveTo>
                  <a:pt x="2029967" y="9143"/>
                </a:moveTo>
                <a:lnTo>
                  <a:pt x="2029967" y="9143"/>
                </a:lnTo>
                <a:lnTo>
                  <a:pt x="2042159" y="9143"/>
                </a:lnTo>
              </a:path>
              <a:path w="2339339" h="2049779">
                <a:moveTo>
                  <a:pt x="2042159" y="9143"/>
                </a:moveTo>
                <a:lnTo>
                  <a:pt x="2042159" y="10433"/>
                </a:lnTo>
                <a:lnTo>
                  <a:pt x="2042159" y="10667"/>
                </a:lnTo>
                <a:lnTo>
                  <a:pt x="2051303" y="10668"/>
                </a:lnTo>
                <a:lnTo>
                  <a:pt x="2051303" y="12191"/>
                </a:lnTo>
                <a:lnTo>
                  <a:pt x="2060447" y="12192"/>
                </a:lnTo>
                <a:lnTo>
                  <a:pt x="2060447" y="13715"/>
                </a:lnTo>
                <a:lnTo>
                  <a:pt x="2066543" y="13716"/>
                </a:lnTo>
                <a:lnTo>
                  <a:pt x="2066543" y="15239"/>
                </a:lnTo>
                <a:lnTo>
                  <a:pt x="2097023" y="15239"/>
                </a:lnTo>
                <a:lnTo>
                  <a:pt x="2091436" y="13716"/>
                </a:lnTo>
                <a:lnTo>
                  <a:pt x="2085847" y="12192"/>
                </a:lnTo>
                <a:lnTo>
                  <a:pt x="2080260" y="10668"/>
                </a:lnTo>
                <a:lnTo>
                  <a:pt x="2078970" y="10433"/>
                </a:lnTo>
                <a:lnTo>
                  <a:pt x="2071877" y="9143"/>
                </a:lnTo>
              </a:path>
              <a:path w="2339339" h="2049779">
                <a:moveTo>
                  <a:pt x="259080" y="10667"/>
                </a:moveTo>
                <a:lnTo>
                  <a:pt x="253492" y="12191"/>
                </a:lnTo>
                <a:lnTo>
                  <a:pt x="289559" y="12191"/>
                </a:lnTo>
                <a:lnTo>
                  <a:pt x="289559" y="10667"/>
                </a:lnTo>
              </a:path>
              <a:path w="2339339" h="2049779">
                <a:moveTo>
                  <a:pt x="253492" y="12191"/>
                </a:moveTo>
                <a:lnTo>
                  <a:pt x="247904" y="13715"/>
                </a:lnTo>
                <a:lnTo>
                  <a:pt x="280415" y="13715"/>
                </a:lnTo>
                <a:lnTo>
                  <a:pt x="280416" y="12191"/>
                </a:lnTo>
              </a:path>
              <a:path w="2339339" h="2049779">
                <a:moveTo>
                  <a:pt x="280416" y="12191"/>
                </a:moveTo>
                <a:lnTo>
                  <a:pt x="280951" y="12191"/>
                </a:lnTo>
                <a:lnTo>
                  <a:pt x="289559" y="12193"/>
                </a:lnTo>
                <a:lnTo>
                  <a:pt x="280416" y="12191"/>
                </a:lnTo>
              </a:path>
              <a:path w="2339339" h="2049779">
                <a:moveTo>
                  <a:pt x="247904" y="13715"/>
                </a:moveTo>
                <a:lnTo>
                  <a:pt x="242316" y="15239"/>
                </a:lnTo>
                <a:lnTo>
                  <a:pt x="274319" y="15239"/>
                </a:lnTo>
                <a:lnTo>
                  <a:pt x="274320" y="13715"/>
                </a:lnTo>
              </a:path>
              <a:path w="2339339" h="2049779">
                <a:moveTo>
                  <a:pt x="274320" y="13715"/>
                </a:moveTo>
                <a:lnTo>
                  <a:pt x="274677" y="13715"/>
                </a:lnTo>
                <a:lnTo>
                  <a:pt x="280415" y="13717"/>
                </a:lnTo>
                <a:lnTo>
                  <a:pt x="274320" y="13715"/>
                </a:lnTo>
              </a:path>
              <a:path w="2339339" h="2049779">
                <a:moveTo>
                  <a:pt x="242316" y="15239"/>
                </a:moveTo>
                <a:lnTo>
                  <a:pt x="238506" y="16763"/>
                </a:lnTo>
                <a:lnTo>
                  <a:pt x="266699" y="16763"/>
                </a:lnTo>
                <a:lnTo>
                  <a:pt x="266700" y="15239"/>
                </a:lnTo>
              </a:path>
              <a:path w="2339339" h="2049779">
                <a:moveTo>
                  <a:pt x="266700" y="15239"/>
                </a:moveTo>
                <a:lnTo>
                  <a:pt x="267146" y="15239"/>
                </a:lnTo>
                <a:lnTo>
                  <a:pt x="274319" y="15241"/>
                </a:lnTo>
                <a:lnTo>
                  <a:pt x="266700" y="15239"/>
                </a:lnTo>
              </a:path>
              <a:path w="2339339" h="2049779">
                <a:moveTo>
                  <a:pt x="2066543" y="15239"/>
                </a:moveTo>
                <a:lnTo>
                  <a:pt x="2066543" y="15239"/>
                </a:lnTo>
                <a:lnTo>
                  <a:pt x="2074163" y="15239"/>
                </a:lnTo>
              </a:path>
              <a:path w="2339339" h="2049779">
                <a:moveTo>
                  <a:pt x="2074163" y="15239"/>
                </a:moveTo>
                <a:lnTo>
                  <a:pt x="2074163" y="16763"/>
                </a:lnTo>
                <a:lnTo>
                  <a:pt x="2100833" y="16763"/>
                </a:lnTo>
                <a:lnTo>
                  <a:pt x="2097023" y="15239"/>
                </a:lnTo>
              </a:path>
              <a:path w="2339339" h="2049779">
                <a:moveTo>
                  <a:pt x="238506" y="16763"/>
                </a:moveTo>
                <a:lnTo>
                  <a:pt x="234696" y="18287"/>
                </a:lnTo>
                <a:lnTo>
                  <a:pt x="260603" y="18287"/>
                </a:lnTo>
                <a:lnTo>
                  <a:pt x="260604" y="16763"/>
                </a:lnTo>
              </a:path>
              <a:path w="2339339" h="2049779">
                <a:moveTo>
                  <a:pt x="260604" y="16763"/>
                </a:moveTo>
                <a:lnTo>
                  <a:pt x="260960" y="16763"/>
                </a:lnTo>
                <a:lnTo>
                  <a:pt x="266699" y="16765"/>
                </a:lnTo>
                <a:lnTo>
                  <a:pt x="260604" y="16763"/>
                </a:lnTo>
              </a:path>
              <a:path w="2339339" h="2049779">
                <a:moveTo>
                  <a:pt x="2074163" y="16763"/>
                </a:moveTo>
                <a:lnTo>
                  <a:pt x="2074163" y="16763"/>
                </a:lnTo>
                <a:lnTo>
                  <a:pt x="2080259" y="16763"/>
                </a:lnTo>
              </a:path>
              <a:path w="2339339" h="2049779">
                <a:moveTo>
                  <a:pt x="2080259" y="16763"/>
                </a:moveTo>
                <a:lnTo>
                  <a:pt x="2080259" y="18287"/>
                </a:lnTo>
                <a:lnTo>
                  <a:pt x="2104643" y="18287"/>
                </a:lnTo>
                <a:lnTo>
                  <a:pt x="2100833" y="16763"/>
                </a:lnTo>
              </a:path>
              <a:path w="2339339" h="2049779">
                <a:moveTo>
                  <a:pt x="234696" y="18287"/>
                </a:moveTo>
                <a:lnTo>
                  <a:pt x="230886" y="19811"/>
                </a:lnTo>
                <a:lnTo>
                  <a:pt x="256031" y="19811"/>
                </a:lnTo>
                <a:lnTo>
                  <a:pt x="256032" y="18287"/>
                </a:lnTo>
              </a:path>
              <a:path w="2339339" h="2049779">
                <a:moveTo>
                  <a:pt x="256032" y="18287"/>
                </a:moveTo>
                <a:lnTo>
                  <a:pt x="256299" y="18287"/>
                </a:lnTo>
                <a:lnTo>
                  <a:pt x="260603" y="18289"/>
                </a:lnTo>
                <a:lnTo>
                  <a:pt x="256032" y="18287"/>
                </a:lnTo>
              </a:path>
              <a:path w="2339339" h="2049779">
                <a:moveTo>
                  <a:pt x="2080259" y="18287"/>
                </a:moveTo>
                <a:lnTo>
                  <a:pt x="2080259" y="18287"/>
                </a:lnTo>
                <a:lnTo>
                  <a:pt x="2086355" y="18287"/>
                </a:lnTo>
              </a:path>
              <a:path w="2339339" h="2049779">
                <a:moveTo>
                  <a:pt x="2086355" y="18287"/>
                </a:moveTo>
                <a:lnTo>
                  <a:pt x="2086355" y="19812"/>
                </a:lnTo>
                <a:lnTo>
                  <a:pt x="2090927" y="19812"/>
                </a:lnTo>
                <a:lnTo>
                  <a:pt x="2090927" y="21336"/>
                </a:lnTo>
                <a:lnTo>
                  <a:pt x="2097023" y="21336"/>
                </a:lnTo>
                <a:lnTo>
                  <a:pt x="2097023" y="22860"/>
                </a:lnTo>
                <a:lnTo>
                  <a:pt x="2101595" y="22860"/>
                </a:lnTo>
                <a:lnTo>
                  <a:pt x="2101595" y="24383"/>
                </a:lnTo>
                <a:lnTo>
                  <a:pt x="2120645" y="24383"/>
                </a:lnTo>
                <a:lnTo>
                  <a:pt x="2116455" y="22860"/>
                </a:lnTo>
                <a:lnTo>
                  <a:pt x="2112264" y="21336"/>
                </a:lnTo>
                <a:lnTo>
                  <a:pt x="2108453" y="19812"/>
                </a:lnTo>
                <a:lnTo>
                  <a:pt x="2104643" y="18287"/>
                </a:lnTo>
              </a:path>
              <a:path w="2339339" h="2049779">
                <a:moveTo>
                  <a:pt x="230886" y="19811"/>
                </a:moveTo>
                <a:lnTo>
                  <a:pt x="227075" y="21336"/>
                </a:lnTo>
                <a:lnTo>
                  <a:pt x="249935" y="21336"/>
                </a:lnTo>
                <a:lnTo>
                  <a:pt x="249936" y="19811"/>
                </a:lnTo>
              </a:path>
              <a:path w="2339339" h="2049779">
                <a:moveTo>
                  <a:pt x="249936" y="19811"/>
                </a:moveTo>
                <a:lnTo>
                  <a:pt x="250292" y="19812"/>
                </a:lnTo>
                <a:lnTo>
                  <a:pt x="256031" y="19813"/>
                </a:lnTo>
                <a:lnTo>
                  <a:pt x="249936" y="19811"/>
                </a:lnTo>
              </a:path>
              <a:path w="2339339" h="2049779">
                <a:moveTo>
                  <a:pt x="227075" y="21336"/>
                </a:moveTo>
                <a:lnTo>
                  <a:pt x="222884" y="22860"/>
                </a:lnTo>
                <a:lnTo>
                  <a:pt x="245363" y="22860"/>
                </a:lnTo>
                <a:lnTo>
                  <a:pt x="245363" y="21336"/>
                </a:lnTo>
              </a:path>
              <a:path w="2339339" h="2049779">
                <a:moveTo>
                  <a:pt x="222884" y="22860"/>
                </a:moveTo>
                <a:lnTo>
                  <a:pt x="218694" y="24383"/>
                </a:lnTo>
                <a:lnTo>
                  <a:pt x="240791" y="24383"/>
                </a:lnTo>
                <a:lnTo>
                  <a:pt x="240791" y="22860"/>
                </a:lnTo>
              </a:path>
              <a:path w="2339339" h="2049779">
                <a:moveTo>
                  <a:pt x="218694" y="24383"/>
                </a:moveTo>
                <a:lnTo>
                  <a:pt x="214503" y="25907"/>
                </a:lnTo>
                <a:lnTo>
                  <a:pt x="236219" y="25907"/>
                </a:lnTo>
                <a:lnTo>
                  <a:pt x="236220" y="24383"/>
                </a:lnTo>
              </a:path>
              <a:path w="2339339" h="2049779">
                <a:moveTo>
                  <a:pt x="236220" y="24383"/>
                </a:moveTo>
                <a:lnTo>
                  <a:pt x="236487" y="24384"/>
                </a:lnTo>
                <a:lnTo>
                  <a:pt x="240791" y="24385"/>
                </a:lnTo>
                <a:lnTo>
                  <a:pt x="236220" y="24383"/>
                </a:lnTo>
              </a:path>
              <a:path w="2339339" h="2049779">
                <a:moveTo>
                  <a:pt x="2101595" y="24383"/>
                </a:moveTo>
                <a:lnTo>
                  <a:pt x="2101595" y="24384"/>
                </a:lnTo>
                <a:lnTo>
                  <a:pt x="2104643" y="24383"/>
                </a:lnTo>
              </a:path>
              <a:path w="2339339" h="2049779">
                <a:moveTo>
                  <a:pt x="2104643" y="24383"/>
                </a:moveTo>
                <a:lnTo>
                  <a:pt x="2120645" y="24384"/>
                </a:lnTo>
              </a:path>
              <a:path w="2339339" h="2049779">
                <a:moveTo>
                  <a:pt x="2104643" y="24384"/>
                </a:moveTo>
                <a:lnTo>
                  <a:pt x="2104643" y="25908"/>
                </a:lnTo>
                <a:lnTo>
                  <a:pt x="2106274" y="25908"/>
                </a:lnTo>
                <a:lnTo>
                  <a:pt x="2113787" y="25908"/>
                </a:lnTo>
                <a:lnTo>
                  <a:pt x="2109215" y="24384"/>
                </a:lnTo>
              </a:path>
              <a:path w="2339339" h="2049779">
                <a:moveTo>
                  <a:pt x="2109215" y="24384"/>
                </a:moveTo>
                <a:lnTo>
                  <a:pt x="2113787" y="25907"/>
                </a:lnTo>
                <a:lnTo>
                  <a:pt x="2124836" y="25908"/>
                </a:lnTo>
                <a:lnTo>
                  <a:pt x="2120645" y="24384"/>
                </a:lnTo>
              </a:path>
              <a:path w="2339339" h="2049779">
                <a:moveTo>
                  <a:pt x="214503" y="25907"/>
                </a:moveTo>
                <a:lnTo>
                  <a:pt x="227076" y="25907"/>
                </a:lnTo>
                <a:lnTo>
                  <a:pt x="231648" y="25907"/>
                </a:lnTo>
              </a:path>
              <a:path w="2339339" h="2049779">
                <a:moveTo>
                  <a:pt x="231648" y="25907"/>
                </a:moveTo>
                <a:lnTo>
                  <a:pt x="227076" y="25907"/>
                </a:lnTo>
                <a:lnTo>
                  <a:pt x="231648" y="25907"/>
                </a:lnTo>
              </a:path>
              <a:path w="2339339" h="2049779">
                <a:moveTo>
                  <a:pt x="231648" y="25907"/>
                </a:moveTo>
                <a:lnTo>
                  <a:pt x="231964" y="25908"/>
                </a:lnTo>
                <a:lnTo>
                  <a:pt x="236219" y="25909"/>
                </a:lnTo>
                <a:lnTo>
                  <a:pt x="231648" y="25907"/>
                </a:lnTo>
              </a:path>
              <a:path w="2339339" h="2049779">
                <a:moveTo>
                  <a:pt x="214503" y="25907"/>
                </a:moveTo>
                <a:lnTo>
                  <a:pt x="210312" y="27431"/>
                </a:lnTo>
                <a:lnTo>
                  <a:pt x="231648" y="27431"/>
                </a:lnTo>
                <a:lnTo>
                  <a:pt x="231648" y="25907"/>
                </a:lnTo>
              </a:path>
              <a:path w="2339339" h="2049779">
                <a:moveTo>
                  <a:pt x="2106274" y="25908"/>
                </a:moveTo>
                <a:lnTo>
                  <a:pt x="2109215" y="25908"/>
                </a:lnTo>
                <a:lnTo>
                  <a:pt x="2109215" y="27431"/>
                </a:lnTo>
                <a:lnTo>
                  <a:pt x="2129027" y="27431"/>
                </a:lnTo>
                <a:lnTo>
                  <a:pt x="2124837" y="25908"/>
                </a:lnTo>
              </a:path>
              <a:path w="2339339" h="2049779">
                <a:moveTo>
                  <a:pt x="2109215" y="27431"/>
                </a:moveTo>
                <a:lnTo>
                  <a:pt x="2109215" y="27432"/>
                </a:lnTo>
                <a:lnTo>
                  <a:pt x="2113787" y="27431"/>
                </a:lnTo>
              </a:path>
              <a:path w="2339339" h="2049779">
                <a:moveTo>
                  <a:pt x="2113787" y="27431"/>
                </a:moveTo>
                <a:lnTo>
                  <a:pt x="2129027" y="27431"/>
                </a:lnTo>
              </a:path>
              <a:path w="2339339" h="2049779">
                <a:moveTo>
                  <a:pt x="210312" y="27431"/>
                </a:moveTo>
                <a:lnTo>
                  <a:pt x="227075" y="27432"/>
                </a:lnTo>
                <a:lnTo>
                  <a:pt x="222504" y="27432"/>
                </a:lnTo>
              </a:path>
              <a:path w="2339339" h="2049779">
                <a:moveTo>
                  <a:pt x="222504" y="27431"/>
                </a:moveTo>
                <a:lnTo>
                  <a:pt x="227075" y="27432"/>
                </a:lnTo>
                <a:lnTo>
                  <a:pt x="231648" y="27432"/>
                </a:lnTo>
                <a:lnTo>
                  <a:pt x="222504" y="27431"/>
                </a:lnTo>
              </a:path>
              <a:path w="2339339" h="2049779">
                <a:moveTo>
                  <a:pt x="2113787" y="27431"/>
                </a:moveTo>
                <a:lnTo>
                  <a:pt x="2113787" y="28955"/>
                </a:lnTo>
                <a:lnTo>
                  <a:pt x="2132837" y="28955"/>
                </a:lnTo>
                <a:lnTo>
                  <a:pt x="2129027" y="27432"/>
                </a:lnTo>
              </a:path>
              <a:path w="2339339" h="2049779">
                <a:moveTo>
                  <a:pt x="210310" y="27432"/>
                </a:moveTo>
                <a:lnTo>
                  <a:pt x="206502" y="28955"/>
                </a:lnTo>
                <a:lnTo>
                  <a:pt x="227075" y="28955"/>
                </a:lnTo>
                <a:lnTo>
                  <a:pt x="227075" y="27432"/>
                </a:lnTo>
              </a:path>
              <a:path w="2339339" h="2049779">
                <a:moveTo>
                  <a:pt x="227075" y="27432"/>
                </a:moveTo>
                <a:lnTo>
                  <a:pt x="231648" y="27433"/>
                </a:lnTo>
                <a:lnTo>
                  <a:pt x="231648" y="27432"/>
                </a:lnTo>
              </a:path>
              <a:path w="2339339" h="2049779">
                <a:moveTo>
                  <a:pt x="206502" y="28955"/>
                </a:moveTo>
                <a:lnTo>
                  <a:pt x="219456" y="28955"/>
                </a:lnTo>
                <a:lnTo>
                  <a:pt x="222504" y="28955"/>
                </a:lnTo>
              </a:path>
              <a:path w="2339339" h="2049779">
                <a:moveTo>
                  <a:pt x="222504" y="28955"/>
                </a:moveTo>
                <a:lnTo>
                  <a:pt x="227076" y="28955"/>
                </a:lnTo>
              </a:path>
              <a:path w="2339339" h="2049779">
                <a:moveTo>
                  <a:pt x="2113787" y="28955"/>
                </a:moveTo>
                <a:lnTo>
                  <a:pt x="2113787" y="28955"/>
                </a:lnTo>
                <a:lnTo>
                  <a:pt x="2118359" y="28955"/>
                </a:lnTo>
              </a:path>
              <a:path w="2339339" h="2049779">
                <a:moveTo>
                  <a:pt x="2118359" y="28955"/>
                </a:moveTo>
                <a:lnTo>
                  <a:pt x="2118359" y="30479"/>
                </a:lnTo>
                <a:lnTo>
                  <a:pt x="2136647" y="30479"/>
                </a:lnTo>
                <a:lnTo>
                  <a:pt x="2132837" y="28955"/>
                </a:lnTo>
              </a:path>
              <a:path w="2339339" h="2049779">
                <a:moveTo>
                  <a:pt x="206502" y="28955"/>
                </a:moveTo>
                <a:lnTo>
                  <a:pt x="202692" y="30479"/>
                </a:lnTo>
                <a:lnTo>
                  <a:pt x="222504" y="30479"/>
                </a:lnTo>
                <a:lnTo>
                  <a:pt x="222504" y="28955"/>
                </a:lnTo>
              </a:path>
              <a:path w="2339339" h="2049779">
                <a:moveTo>
                  <a:pt x="202692" y="30479"/>
                </a:moveTo>
                <a:lnTo>
                  <a:pt x="198882" y="32003"/>
                </a:lnTo>
                <a:lnTo>
                  <a:pt x="219456" y="32003"/>
                </a:lnTo>
                <a:lnTo>
                  <a:pt x="219456" y="30479"/>
                </a:lnTo>
              </a:path>
              <a:path w="2339339" h="2049779">
                <a:moveTo>
                  <a:pt x="219456" y="30479"/>
                </a:moveTo>
                <a:lnTo>
                  <a:pt x="219634" y="30479"/>
                </a:lnTo>
                <a:lnTo>
                  <a:pt x="222504" y="30481"/>
                </a:lnTo>
                <a:lnTo>
                  <a:pt x="219456" y="30479"/>
                </a:lnTo>
              </a:path>
              <a:path w="2339339" h="2049779">
                <a:moveTo>
                  <a:pt x="2118359" y="30479"/>
                </a:moveTo>
                <a:lnTo>
                  <a:pt x="2118359" y="30479"/>
                </a:lnTo>
                <a:lnTo>
                  <a:pt x="2121407" y="30479"/>
                </a:lnTo>
              </a:path>
              <a:path w="2339339" h="2049779">
                <a:moveTo>
                  <a:pt x="2121407" y="30479"/>
                </a:moveTo>
                <a:lnTo>
                  <a:pt x="2121407" y="32003"/>
                </a:lnTo>
                <a:lnTo>
                  <a:pt x="2140457" y="32003"/>
                </a:lnTo>
                <a:lnTo>
                  <a:pt x="2136647" y="30479"/>
                </a:lnTo>
              </a:path>
              <a:path w="2339339" h="2049779">
                <a:moveTo>
                  <a:pt x="198882" y="32003"/>
                </a:moveTo>
                <a:lnTo>
                  <a:pt x="195072" y="33527"/>
                </a:lnTo>
                <a:lnTo>
                  <a:pt x="214883" y="33527"/>
                </a:lnTo>
                <a:lnTo>
                  <a:pt x="214884" y="32003"/>
                </a:lnTo>
              </a:path>
              <a:path w="2339339" h="2049779">
                <a:moveTo>
                  <a:pt x="214884" y="32003"/>
                </a:moveTo>
                <a:lnTo>
                  <a:pt x="215150" y="32003"/>
                </a:lnTo>
                <a:lnTo>
                  <a:pt x="219456" y="32005"/>
                </a:lnTo>
                <a:lnTo>
                  <a:pt x="214884" y="32003"/>
                </a:lnTo>
              </a:path>
              <a:path w="2339339" h="2049779">
                <a:moveTo>
                  <a:pt x="2121407" y="32003"/>
                </a:moveTo>
                <a:lnTo>
                  <a:pt x="2121407" y="32003"/>
                </a:lnTo>
                <a:lnTo>
                  <a:pt x="2125979" y="32003"/>
                </a:lnTo>
              </a:path>
              <a:path w="2339339" h="2049779">
                <a:moveTo>
                  <a:pt x="2125979" y="32003"/>
                </a:moveTo>
                <a:lnTo>
                  <a:pt x="2125979" y="33527"/>
                </a:lnTo>
                <a:lnTo>
                  <a:pt x="2129027" y="33528"/>
                </a:lnTo>
                <a:lnTo>
                  <a:pt x="2129027" y="35051"/>
                </a:lnTo>
                <a:lnTo>
                  <a:pt x="2147011" y="35051"/>
                </a:lnTo>
                <a:lnTo>
                  <a:pt x="2144268" y="33528"/>
                </a:lnTo>
                <a:lnTo>
                  <a:pt x="2140457" y="32003"/>
                </a:lnTo>
              </a:path>
              <a:path w="2339339" h="2049779">
                <a:moveTo>
                  <a:pt x="195072" y="33527"/>
                </a:moveTo>
                <a:lnTo>
                  <a:pt x="192328" y="35051"/>
                </a:lnTo>
                <a:lnTo>
                  <a:pt x="211836" y="35051"/>
                </a:lnTo>
                <a:lnTo>
                  <a:pt x="211836" y="33527"/>
                </a:lnTo>
              </a:path>
              <a:path w="2339339" h="2049779">
                <a:moveTo>
                  <a:pt x="2129027" y="35051"/>
                </a:moveTo>
                <a:lnTo>
                  <a:pt x="2129027" y="35051"/>
                </a:lnTo>
                <a:lnTo>
                  <a:pt x="2132075" y="35051"/>
                </a:lnTo>
              </a:path>
              <a:path w="2339339" h="2049779">
                <a:moveTo>
                  <a:pt x="2132075" y="35051"/>
                </a:moveTo>
                <a:lnTo>
                  <a:pt x="2132075" y="36575"/>
                </a:lnTo>
                <a:lnTo>
                  <a:pt x="2135123" y="36576"/>
                </a:lnTo>
                <a:lnTo>
                  <a:pt x="2135123" y="38099"/>
                </a:lnTo>
                <a:lnTo>
                  <a:pt x="2152497" y="38099"/>
                </a:lnTo>
                <a:lnTo>
                  <a:pt x="2149754" y="36576"/>
                </a:lnTo>
                <a:lnTo>
                  <a:pt x="2147011" y="35051"/>
                </a:lnTo>
              </a:path>
              <a:path w="2339339" h="2049779">
                <a:moveTo>
                  <a:pt x="192328" y="35051"/>
                </a:moveTo>
                <a:lnTo>
                  <a:pt x="189585" y="36575"/>
                </a:lnTo>
                <a:lnTo>
                  <a:pt x="208788" y="36575"/>
                </a:lnTo>
                <a:lnTo>
                  <a:pt x="208788" y="35051"/>
                </a:lnTo>
              </a:path>
              <a:path w="2339339" h="2049779">
                <a:moveTo>
                  <a:pt x="189585" y="36575"/>
                </a:moveTo>
                <a:lnTo>
                  <a:pt x="186842" y="38099"/>
                </a:lnTo>
                <a:lnTo>
                  <a:pt x="205740" y="38099"/>
                </a:lnTo>
                <a:lnTo>
                  <a:pt x="205740" y="36575"/>
                </a:lnTo>
              </a:path>
              <a:path w="2339339" h="2049779">
                <a:moveTo>
                  <a:pt x="186842" y="38099"/>
                </a:moveTo>
                <a:lnTo>
                  <a:pt x="184099" y="39623"/>
                </a:lnTo>
                <a:lnTo>
                  <a:pt x="202692" y="39623"/>
                </a:lnTo>
                <a:lnTo>
                  <a:pt x="202692" y="38099"/>
                </a:lnTo>
              </a:path>
              <a:path w="2339339" h="2049779">
                <a:moveTo>
                  <a:pt x="202692" y="38099"/>
                </a:moveTo>
                <a:lnTo>
                  <a:pt x="202869" y="38100"/>
                </a:lnTo>
                <a:lnTo>
                  <a:pt x="205740" y="38101"/>
                </a:lnTo>
                <a:lnTo>
                  <a:pt x="202692" y="38099"/>
                </a:lnTo>
              </a:path>
              <a:path w="2339339" h="2049779">
                <a:moveTo>
                  <a:pt x="2135123" y="38099"/>
                </a:moveTo>
                <a:lnTo>
                  <a:pt x="2135123" y="38100"/>
                </a:lnTo>
                <a:lnTo>
                  <a:pt x="2139695" y="38099"/>
                </a:lnTo>
              </a:path>
              <a:path w="2339339" h="2049779">
                <a:moveTo>
                  <a:pt x="2139695" y="38099"/>
                </a:moveTo>
                <a:lnTo>
                  <a:pt x="2139695" y="39623"/>
                </a:lnTo>
                <a:lnTo>
                  <a:pt x="2155240" y="39623"/>
                </a:lnTo>
                <a:lnTo>
                  <a:pt x="2152497" y="38099"/>
                </a:lnTo>
              </a:path>
              <a:path w="2339339" h="2049779">
                <a:moveTo>
                  <a:pt x="184099" y="39623"/>
                </a:moveTo>
                <a:lnTo>
                  <a:pt x="181356" y="41148"/>
                </a:lnTo>
                <a:lnTo>
                  <a:pt x="198119" y="41148"/>
                </a:lnTo>
                <a:lnTo>
                  <a:pt x="198120" y="39623"/>
                </a:lnTo>
              </a:path>
              <a:path w="2339339" h="2049779">
                <a:moveTo>
                  <a:pt x="198120" y="39623"/>
                </a:moveTo>
                <a:lnTo>
                  <a:pt x="198386" y="39624"/>
                </a:lnTo>
                <a:lnTo>
                  <a:pt x="202692" y="39625"/>
                </a:lnTo>
                <a:lnTo>
                  <a:pt x="198120" y="39623"/>
                </a:lnTo>
              </a:path>
              <a:path w="2339339" h="2049779">
                <a:moveTo>
                  <a:pt x="2139695" y="39623"/>
                </a:moveTo>
                <a:lnTo>
                  <a:pt x="2139695" y="39624"/>
                </a:lnTo>
                <a:lnTo>
                  <a:pt x="2142744" y="39623"/>
                </a:lnTo>
              </a:path>
              <a:path w="2339339" h="2049779">
                <a:moveTo>
                  <a:pt x="2142744" y="39623"/>
                </a:moveTo>
                <a:lnTo>
                  <a:pt x="2142743" y="41147"/>
                </a:lnTo>
                <a:lnTo>
                  <a:pt x="2157983" y="41147"/>
                </a:lnTo>
                <a:lnTo>
                  <a:pt x="2155240" y="39623"/>
                </a:lnTo>
              </a:path>
              <a:path w="2339339" h="2049779">
                <a:moveTo>
                  <a:pt x="2142743" y="41147"/>
                </a:moveTo>
                <a:lnTo>
                  <a:pt x="2142743" y="41148"/>
                </a:lnTo>
                <a:lnTo>
                  <a:pt x="2145791" y="41147"/>
                </a:lnTo>
              </a:path>
              <a:path w="2339339" h="2049779">
                <a:moveTo>
                  <a:pt x="2145791" y="41147"/>
                </a:moveTo>
                <a:lnTo>
                  <a:pt x="2145791" y="42672"/>
                </a:lnTo>
                <a:lnTo>
                  <a:pt x="2148839" y="42672"/>
                </a:lnTo>
                <a:lnTo>
                  <a:pt x="2148839" y="44195"/>
                </a:lnTo>
                <a:lnTo>
                  <a:pt x="2163063" y="44195"/>
                </a:lnTo>
                <a:lnTo>
                  <a:pt x="2160524" y="42672"/>
                </a:lnTo>
                <a:lnTo>
                  <a:pt x="2157983" y="41148"/>
                </a:lnTo>
              </a:path>
              <a:path w="2339339" h="2049779">
                <a:moveTo>
                  <a:pt x="181356" y="41148"/>
                </a:moveTo>
                <a:lnTo>
                  <a:pt x="178816" y="42671"/>
                </a:lnTo>
                <a:lnTo>
                  <a:pt x="195071" y="42671"/>
                </a:lnTo>
                <a:lnTo>
                  <a:pt x="195071" y="41148"/>
                </a:lnTo>
              </a:path>
              <a:path w="2339339" h="2049779">
                <a:moveTo>
                  <a:pt x="178816" y="42671"/>
                </a:moveTo>
                <a:lnTo>
                  <a:pt x="176276" y="44195"/>
                </a:lnTo>
                <a:lnTo>
                  <a:pt x="192024" y="44195"/>
                </a:lnTo>
                <a:lnTo>
                  <a:pt x="192024" y="42671"/>
                </a:lnTo>
              </a:path>
              <a:path w="2339339" h="2049779">
                <a:moveTo>
                  <a:pt x="192024" y="42671"/>
                </a:moveTo>
                <a:lnTo>
                  <a:pt x="192201" y="42672"/>
                </a:lnTo>
                <a:lnTo>
                  <a:pt x="195071" y="42673"/>
                </a:lnTo>
                <a:lnTo>
                  <a:pt x="192024" y="42671"/>
                </a:lnTo>
              </a:path>
              <a:path w="2339339" h="2049779">
                <a:moveTo>
                  <a:pt x="176276" y="44195"/>
                </a:moveTo>
                <a:lnTo>
                  <a:pt x="187452" y="44195"/>
                </a:lnTo>
                <a:lnTo>
                  <a:pt x="190500" y="44195"/>
                </a:lnTo>
              </a:path>
              <a:path w="2339339" h="2049779">
                <a:moveTo>
                  <a:pt x="190500" y="44195"/>
                </a:moveTo>
                <a:lnTo>
                  <a:pt x="187452" y="44195"/>
                </a:lnTo>
                <a:lnTo>
                  <a:pt x="190500" y="44195"/>
                </a:lnTo>
              </a:path>
              <a:path w="2339339" h="2049779">
                <a:moveTo>
                  <a:pt x="190500" y="44195"/>
                </a:moveTo>
                <a:lnTo>
                  <a:pt x="192024" y="44197"/>
                </a:lnTo>
                <a:lnTo>
                  <a:pt x="190500" y="44195"/>
                </a:lnTo>
              </a:path>
              <a:path w="2339339" h="2049779">
                <a:moveTo>
                  <a:pt x="2148839" y="44195"/>
                </a:moveTo>
                <a:lnTo>
                  <a:pt x="2148839" y="44196"/>
                </a:lnTo>
                <a:lnTo>
                  <a:pt x="2151887" y="44195"/>
                </a:lnTo>
              </a:path>
              <a:path w="2339339" h="2049779">
                <a:moveTo>
                  <a:pt x="2151887" y="44195"/>
                </a:moveTo>
                <a:lnTo>
                  <a:pt x="2151887" y="45719"/>
                </a:lnTo>
                <a:lnTo>
                  <a:pt x="2165603" y="45719"/>
                </a:lnTo>
                <a:lnTo>
                  <a:pt x="2163063" y="44196"/>
                </a:lnTo>
              </a:path>
              <a:path w="2339339" h="2049779">
                <a:moveTo>
                  <a:pt x="176276" y="44195"/>
                </a:moveTo>
                <a:lnTo>
                  <a:pt x="173736" y="45719"/>
                </a:lnTo>
                <a:lnTo>
                  <a:pt x="190500" y="45719"/>
                </a:lnTo>
                <a:lnTo>
                  <a:pt x="190500" y="44195"/>
                </a:lnTo>
              </a:path>
              <a:path w="2339339" h="2049779">
                <a:moveTo>
                  <a:pt x="173736" y="45719"/>
                </a:moveTo>
                <a:lnTo>
                  <a:pt x="171196" y="47243"/>
                </a:lnTo>
                <a:lnTo>
                  <a:pt x="187452" y="47243"/>
                </a:lnTo>
                <a:lnTo>
                  <a:pt x="187452" y="45720"/>
                </a:lnTo>
                <a:lnTo>
                  <a:pt x="184404" y="45719"/>
                </a:lnTo>
                <a:lnTo>
                  <a:pt x="187452" y="45719"/>
                </a:lnTo>
              </a:path>
              <a:path w="2339339" h="2049779">
                <a:moveTo>
                  <a:pt x="187452" y="45719"/>
                </a:moveTo>
                <a:lnTo>
                  <a:pt x="190500" y="45720"/>
                </a:lnTo>
              </a:path>
              <a:path w="2339339" h="2049779">
                <a:moveTo>
                  <a:pt x="2151887" y="45719"/>
                </a:moveTo>
                <a:lnTo>
                  <a:pt x="2154935" y="45720"/>
                </a:lnTo>
                <a:lnTo>
                  <a:pt x="2154935" y="47243"/>
                </a:lnTo>
                <a:lnTo>
                  <a:pt x="2156459" y="47244"/>
                </a:lnTo>
                <a:lnTo>
                  <a:pt x="2156459" y="48767"/>
                </a:lnTo>
                <a:lnTo>
                  <a:pt x="2159507" y="48768"/>
                </a:lnTo>
                <a:lnTo>
                  <a:pt x="2159507" y="50291"/>
                </a:lnTo>
                <a:lnTo>
                  <a:pt x="2162555" y="50292"/>
                </a:lnTo>
                <a:lnTo>
                  <a:pt x="2162555" y="51815"/>
                </a:lnTo>
                <a:lnTo>
                  <a:pt x="2175509" y="51815"/>
                </a:lnTo>
                <a:lnTo>
                  <a:pt x="2173224" y="50292"/>
                </a:lnTo>
                <a:lnTo>
                  <a:pt x="2170683" y="48768"/>
                </a:lnTo>
                <a:lnTo>
                  <a:pt x="2168144" y="47244"/>
                </a:lnTo>
                <a:lnTo>
                  <a:pt x="2165603" y="45720"/>
                </a:lnTo>
              </a:path>
              <a:path w="2339339" h="2049779">
                <a:moveTo>
                  <a:pt x="171196" y="47243"/>
                </a:moveTo>
                <a:lnTo>
                  <a:pt x="168656" y="48767"/>
                </a:lnTo>
                <a:lnTo>
                  <a:pt x="184404" y="48767"/>
                </a:lnTo>
                <a:lnTo>
                  <a:pt x="184404" y="47243"/>
                </a:lnTo>
              </a:path>
              <a:path w="2339339" h="2049779">
                <a:moveTo>
                  <a:pt x="168656" y="48767"/>
                </a:moveTo>
                <a:lnTo>
                  <a:pt x="166116" y="50291"/>
                </a:lnTo>
                <a:lnTo>
                  <a:pt x="181356" y="50291"/>
                </a:lnTo>
                <a:lnTo>
                  <a:pt x="181356" y="48767"/>
                </a:lnTo>
              </a:path>
              <a:path w="2339339" h="2049779">
                <a:moveTo>
                  <a:pt x="166116" y="50291"/>
                </a:moveTo>
                <a:lnTo>
                  <a:pt x="163830" y="51815"/>
                </a:lnTo>
                <a:lnTo>
                  <a:pt x="178307" y="51815"/>
                </a:lnTo>
                <a:lnTo>
                  <a:pt x="178307" y="50291"/>
                </a:lnTo>
              </a:path>
              <a:path w="2339339" h="2049779">
                <a:moveTo>
                  <a:pt x="163830" y="51815"/>
                </a:moveTo>
                <a:lnTo>
                  <a:pt x="161544" y="53339"/>
                </a:lnTo>
                <a:lnTo>
                  <a:pt x="175260" y="53339"/>
                </a:lnTo>
                <a:lnTo>
                  <a:pt x="175260" y="51815"/>
                </a:lnTo>
              </a:path>
              <a:path w="2339339" h="2049779">
                <a:moveTo>
                  <a:pt x="175260" y="51815"/>
                </a:moveTo>
                <a:lnTo>
                  <a:pt x="175437" y="51815"/>
                </a:lnTo>
                <a:lnTo>
                  <a:pt x="178307" y="51817"/>
                </a:lnTo>
                <a:lnTo>
                  <a:pt x="175260" y="51815"/>
                </a:lnTo>
              </a:path>
              <a:path w="2339339" h="2049779">
                <a:moveTo>
                  <a:pt x="2162555" y="51815"/>
                </a:moveTo>
                <a:lnTo>
                  <a:pt x="2162555" y="51815"/>
                </a:lnTo>
                <a:lnTo>
                  <a:pt x="2165603" y="51815"/>
                </a:lnTo>
              </a:path>
              <a:path w="2339339" h="2049779">
                <a:moveTo>
                  <a:pt x="2165603" y="51815"/>
                </a:moveTo>
                <a:lnTo>
                  <a:pt x="2165603" y="53339"/>
                </a:lnTo>
                <a:lnTo>
                  <a:pt x="2167127" y="53340"/>
                </a:lnTo>
                <a:lnTo>
                  <a:pt x="2167127" y="54863"/>
                </a:lnTo>
                <a:lnTo>
                  <a:pt x="2180081" y="54863"/>
                </a:lnTo>
                <a:lnTo>
                  <a:pt x="2177795" y="53340"/>
                </a:lnTo>
                <a:lnTo>
                  <a:pt x="2175509" y="51815"/>
                </a:lnTo>
              </a:path>
              <a:path w="2339339" h="2049779">
                <a:moveTo>
                  <a:pt x="161544" y="53339"/>
                </a:moveTo>
                <a:lnTo>
                  <a:pt x="159258" y="54863"/>
                </a:lnTo>
                <a:lnTo>
                  <a:pt x="173736" y="54863"/>
                </a:lnTo>
                <a:lnTo>
                  <a:pt x="173736" y="53339"/>
                </a:lnTo>
              </a:path>
              <a:path w="2339339" h="2049779">
                <a:moveTo>
                  <a:pt x="173736" y="53339"/>
                </a:moveTo>
                <a:lnTo>
                  <a:pt x="175260" y="53341"/>
                </a:lnTo>
                <a:lnTo>
                  <a:pt x="173736" y="53339"/>
                </a:lnTo>
              </a:path>
              <a:path w="2339339" h="2049779">
                <a:moveTo>
                  <a:pt x="2167127" y="54863"/>
                </a:moveTo>
                <a:lnTo>
                  <a:pt x="2167127" y="54863"/>
                </a:lnTo>
                <a:lnTo>
                  <a:pt x="2170175" y="54863"/>
                </a:lnTo>
              </a:path>
              <a:path w="2339339" h="2049779">
                <a:moveTo>
                  <a:pt x="2170175" y="54863"/>
                </a:moveTo>
                <a:lnTo>
                  <a:pt x="2170175" y="56387"/>
                </a:lnTo>
                <a:lnTo>
                  <a:pt x="2173223" y="56388"/>
                </a:lnTo>
                <a:lnTo>
                  <a:pt x="2173223" y="57912"/>
                </a:lnTo>
                <a:lnTo>
                  <a:pt x="2174747" y="57912"/>
                </a:lnTo>
                <a:lnTo>
                  <a:pt x="2174747" y="59436"/>
                </a:lnTo>
                <a:lnTo>
                  <a:pt x="2177795" y="59436"/>
                </a:lnTo>
                <a:lnTo>
                  <a:pt x="2177795" y="60959"/>
                </a:lnTo>
                <a:lnTo>
                  <a:pt x="2189225" y="60959"/>
                </a:lnTo>
                <a:lnTo>
                  <a:pt x="2186940" y="59436"/>
                </a:lnTo>
                <a:lnTo>
                  <a:pt x="2184654" y="57912"/>
                </a:lnTo>
                <a:lnTo>
                  <a:pt x="2182368" y="56388"/>
                </a:lnTo>
                <a:lnTo>
                  <a:pt x="2180081" y="54863"/>
                </a:lnTo>
              </a:path>
              <a:path w="2339339" h="2049779">
                <a:moveTo>
                  <a:pt x="159258" y="54863"/>
                </a:moveTo>
                <a:lnTo>
                  <a:pt x="154686" y="57911"/>
                </a:lnTo>
                <a:lnTo>
                  <a:pt x="167640" y="57911"/>
                </a:lnTo>
                <a:lnTo>
                  <a:pt x="167640" y="54863"/>
                </a:lnTo>
              </a:path>
              <a:path w="2339339" h="2049779">
                <a:moveTo>
                  <a:pt x="167640" y="54863"/>
                </a:moveTo>
                <a:lnTo>
                  <a:pt x="167640" y="56387"/>
                </a:lnTo>
                <a:lnTo>
                  <a:pt x="170688" y="56387"/>
                </a:lnTo>
                <a:lnTo>
                  <a:pt x="170688" y="54863"/>
                </a:lnTo>
              </a:path>
              <a:path w="2339339" h="2049779">
                <a:moveTo>
                  <a:pt x="154686" y="57911"/>
                </a:moveTo>
                <a:lnTo>
                  <a:pt x="152400" y="59435"/>
                </a:lnTo>
                <a:lnTo>
                  <a:pt x="166116" y="59435"/>
                </a:lnTo>
                <a:lnTo>
                  <a:pt x="166116" y="57911"/>
                </a:lnTo>
              </a:path>
              <a:path w="2339339" h="2049779">
                <a:moveTo>
                  <a:pt x="166116" y="57911"/>
                </a:moveTo>
                <a:lnTo>
                  <a:pt x="167640" y="57913"/>
                </a:lnTo>
                <a:lnTo>
                  <a:pt x="166116" y="57911"/>
                </a:lnTo>
              </a:path>
              <a:path w="2339339" h="2049779">
                <a:moveTo>
                  <a:pt x="152400" y="59435"/>
                </a:moveTo>
                <a:lnTo>
                  <a:pt x="150114" y="60959"/>
                </a:lnTo>
                <a:lnTo>
                  <a:pt x="163068" y="60959"/>
                </a:lnTo>
                <a:lnTo>
                  <a:pt x="163068" y="59436"/>
                </a:lnTo>
              </a:path>
              <a:path w="2339339" h="2049779">
                <a:moveTo>
                  <a:pt x="163068" y="59435"/>
                </a:moveTo>
                <a:lnTo>
                  <a:pt x="163245" y="59436"/>
                </a:lnTo>
                <a:lnTo>
                  <a:pt x="166116" y="59437"/>
                </a:lnTo>
                <a:lnTo>
                  <a:pt x="163068" y="59435"/>
                </a:lnTo>
              </a:path>
              <a:path w="2339339" h="2049779">
                <a:moveTo>
                  <a:pt x="150114" y="60959"/>
                </a:moveTo>
                <a:lnTo>
                  <a:pt x="147828" y="62483"/>
                </a:lnTo>
                <a:lnTo>
                  <a:pt x="161544" y="62483"/>
                </a:lnTo>
                <a:lnTo>
                  <a:pt x="161544" y="60959"/>
                </a:lnTo>
              </a:path>
              <a:path w="2339339" h="2049779">
                <a:moveTo>
                  <a:pt x="161544" y="60959"/>
                </a:moveTo>
                <a:lnTo>
                  <a:pt x="163068" y="60961"/>
                </a:lnTo>
                <a:lnTo>
                  <a:pt x="161544" y="60959"/>
                </a:lnTo>
              </a:path>
              <a:path w="2339339" h="2049779">
                <a:moveTo>
                  <a:pt x="2177795" y="60959"/>
                </a:moveTo>
                <a:lnTo>
                  <a:pt x="2177795" y="60960"/>
                </a:lnTo>
                <a:lnTo>
                  <a:pt x="2179319" y="60959"/>
                </a:lnTo>
              </a:path>
              <a:path w="2339339" h="2049779">
                <a:moveTo>
                  <a:pt x="2179319" y="60959"/>
                </a:moveTo>
                <a:lnTo>
                  <a:pt x="2179319" y="62484"/>
                </a:lnTo>
                <a:lnTo>
                  <a:pt x="2191511" y="62484"/>
                </a:lnTo>
                <a:lnTo>
                  <a:pt x="2189225" y="60959"/>
                </a:lnTo>
              </a:path>
              <a:path w="2339339" h="2049779">
                <a:moveTo>
                  <a:pt x="147828" y="62483"/>
                </a:moveTo>
                <a:lnTo>
                  <a:pt x="145542" y="64007"/>
                </a:lnTo>
                <a:lnTo>
                  <a:pt x="158496" y="64007"/>
                </a:lnTo>
                <a:lnTo>
                  <a:pt x="158496" y="62483"/>
                </a:lnTo>
              </a:path>
              <a:path w="2339339" h="2049779">
                <a:moveTo>
                  <a:pt x="158496" y="62483"/>
                </a:moveTo>
                <a:lnTo>
                  <a:pt x="158673" y="62484"/>
                </a:lnTo>
                <a:lnTo>
                  <a:pt x="161544" y="62485"/>
                </a:lnTo>
                <a:lnTo>
                  <a:pt x="158496" y="62483"/>
                </a:lnTo>
              </a:path>
              <a:path w="2339339" h="2049779">
                <a:moveTo>
                  <a:pt x="2179319" y="62484"/>
                </a:moveTo>
                <a:lnTo>
                  <a:pt x="2182367" y="62484"/>
                </a:lnTo>
                <a:lnTo>
                  <a:pt x="2182367" y="64007"/>
                </a:lnTo>
                <a:lnTo>
                  <a:pt x="2186939" y="64007"/>
                </a:lnTo>
                <a:lnTo>
                  <a:pt x="2185415" y="62484"/>
                </a:lnTo>
              </a:path>
              <a:path w="2339339" h="2049779">
                <a:moveTo>
                  <a:pt x="2185415" y="62484"/>
                </a:moveTo>
                <a:lnTo>
                  <a:pt x="2186939" y="64007"/>
                </a:lnTo>
                <a:lnTo>
                  <a:pt x="2193797" y="64007"/>
                </a:lnTo>
                <a:lnTo>
                  <a:pt x="2191511" y="62484"/>
                </a:lnTo>
              </a:path>
              <a:path w="2339339" h="2049779">
                <a:moveTo>
                  <a:pt x="145542" y="64007"/>
                </a:moveTo>
                <a:lnTo>
                  <a:pt x="143256" y="65531"/>
                </a:lnTo>
                <a:lnTo>
                  <a:pt x="156972" y="65531"/>
                </a:lnTo>
                <a:lnTo>
                  <a:pt x="156972" y="64007"/>
                </a:lnTo>
              </a:path>
              <a:path w="2339339" h="2049779">
                <a:moveTo>
                  <a:pt x="156972" y="64007"/>
                </a:moveTo>
                <a:lnTo>
                  <a:pt x="158495" y="64009"/>
                </a:lnTo>
                <a:lnTo>
                  <a:pt x="156972" y="64007"/>
                </a:lnTo>
              </a:path>
              <a:path w="2339339" h="2049779">
                <a:moveTo>
                  <a:pt x="2182367" y="64007"/>
                </a:moveTo>
                <a:lnTo>
                  <a:pt x="2182367" y="64008"/>
                </a:lnTo>
                <a:lnTo>
                  <a:pt x="2185415" y="64007"/>
                </a:lnTo>
              </a:path>
              <a:path w="2339339" h="2049779">
                <a:moveTo>
                  <a:pt x="2185415" y="64007"/>
                </a:moveTo>
                <a:lnTo>
                  <a:pt x="2186939" y="64007"/>
                </a:lnTo>
              </a:path>
              <a:path w="2339339" h="2049779">
                <a:moveTo>
                  <a:pt x="2185415" y="64007"/>
                </a:moveTo>
                <a:lnTo>
                  <a:pt x="2185415" y="65531"/>
                </a:lnTo>
                <a:lnTo>
                  <a:pt x="2196083" y="65531"/>
                </a:lnTo>
                <a:lnTo>
                  <a:pt x="2193797" y="64008"/>
                </a:lnTo>
              </a:path>
              <a:path w="2339339" h="2049779">
                <a:moveTo>
                  <a:pt x="143256" y="65531"/>
                </a:moveTo>
                <a:lnTo>
                  <a:pt x="153924" y="65531"/>
                </a:lnTo>
                <a:lnTo>
                  <a:pt x="152400" y="65531"/>
                </a:lnTo>
                <a:lnTo>
                  <a:pt x="153924" y="65531"/>
                </a:lnTo>
              </a:path>
              <a:path w="2339339" h="2049779">
                <a:moveTo>
                  <a:pt x="153924" y="65531"/>
                </a:moveTo>
                <a:lnTo>
                  <a:pt x="156972" y="65531"/>
                </a:lnTo>
              </a:path>
              <a:path w="2339339" h="2049779">
                <a:moveTo>
                  <a:pt x="143256" y="65531"/>
                </a:moveTo>
                <a:lnTo>
                  <a:pt x="140970" y="67055"/>
                </a:lnTo>
                <a:lnTo>
                  <a:pt x="153924" y="67055"/>
                </a:lnTo>
                <a:lnTo>
                  <a:pt x="153924" y="65531"/>
                </a:lnTo>
              </a:path>
              <a:path w="2339339" h="2049779">
                <a:moveTo>
                  <a:pt x="153924" y="65531"/>
                </a:moveTo>
                <a:lnTo>
                  <a:pt x="156971" y="65533"/>
                </a:lnTo>
                <a:lnTo>
                  <a:pt x="153924" y="65531"/>
                </a:lnTo>
              </a:path>
              <a:path w="2339339" h="2049779">
                <a:moveTo>
                  <a:pt x="2185415" y="65531"/>
                </a:moveTo>
                <a:lnTo>
                  <a:pt x="2185415" y="65532"/>
                </a:lnTo>
                <a:lnTo>
                  <a:pt x="2186939" y="65531"/>
                </a:lnTo>
              </a:path>
              <a:path w="2339339" h="2049779">
                <a:moveTo>
                  <a:pt x="2186939" y="65531"/>
                </a:moveTo>
                <a:lnTo>
                  <a:pt x="2196083" y="65531"/>
                </a:lnTo>
              </a:path>
              <a:path w="2339339" h="2049779">
                <a:moveTo>
                  <a:pt x="2186939" y="65531"/>
                </a:moveTo>
                <a:lnTo>
                  <a:pt x="2186939" y="67055"/>
                </a:lnTo>
                <a:lnTo>
                  <a:pt x="2198369" y="67055"/>
                </a:lnTo>
                <a:lnTo>
                  <a:pt x="2196083" y="65532"/>
                </a:lnTo>
              </a:path>
              <a:path w="2339339" h="2049779">
                <a:moveTo>
                  <a:pt x="140970" y="67055"/>
                </a:moveTo>
                <a:lnTo>
                  <a:pt x="138684" y="68579"/>
                </a:lnTo>
                <a:lnTo>
                  <a:pt x="152400" y="68579"/>
                </a:lnTo>
                <a:lnTo>
                  <a:pt x="152400" y="67055"/>
                </a:lnTo>
              </a:path>
              <a:path w="2339339" h="2049779">
                <a:moveTo>
                  <a:pt x="152400" y="67055"/>
                </a:moveTo>
                <a:lnTo>
                  <a:pt x="153924" y="67057"/>
                </a:lnTo>
                <a:lnTo>
                  <a:pt x="152400" y="67055"/>
                </a:lnTo>
              </a:path>
              <a:path w="2339339" h="2049779">
                <a:moveTo>
                  <a:pt x="2186939" y="67055"/>
                </a:moveTo>
                <a:lnTo>
                  <a:pt x="2186939" y="67055"/>
                </a:lnTo>
                <a:lnTo>
                  <a:pt x="2188463" y="67055"/>
                </a:lnTo>
              </a:path>
              <a:path w="2339339" h="2049779">
                <a:moveTo>
                  <a:pt x="2188463" y="67055"/>
                </a:moveTo>
                <a:lnTo>
                  <a:pt x="2188463" y="68579"/>
                </a:lnTo>
                <a:lnTo>
                  <a:pt x="2191511" y="68580"/>
                </a:lnTo>
                <a:lnTo>
                  <a:pt x="2191511" y="70103"/>
                </a:lnTo>
                <a:lnTo>
                  <a:pt x="2193035" y="70104"/>
                </a:lnTo>
                <a:lnTo>
                  <a:pt x="2193035" y="71627"/>
                </a:lnTo>
                <a:lnTo>
                  <a:pt x="2196083" y="71628"/>
                </a:lnTo>
                <a:lnTo>
                  <a:pt x="2196083" y="73151"/>
                </a:lnTo>
                <a:lnTo>
                  <a:pt x="2205881" y="73151"/>
                </a:lnTo>
                <a:lnTo>
                  <a:pt x="2204139" y="71628"/>
                </a:lnTo>
                <a:lnTo>
                  <a:pt x="2202397" y="70104"/>
                </a:lnTo>
                <a:lnTo>
                  <a:pt x="2200655" y="68580"/>
                </a:lnTo>
                <a:lnTo>
                  <a:pt x="2198369" y="67055"/>
                </a:lnTo>
              </a:path>
              <a:path w="2339339" h="2049779">
                <a:moveTo>
                  <a:pt x="138684" y="68579"/>
                </a:moveTo>
                <a:lnTo>
                  <a:pt x="136724" y="70103"/>
                </a:lnTo>
                <a:lnTo>
                  <a:pt x="149352" y="70103"/>
                </a:lnTo>
                <a:lnTo>
                  <a:pt x="149352" y="68579"/>
                </a:lnTo>
              </a:path>
              <a:path w="2339339" h="2049779">
                <a:moveTo>
                  <a:pt x="149352" y="68579"/>
                </a:moveTo>
                <a:lnTo>
                  <a:pt x="149528" y="68579"/>
                </a:lnTo>
                <a:lnTo>
                  <a:pt x="152400" y="68581"/>
                </a:lnTo>
                <a:lnTo>
                  <a:pt x="149352" y="68579"/>
                </a:lnTo>
              </a:path>
              <a:path w="2339339" h="2049779">
                <a:moveTo>
                  <a:pt x="136724" y="70103"/>
                </a:moveTo>
                <a:lnTo>
                  <a:pt x="134765" y="71627"/>
                </a:lnTo>
                <a:lnTo>
                  <a:pt x="147828" y="71627"/>
                </a:lnTo>
                <a:lnTo>
                  <a:pt x="147828" y="70103"/>
                </a:lnTo>
              </a:path>
              <a:path w="2339339" h="2049779">
                <a:moveTo>
                  <a:pt x="134765" y="71627"/>
                </a:moveTo>
                <a:lnTo>
                  <a:pt x="132805" y="73151"/>
                </a:lnTo>
                <a:lnTo>
                  <a:pt x="146304" y="73151"/>
                </a:lnTo>
                <a:lnTo>
                  <a:pt x="146304" y="71627"/>
                </a:lnTo>
              </a:path>
              <a:path w="2339339" h="2049779">
                <a:moveTo>
                  <a:pt x="146304" y="71627"/>
                </a:moveTo>
                <a:lnTo>
                  <a:pt x="147828" y="71629"/>
                </a:lnTo>
                <a:lnTo>
                  <a:pt x="146304" y="71627"/>
                </a:lnTo>
              </a:path>
              <a:path w="2339339" h="2049779">
                <a:moveTo>
                  <a:pt x="132805" y="73151"/>
                </a:moveTo>
                <a:lnTo>
                  <a:pt x="130846" y="74675"/>
                </a:lnTo>
                <a:lnTo>
                  <a:pt x="143256" y="74675"/>
                </a:lnTo>
                <a:lnTo>
                  <a:pt x="143256" y="73151"/>
                </a:lnTo>
              </a:path>
              <a:path w="2339339" h="2049779">
                <a:moveTo>
                  <a:pt x="143256" y="73151"/>
                </a:moveTo>
                <a:lnTo>
                  <a:pt x="143432" y="73151"/>
                </a:lnTo>
                <a:lnTo>
                  <a:pt x="146304" y="73153"/>
                </a:lnTo>
                <a:lnTo>
                  <a:pt x="143256" y="73151"/>
                </a:lnTo>
              </a:path>
              <a:path w="2339339" h="2049779">
                <a:moveTo>
                  <a:pt x="2196083" y="73151"/>
                </a:moveTo>
                <a:lnTo>
                  <a:pt x="2196083" y="73151"/>
                </a:lnTo>
                <a:lnTo>
                  <a:pt x="2197607" y="73151"/>
                </a:lnTo>
              </a:path>
              <a:path w="2339339" h="2049779">
                <a:moveTo>
                  <a:pt x="2197607" y="73151"/>
                </a:moveTo>
                <a:lnTo>
                  <a:pt x="2197607" y="74675"/>
                </a:lnTo>
                <a:lnTo>
                  <a:pt x="2207622" y="74675"/>
                </a:lnTo>
                <a:lnTo>
                  <a:pt x="2205881" y="73151"/>
                </a:lnTo>
              </a:path>
              <a:path w="2339339" h="2049779">
                <a:moveTo>
                  <a:pt x="2197607" y="74675"/>
                </a:moveTo>
                <a:lnTo>
                  <a:pt x="2197607" y="74675"/>
                </a:lnTo>
                <a:lnTo>
                  <a:pt x="2199131" y="74675"/>
                </a:lnTo>
              </a:path>
              <a:path w="2339339" h="2049779">
                <a:moveTo>
                  <a:pt x="2199131" y="74675"/>
                </a:moveTo>
                <a:lnTo>
                  <a:pt x="2199131" y="76199"/>
                </a:lnTo>
                <a:lnTo>
                  <a:pt x="2209364" y="76199"/>
                </a:lnTo>
                <a:lnTo>
                  <a:pt x="2207622" y="74675"/>
                </a:lnTo>
              </a:path>
              <a:path w="2339339" h="2049779">
                <a:moveTo>
                  <a:pt x="130846" y="74675"/>
                </a:moveTo>
                <a:lnTo>
                  <a:pt x="128886" y="76199"/>
                </a:lnTo>
                <a:lnTo>
                  <a:pt x="141731" y="76199"/>
                </a:lnTo>
                <a:lnTo>
                  <a:pt x="141731" y="74675"/>
                </a:lnTo>
              </a:path>
              <a:path w="2339339" h="2049779">
                <a:moveTo>
                  <a:pt x="128886" y="76199"/>
                </a:moveTo>
                <a:lnTo>
                  <a:pt x="126927" y="77723"/>
                </a:lnTo>
                <a:lnTo>
                  <a:pt x="140208" y="77723"/>
                </a:lnTo>
                <a:lnTo>
                  <a:pt x="140208" y="76199"/>
                </a:lnTo>
              </a:path>
              <a:path w="2339339" h="2049779">
                <a:moveTo>
                  <a:pt x="140208" y="76199"/>
                </a:moveTo>
                <a:lnTo>
                  <a:pt x="141731" y="76201"/>
                </a:lnTo>
                <a:lnTo>
                  <a:pt x="140208" y="76199"/>
                </a:lnTo>
              </a:path>
              <a:path w="2339339" h="2049779">
                <a:moveTo>
                  <a:pt x="2199131" y="76199"/>
                </a:moveTo>
                <a:lnTo>
                  <a:pt x="2199131" y="76200"/>
                </a:lnTo>
                <a:lnTo>
                  <a:pt x="2202179" y="76199"/>
                </a:lnTo>
              </a:path>
              <a:path w="2339339" h="2049779">
                <a:moveTo>
                  <a:pt x="2202179" y="76199"/>
                </a:moveTo>
                <a:lnTo>
                  <a:pt x="2202179" y="77724"/>
                </a:lnTo>
                <a:lnTo>
                  <a:pt x="2203703" y="77724"/>
                </a:lnTo>
                <a:lnTo>
                  <a:pt x="2203703" y="79247"/>
                </a:lnTo>
                <a:lnTo>
                  <a:pt x="2212847" y="79247"/>
                </a:lnTo>
                <a:lnTo>
                  <a:pt x="2211106" y="77724"/>
                </a:lnTo>
                <a:lnTo>
                  <a:pt x="2209364" y="76199"/>
                </a:lnTo>
              </a:path>
              <a:path w="2339339" h="2049779">
                <a:moveTo>
                  <a:pt x="126927" y="77723"/>
                </a:moveTo>
                <a:lnTo>
                  <a:pt x="124968" y="79248"/>
                </a:lnTo>
                <a:lnTo>
                  <a:pt x="137160" y="79248"/>
                </a:lnTo>
                <a:lnTo>
                  <a:pt x="137160" y="77723"/>
                </a:lnTo>
              </a:path>
              <a:path w="2339339" h="2049779">
                <a:moveTo>
                  <a:pt x="137160" y="77723"/>
                </a:moveTo>
                <a:lnTo>
                  <a:pt x="137336" y="77724"/>
                </a:lnTo>
                <a:lnTo>
                  <a:pt x="140207" y="77725"/>
                </a:lnTo>
                <a:lnTo>
                  <a:pt x="137160" y="77723"/>
                </a:lnTo>
              </a:path>
              <a:path w="2339339" h="2049779">
                <a:moveTo>
                  <a:pt x="2203703" y="79247"/>
                </a:moveTo>
                <a:lnTo>
                  <a:pt x="2203703" y="79248"/>
                </a:lnTo>
                <a:lnTo>
                  <a:pt x="2205227" y="79247"/>
                </a:lnTo>
              </a:path>
              <a:path w="2339339" h="2049779">
                <a:moveTo>
                  <a:pt x="2205227" y="79247"/>
                </a:moveTo>
                <a:lnTo>
                  <a:pt x="2205227" y="80771"/>
                </a:lnTo>
                <a:lnTo>
                  <a:pt x="2214807" y="80771"/>
                </a:lnTo>
                <a:lnTo>
                  <a:pt x="2212847" y="79248"/>
                </a:lnTo>
              </a:path>
              <a:path w="2339339" h="2049779">
                <a:moveTo>
                  <a:pt x="124968" y="79248"/>
                </a:moveTo>
                <a:lnTo>
                  <a:pt x="123226" y="80772"/>
                </a:lnTo>
                <a:lnTo>
                  <a:pt x="135636" y="80772"/>
                </a:lnTo>
                <a:lnTo>
                  <a:pt x="135636" y="79248"/>
                </a:lnTo>
              </a:path>
              <a:path w="2339339" h="2049779">
                <a:moveTo>
                  <a:pt x="2205227" y="80771"/>
                </a:moveTo>
                <a:lnTo>
                  <a:pt x="2205227" y="80772"/>
                </a:lnTo>
                <a:lnTo>
                  <a:pt x="2206751" y="80771"/>
                </a:lnTo>
              </a:path>
              <a:path w="2339339" h="2049779">
                <a:moveTo>
                  <a:pt x="2206751" y="80771"/>
                </a:moveTo>
                <a:lnTo>
                  <a:pt x="2206751" y="82296"/>
                </a:lnTo>
                <a:lnTo>
                  <a:pt x="2209799" y="82296"/>
                </a:lnTo>
                <a:lnTo>
                  <a:pt x="2209799" y="83819"/>
                </a:lnTo>
                <a:lnTo>
                  <a:pt x="2218726" y="83819"/>
                </a:lnTo>
                <a:lnTo>
                  <a:pt x="2216766" y="82296"/>
                </a:lnTo>
                <a:lnTo>
                  <a:pt x="2214807" y="80771"/>
                </a:lnTo>
              </a:path>
              <a:path w="2339339" h="2049779">
                <a:moveTo>
                  <a:pt x="123226" y="80772"/>
                </a:moveTo>
                <a:lnTo>
                  <a:pt x="121484" y="82295"/>
                </a:lnTo>
                <a:lnTo>
                  <a:pt x="134112" y="82295"/>
                </a:lnTo>
                <a:lnTo>
                  <a:pt x="134112" y="80772"/>
                </a:lnTo>
              </a:path>
              <a:path w="2339339" h="2049779">
                <a:moveTo>
                  <a:pt x="121484" y="82295"/>
                </a:moveTo>
                <a:lnTo>
                  <a:pt x="119742" y="83819"/>
                </a:lnTo>
                <a:lnTo>
                  <a:pt x="132588" y="83819"/>
                </a:lnTo>
                <a:lnTo>
                  <a:pt x="132588" y="82295"/>
                </a:lnTo>
              </a:path>
              <a:path w="2339339" h="2049779">
                <a:moveTo>
                  <a:pt x="132588" y="82295"/>
                </a:moveTo>
                <a:lnTo>
                  <a:pt x="134112" y="82297"/>
                </a:lnTo>
                <a:lnTo>
                  <a:pt x="132588" y="82295"/>
                </a:lnTo>
              </a:path>
              <a:path w="2339339" h="2049779">
                <a:moveTo>
                  <a:pt x="119742" y="83819"/>
                </a:moveTo>
                <a:lnTo>
                  <a:pt x="128015" y="83820"/>
                </a:lnTo>
                <a:lnTo>
                  <a:pt x="129540" y="83819"/>
                </a:lnTo>
              </a:path>
              <a:path w="2339339" h="2049779">
                <a:moveTo>
                  <a:pt x="129540" y="83819"/>
                </a:moveTo>
                <a:lnTo>
                  <a:pt x="132588" y="83820"/>
                </a:lnTo>
              </a:path>
              <a:path w="2339339" h="2049779">
                <a:moveTo>
                  <a:pt x="2209799" y="83819"/>
                </a:moveTo>
                <a:lnTo>
                  <a:pt x="2211323" y="83820"/>
                </a:lnTo>
                <a:lnTo>
                  <a:pt x="2211323" y="85343"/>
                </a:lnTo>
                <a:lnTo>
                  <a:pt x="2220685" y="85343"/>
                </a:lnTo>
                <a:lnTo>
                  <a:pt x="2218726" y="83820"/>
                </a:lnTo>
              </a:path>
              <a:path w="2339339" h="2049779">
                <a:moveTo>
                  <a:pt x="129540" y="83820"/>
                </a:moveTo>
                <a:lnTo>
                  <a:pt x="128015" y="83820"/>
                </a:lnTo>
                <a:lnTo>
                  <a:pt x="129540" y="83820"/>
                </a:lnTo>
              </a:path>
              <a:path w="2339339" h="2049779">
                <a:moveTo>
                  <a:pt x="119742" y="83820"/>
                </a:moveTo>
                <a:lnTo>
                  <a:pt x="118001" y="85343"/>
                </a:lnTo>
                <a:lnTo>
                  <a:pt x="129540" y="85343"/>
                </a:lnTo>
                <a:lnTo>
                  <a:pt x="129540" y="83820"/>
                </a:lnTo>
              </a:path>
              <a:path w="2339339" h="2049779">
                <a:moveTo>
                  <a:pt x="2211323" y="85343"/>
                </a:moveTo>
                <a:lnTo>
                  <a:pt x="2211323" y="85343"/>
                </a:lnTo>
                <a:lnTo>
                  <a:pt x="2212847" y="85343"/>
                </a:lnTo>
              </a:path>
              <a:path w="2339339" h="2049779">
                <a:moveTo>
                  <a:pt x="2212847" y="85343"/>
                </a:moveTo>
                <a:lnTo>
                  <a:pt x="2212847" y="86867"/>
                </a:lnTo>
                <a:lnTo>
                  <a:pt x="2222645" y="86867"/>
                </a:lnTo>
                <a:lnTo>
                  <a:pt x="2220685" y="85343"/>
                </a:lnTo>
              </a:path>
              <a:path w="2339339" h="2049779">
                <a:moveTo>
                  <a:pt x="118001" y="85343"/>
                </a:moveTo>
                <a:lnTo>
                  <a:pt x="116259" y="86867"/>
                </a:lnTo>
                <a:lnTo>
                  <a:pt x="128016" y="86867"/>
                </a:lnTo>
                <a:lnTo>
                  <a:pt x="128016" y="85343"/>
                </a:lnTo>
              </a:path>
              <a:path w="2339339" h="2049779">
                <a:moveTo>
                  <a:pt x="2212847" y="86867"/>
                </a:moveTo>
                <a:lnTo>
                  <a:pt x="2212847" y="86867"/>
                </a:lnTo>
                <a:lnTo>
                  <a:pt x="2214371" y="86867"/>
                </a:lnTo>
              </a:path>
              <a:path w="2339339" h="2049779">
                <a:moveTo>
                  <a:pt x="2214371" y="86867"/>
                </a:moveTo>
                <a:lnTo>
                  <a:pt x="2214371" y="88391"/>
                </a:lnTo>
                <a:lnTo>
                  <a:pt x="2224604" y="88391"/>
                </a:lnTo>
                <a:lnTo>
                  <a:pt x="2222645" y="86867"/>
                </a:lnTo>
              </a:path>
              <a:path w="2339339" h="2049779">
                <a:moveTo>
                  <a:pt x="116259" y="86867"/>
                </a:moveTo>
                <a:lnTo>
                  <a:pt x="114517" y="88391"/>
                </a:lnTo>
                <a:lnTo>
                  <a:pt x="126492" y="88391"/>
                </a:lnTo>
                <a:lnTo>
                  <a:pt x="126492" y="86867"/>
                </a:lnTo>
              </a:path>
              <a:path w="2339339" h="2049779">
                <a:moveTo>
                  <a:pt x="2214371" y="88391"/>
                </a:moveTo>
                <a:lnTo>
                  <a:pt x="2214371" y="88391"/>
                </a:lnTo>
                <a:lnTo>
                  <a:pt x="2215895" y="88391"/>
                </a:lnTo>
              </a:path>
              <a:path w="2339339" h="2049779">
                <a:moveTo>
                  <a:pt x="2215895" y="88391"/>
                </a:moveTo>
                <a:lnTo>
                  <a:pt x="2215895" y="89915"/>
                </a:lnTo>
                <a:lnTo>
                  <a:pt x="2226563" y="89915"/>
                </a:lnTo>
                <a:lnTo>
                  <a:pt x="2224604" y="88391"/>
                </a:lnTo>
              </a:path>
              <a:path w="2339339" h="2049779">
                <a:moveTo>
                  <a:pt x="114517" y="88391"/>
                </a:moveTo>
                <a:lnTo>
                  <a:pt x="112776" y="89915"/>
                </a:lnTo>
                <a:lnTo>
                  <a:pt x="124968" y="89915"/>
                </a:lnTo>
                <a:lnTo>
                  <a:pt x="124968" y="88391"/>
                </a:lnTo>
              </a:path>
              <a:path w="2339339" h="2049779">
                <a:moveTo>
                  <a:pt x="112776" y="89915"/>
                </a:moveTo>
                <a:lnTo>
                  <a:pt x="111034" y="91439"/>
                </a:lnTo>
                <a:lnTo>
                  <a:pt x="123444" y="91439"/>
                </a:lnTo>
                <a:lnTo>
                  <a:pt x="123444" y="89915"/>
                </a:lnTo>
              </a:path>
              <a:path w="2339339" h="2049779">
                <a:moveTo>
                  <a:pt x="123444" y="89915"/>
                </a:moveTo>
                <a:lnTo>
                  <a:pt x="124968" y="89917"/>
                </a:lnTo>
                <a:lnTo>
                  <a:pt x="123444" y="89915"/>
                </a:lnTo>
              </a:path>
              <a:path w="2339339" h="2049779">
                <a:moveTo>
                  <a:pt x="2215895" y="89915"/>
                </a:moveTo>
                <a:lnTo>
                  <a:pt x="2215895" y="89915"/>
                </a:lnTo>
                <a:lnTo>
                  <a:pt x="2218943" y="89915"/>
                </a:lnTo>
              </a:path>
              <a:path w="2339339" h="2049779">
                <a:moveTo>
                  <a:pt x="2218943" y="89915"/>
                </a:moveTo>
                <a:lnTo>
                  <a:pt x="2218943" y="91439"/>
                </a:lnTo>
                <a:lnTo>
                  <a:pt x="2220467" y="91440"/>
                </a:lnTo>
                <a:lnTo>
                  <a:pt x="2220467" y="92963"/>
                </a:lnTo>
                <a:lnTo>
                  <a:pt x="2230047" y="92963"/>
                </a:lnTo>
                <a:lnTo>
                  <a:pt x="2228305" y="91440"/>
                </a:lnTo>
                <a:lnTo>
                  <a:pt x="2226563" y="89915"/>
                </a:lnTo>
              </a:path>
              <a:path w="2339339" h="2049779">
                <a:moveTo>
                  <a:pt x="111034" y="91439"/>
                </a:moveTo>
                <a:lnTo>
                  <a:pt x="109292" y="92963"/>
                </a:lnTo>
                <a:lnTo>
                  <a:pt x="120395" y="92963"/>
                </a:lnTo>
                <a:lnTo>
                  <a:pt x="120396" y="91439"/>
                </a:lnTo>
              </a:path>
              <a:path w="2339339" h="2049779">
                <a:moveTo>
                  <a:pt x="120396" y="91439"/>
                </a:moveTo>
                <a:lnTo>
                  <a:pt x="120572" y="91439"/>
                </a:lnTo>
                <a:lnTo>
                  <a:pt x="123443" y="91441"/>
                </a:lnTo>
                <a:lnTo>
                  <a:pt x="120396" y="91439"/>
                </a:lnTo>
              </a:path>
              <a:path w="2339339" h="2049779">
                <a:moveTo>
                  <a:pt x="2220467" y="92963"/>
                </a:moveTo>
                <a:lnTo>
                  <a:pt x="2220467" y="92963"/>
                </a:lnTo>
                <a:lnTo>
                  <a:pt x="2221991" y="92963"/>
                </a:lnTo>
              </a:path>
              <a:path w="2339339" h="2049779">
                <a:moveTo>
                  <a:pt x="2221991" y="92963"/>
                </a:moveTo>
                <a:lnTo>
                  <a:pt x="2221991" y="94487"/>
                </a:lnTo>
                <a:lnTo>
                  <a:pt x="2231789" y="94487"/>
                </a:lnTo>
                <a:lnTo>
                  <a:pt x="2230047" y="92963"/>
                </a:lnTo>
              </a:path>
              <a:path w="2339339" h="2049779">
                <a:moveTo>
                  <a:pt x="109292" y="92963"/>
                </a:moveTo>
                <a:lnTo>
                  <a:pt x="107550" y="94487"/>
                </a:lnTo>
                <a:lnTo>
                  <a:pt x="118871" y="94487"/>
                </a:lnTo>
                <a:lnTo>
                  <a:pt x="118871" y="92963"/>
                </a:lnTo>
              </a:path>
              <a:path w="2339339" h="2049779">
                <a:moveTo>
                  <a:pt x="2221991" y="94487"/>
                </a:moveTo>
                <a:lnTo>
                  <a:pt x="2221991" y="94487"/>
                </a:lnTo>
                <a:lnTo>
                  <a:pt x="2223515" y="94487"/>
                </a:lnTo>
              </a:path>
              <a:path w="2339339" h="2049779">
                <a:moveTo>
                  <a:pt x="2223515" y="94487"/>
                </a:moveTo>
                <a:lnTo>
                  <a:pt x="2223515" y="96011"/>
                </a:lnTo>
                <a:lnTo>
                  <a:pt x="2233530" y="96011"/>
                </a:lnTo>
                <a:lnTo>
                  <a:pt x="2231789" y="94487"/>
                </a:lnTo>
              </a:path>
              <a:path w="2339339" h="2049779">
                <a:moveTo>
                  <a:pt x="107550" y="94487"/>
                </a:moveTo>
                <a:lnTo>
                  <a:pt x="105809" y="96012"/>
                </a:lnTo>
                <a:lnTo>
                  <a:pt x="117348" y="96012"/>
                </a:lnTo>
                <a:lnTo>
                  <a:pt x="117347" y="94487"/>
                </a:lnTo>
              </a:path>
              <a:path w="2339339" h="2049779">
                <a:moveTo>
                  <a:pt x="2223515" y="96011"/>
                </a:moveTo>
                <a:lnTo>
                  <a:pt x="2223515" y="96012"/>
                </a:lnTo>
                <a:lnTo>
                  <a:pt x="2225040" y="96011"/>
                </a:lnTo>
              </a:path>
              <a:path w="2339339" h="2049779">
                <a:moveTo>
                  <a:pt x="2225040" y="96011"/>
                </a:moveTo>
                <a:lnTo>
                  <a:pt x="2225039" y="97536"/>
                </a:lnTo>
                <a:lnTo>
                  <a:pt x="2226563" y="97536"/>
                </a:lnTo>
                <a:lnTo>
                  <a:pt x="2226563" y="99059"/>
                </a:lnTo>
                <a:lnTo>
                  <a:pt x="2237014" y="99059"/>
                </a:lnTo>
                <a:lnTo>
                  <a:pt x="2235272" y="97536"/>
                </a:lnTo>
                <a:lnTo>
                  <a:pt x="2233530" y="96011"/>
                </a:lnTo>
              </a:path>
              <a:path w="2339339" h="2049779">
                <a:moveTo>
                  <a:pt x="105809" y="96012"/>
                </a:moveTo>
                <a:lnTo>
                  <a:pt x="104067" y="97536"/>
                </a:lnTo>
                <a:lnTo>
                  <a:pt x="115824" y="97536"/>
                </a:lnTo>
                <a:lnTo>
                  <a:pt x="115824" y="96012"/>
                </a:lnTo>
              </a:path>
              <a:path w="2339339" h="2049779">
                <a:moveTo>
                  <a:pt x="104067" y="97536"/>
                </a:moveTo>
                <a:lnTo>
                  <a:pt x="102325" y="99059"/>
                </a:lnTo>
                <a:lnTo>
                  <a:pt x="114300" y="99059"/>
                </a:lnTo>
                <a:lnTo>
                  <a:pt x="114300" y="97536"/>
                </a:lnTo>
              </a:path>
              <a:path w="2339339" h="2049779">
                <a:moveTo>
                  <a:pt x="102325" y="99059"/>
                </a:moveTo>
                <a:lnTo>
                  <a:pt x="111251" y="99060"/>
                </a:lnTo>
              </a:path>
              <a:path w="2339339" h="2049779">
                <a:moveTo>
                  <a:pt x="111252" y="99059"/>
                </a:moveTo>
                <a:lnTo>
                  <a:pt x="112066" y="99060"/>
                </a:lnTo>
                <a:lnTo>
                  <a:pt x="112775" y="99060"/>
                </a:lnTo>
                <a:lnTo>
                  <a:pt x="114300" y="99060"/>
                </a:lnTo>
              </a:path>
              <a:path w="2339339" h="2049779">
                <a:moveTo>
                  <a:pt x="2226563" y="99059"/>
                </a:moveTo>
                <a:lnTo>
                  <a:pt x="2228087" y="99060"/>
                </a:lnTo>
                <a:lnTo>
                  <a:pt x="2228087" y="100583"/>
                </a:lnTo>
                <a:lnTo>
                  <a:pt x="2238755" y="100583"/>
                </a:lnTo>
                <a:lnTo>
                  <a:pt x="2237014" y="99060"/>
                </a:lnTo>
                <a:lnTo>
                  <a:pt x="2229611" y="99059"/>
                </a:lnTo>
              </a:path>
              <a:path w="2339339" h="2049779">
                <a:moveTo>
                  <a:pt x="112775" y="99060"/>
                </a:moveTo>
                <a:lnTo>
                  <a:pt x="111251" y="99060"/>
                </a:lnTo>
                <a:lnTo>
                  <a:pt x="112775" y="99060"/>
                </a:lnTo>
              </a:path>
              <a:path w="2339339" h="2049779">
                <a:moveTo>
                  <a:pt x="102325" y="99060"/>
                </a:moveTo>
                <a:lnTo>
                  <a:pt x="100584" y="100583"/>
                </a:lnTo>
                <a:lnTo>
                  <a:pt x="112775" y="100583"/>
                </a:lnTo>
                <a:lnTo>
                  <a:pt x="112775" y="99060"/>
                </a:lnTo>
              </a:path>
              <a:path w="2339339" h="2049779">
                <a:moveTo>
                  <a:pt x="100584" y="100583"/>
                </a:moveTo>
                <a:lnTo>
                  <a:pt x="111251" y="100584"/>
                </a:lnTo>
                <a:lnTo>
                  <a:pt x="109758" y="100584"/>
                </a:lnTo>
              </a:path>
              <a:path w="2339339" h="2049779">
                <a:moveTo>
                  <a:pt x="109728" y="100583"/>
                </a:moveTo>
                <a:lnTo>
                  <a:pt x="110630" y="100584"/>
                </a:lnTo>
                <a:lnTo>
                  <a:pt x="111251" y="100584"/>
                </a:lnTo>
                <a:lnTo>
                  <a:pt x="112776" y="100584"/>
                </a:lnTo>
                <a:lnTo>
                  <a:pt x="109728" y="100583"/>
                </a:lnTo>
              </a:path>
              <a:path w="2339339" h="2049779">
                <a:moveTo>
                  <a:pt x="2228087" y="100583"/>
                </a:moveTo>
                <a:lnTo>
                  <a:pt x="2228087" y="100584"/>
                </a:lnTo>
                <a:lnTo>
                  <a:pt x="2229611" y="100583"/>
                </a:lnTo>
              </a:path>
              <a:path w="2339339" h="2049779">
                <a:moveTo>
                  <a:pt x="2229611" y="100583"/>
                </a:moveTo>
                <a:lnTo>
                  <a:pt x="2229611" y="102107"/>
                </a:lnTo>
                <a:lnTo>
                  <a:pt x="2240089" y="102107"/>
                </a:lnTo>
                <a:lnTo>
                  <a:pt x="2238755" y="100584"/>
                </a:lnTo>
              </a:path>
              <a:path w="2339339" h="2049779">
                <a:moveTo>
                  <a:pt x="100583" y="100584"/>
                </a:moveTo>
                <a:lnTo>
                  <a:pt x="99250" y="102107"/>
                </a:lnTo>
                <a:lnTo>
                  <a:pt x="111251" y="102107"/>
                </a:lnTo>
                <a:lnTo>
                  <a:pt x="111251" y="100584"/>
                </a:lnTo>
              </a:path>
              <a:path w="2339339" h="2049779">
                <a:moveTo>
                  <a:pt x="111251" y="100584"/>
                </a:moveTo>
                <a:lnTo>
                  <a:pt x="112776" y="100585"/>
                </a:lnTo>
                <a:lnTo>
                  <a:pt x="112776" y="100584"/>
                </a:lnTo>
              </a:path>
              <a:path w="2339339" h="2049779">
                <a:moveTo>
                  <a:pt x="2229611" y="102107"/>
                </a:moveTo>
                <a:lnTo>
                  <a:pt x="2229611" y="102107"/>
                </a:lnTo>
                <a:lnTo>
                  <a:pt x="2231135" y="102107"/>
                </a:lnTo>
              </a:path>
              <a:path w="2339339" h="2049779">
                <a:moveTo>
                  <a:pt x="2231135" y="102107"/>
                </a:moveTo>
                <a:lnTo>
                  <a:pt x="2240089" y="102107"/>
                </a:lnTo>
              </a:path>
              <a:path w="2339339" h="2049779">
                <a:moveTo>
                  <a:pt x="99250" y="102107"/>
                </a:moveTo>
                <a:lnTo>
                  <a:pt x="109728" y="102108"/>
                </a:lnTo>
                <a:lnTo>
                  <a:pt x="108204" y="102107"/>
                </a:lnTo>
              </a:path>
              <a:path w="2339339" h="2049779">
                <a:moveTo>
                  <a:pt x="108204" y="102107"/>
                </a:moveTo>
                <a:lnTo>
                  <a:pt x="109728" y="102107"/>
                </a:lnTo>
                <a:lnTo>
                  <a:pt x="111252" y="102108"/>
                </a:lnTo>
                <a:lnTo>
                  <a:pt x="110490" y="102107"/>
                </a:lnTo>
                <a:lnTo>
                  <a:pt x="108204" y="102107"/>
                </a:lnTo>
              </a:path>
              <a:path w="2339339" h="2049779">
                <a:moveTo>
                  <a:pt x="2231135" y="102107"/>
                </a:moveTo>
                <a:lnTo>
                  <a:pt x="2231135" y="103631"/>
                </a:lnTo>
                <a:lnTo>
                  <a:pt x="2241422" y="103631"/>
                </a:lnTo>
                <a:lnTo>
                  <a:pt x="2240089" y="102107"/>
                </a:lnTo>
              </a:path>
              <a:path w="2339339" h="2049779">
                <a:moveTo>
                  <a:pt x="99249" y="102108"/>
                </a:moveTo>
                <a:lnTo>
                  <a:pt x="97917" y="103631"/>
                </a:lnTo>
                <a:lnTo>
                  <a:pt x="109728" y="103631"/>
                </a:lnTo>
                <a:lnTo>
                  <a:pt x="109728" y="102108"/>
                </a:lnTo>
              </a:path>
              <a:path w="2339339" h="2049779">
                <a:moveTo>
                  <a:pt x="109728" y="102108"/>
                </a:moveTo>
                <a:lnTo>
                  <a:pt x="111252" y="102109"/>
                </a:lnTo>
                <a:lnTo>
                  <a:pt x="111252" y="102108"/>
                </a:lnTo>
              </a:path>
              <a:path w="2339339" h="2049779">
                <a:moveTo>
                  <a:pt x="2231135" y="103631"/>
                </a:moveTo>
                <a:lnTo>
                  <a:pt x="2231135" y="103631"/>
                </a:lnTo>
                <a:lnTo>
                  <a:pt x="2232659" y="103631"/>
                </a:lnTo>
              </a:path>
              <a:path w="2339339" h="2049779">
                <a:moveTo>
                  <a:pt x="2232659" y="103631"/>
                </a:moveTo>
                <a:lnTo>
                  <a:pt x="2232659" y="105155"/>
                </a:lnTo>
                <a:lnTo>
                  <a:pt x="2234183" y="105156"/>
                </a:lnTo>
                <a:lnTo>
                  <a:pt x="2234183" y="106679"/>
                </a:lnTo>
                <a:lnTo>
                  <a:pt x="2235707" y="106680"/>
                </a:lnTo>
                <a:lnTo>
                  <a:pt x="2235707" y="108203"/>
                </a:lnTo>
                <a:lnTo>
                  <a:pt x="2237231" y="108203"/>
                </a:lnTo>
                <a:lnTo>
                  <a:pt x="2237231" y="109727"/>
                </a:lnTo>
                <a:lnTo>
                  <a:pt x="2246756" y="109727"/>
                </a:lnTo>
                <a:lnTo>
                  <a:pt x="2245423" y="108203"/>
                </a:lnTo>
                <a:lnTo>
                  <a:pt x="2244089" y="106680"/>
                </a:lnTo>
                <a:lnTo>
                  <a:pt x="2242756" y="105156"/>
                </a:lnTo>
                <a:lnTo>
                  <a:pt x="2241422" y="103631"/>
                </a:lnTo>
              </a:path>
              <a:path w="2339339" h="2049779">
                <a:moveTo>
                  <a:pt x="97917" y="103631"/>
                </a:moveTo>
                <a:lnTo>
                  <a:pt x="96583" y="105155"/>
                </a:lnTo>
                <a:lnTo>
                  <a:pt x="108204" y="105155"/>
                </a:lnTo>
                <a:lnTo>
                  <a:pt x="108204" y="103631"/>
                </a:lnTo>
              </a:path>
              <a:path w="2339339" h="2049779">
                <a:moveTo>
                  <a:pt x="96583" y="105155"/>
                </a:moveTo>
                <a:lnTo>
                  <a:pt x="95250" y="106679"/>
                </a:lnTo>
                <a:lnTo>
                  <a:pt x="106680" y="106679"/>
                </a:lnTo>
                <a:lnTo>
                  <a:pt x="106680" y="105155"/>
                </a:lnTo>
              </a:path>
              <a:path w="2339339" h="2049779">
                <a:moveTo>
                  <a:pt x="95250" y="106679"/>
                </a:moveTo>
                <a:lnTo>
                  <a:pt x="93916" y="108203"/>
                </a:lnTo>
                <a:lnTo>
                  <a:pt x="105156" y="108203"/>
                </a:lnTo>
                <a:lnTo>
                  <a:pt x="105156" y="106679"/>
                </a:lnTo>
              </a:path>
              <a:path w="2339339" h="2049779">
                <a:moveTo>
                  <a:pt x="93916" y="108203"/>
                </a:moveTo>
                <a:lnTo>
                  <a:pt x="92583" y="109727"/>
                </a:lnTo>
                <a:lnTo>
                  <a:pt x="103631" y="109727"/>
                </a:lnTo>
                <a:lnTo>
                  <a:pt x="103631" y="108203"/>
                </a:lnTo>
              </a:path>
              <a:path w="2339339" h="2049779">
                <a:moveTo>
                  <a:pt x="2237231" y="109727"/>
                </a:moveTo>
                <a:lnTo>
                  <a:pt x="2237231" y="109727"/>
                </a:lnTo>
                <a:lnTo>
                  <a:pt x="2238755" y="109727"/>
                </a:lnTo>
              </a:path>
              <a:path w="2339339" h="2049779">
                <a:moveTo>
                  <a:pt x="2238755" y="109727"/>
                </a:moveTo>
                <a:lnTo>
                  <a:pt x="2238755" y="111251"/>
                </a:lnTo>
                <a:lnTo>
                  <a:pt x="2248090" y="111251"/>
                </a:lnTo>
                <a:lnTo>
                  <a:pt x="2246756" y="109727"/>
                </a:lnTo>
              </a:path>
              <a:path w="2339339" h="2049779">
                <a:moveTo>
                  <a:pt x="92583" y="109727"/>
                </a:moveTo>
                <a:lnTo>
                  <a:pt x="91249" y="111251"/>
                </a:lnTo>
                <a:lnTo>
                  <a:pt x="102107" y="111251"/>
                </a:lnTo>
                <a:lnTo>
                  <a:pt x="102107" y="109727"/>
                </a:lnTo>
              </a:path>
              <a:path w="2339339" h="2049779">
                <a:moveTo>
                  <a:pt x="2238755" y="111251"/>
                </a:moveTo>
                <a:lnTo>
                  <a:pt x="2238755" y="111251"/>
                </a:lnTo>
                <a:lnTo>
                  <a:pt x="2240279" y="111251"/>
                </a:lnTo>
              </a:path>
              <a:path w="2339339" h="2049779">
                <a:moveTo>
                  <a:pt x="2240279" y="111251"/>
                </a:moveTo>
                <a:lnTo>
                  <a:pt x="2240279" y="112775"/>
                </a:lnTo>
                <a:lnTo>
                  <a:pt x="2241803" y="112776"/>
                </a:lnTo>
                <a:lnTo>
                  <a:pt x="2241803" y="114299"/>
                </a:lnTo>
                <a:lnTo>
                  <a:pt x="2243327" y="114300"/>
                </a:lnTo>
                <a:lnTo>
                  <a:pt x="2243327" y="115823"/>
                </a:lnTo>
                <a:lnTo>
                  <a:pt x="2244851" y="115823"/>
                </a:lnTo>
                <a:lnTo>
                  <a:pt x="2244851" y="117347"/>
                </a:lnTo>
                <a:lnTo>
                  <a:pt x="2253424" y="117347"/>
                </a:lnTo>
                <a:lnTo>
                  <a:pt x="2252090" y="115823"/>
                </a:lnTo>
                <a:lnTo>
                  <a:pt x="2250757" y="114300"/>
                </a:lnTo>
                <a:lnTo>
                  <a:pt x="2249424" y="112776"/>
                </a:lnTo>
                <a:lnTo>
                  <a:pt x="2248090" y="111251"/>
                </a:lnTo>
              </a:path>
              <a:path w="2339339" h="2049779">
                <a:moveTo>
                  <a:pt x="91249" y="111251"/>
                </a:moveTo>
                <a:lnTo>
                  <a:pt x="89916" y="112775"/>
                </a:lnTo>
                <a:lnTo>
                  <a:pt x="100583" y="112775"/>
                </a:lnTo>
                <a:lnTo>
                  <a:pt x="100583" y="111251"/>
                </a:lnTo>
              </a:path>
              <a:path w="2339339" h="2049779">
                <a:moveTo>
                  <a:pt x="89916" y="112775"/>
                </a:moveTo>
                <a:lnTo>
                  <a:pt x="88730" y="114299"/>
                </a:lnTo>
                <a:lnTo>
                  <a:pt x="99060" y="114299"/>
                </a:lnTo>
                <a:lnTo>
                  <a:pt x="99059" y="112775"/>
                </a:lnTo>
              </a:path>
              <a:path w="2339339" h="2049779">
                <a:moveTo>
                  <a:pt x="88730" y="114299"/>
                </a:moveTo>
                <a:lnTo>
                  <a:pt x="87545" y="115823"/>
                </a:lnTo>
                <a:lnTo>
                  <a:pt x="97536" y="115823"/>
                </a:lnTo>
                <a:lnTo>
                  <a:pt x="97536" y="114299"/>
                </a:lnTo>
              </a:path>
              <a:path w="2339339" h="2049779">
                <a:moveTo>
                  <a:pt x="87545" y="115823"/>
                </a:moveTo>
                <a:lnTo>
                  <a:pt x="86359" y="117347"/>
                </a:lnTo>
                <a:lnTo>
                  <a:pt x="96012" y="117347"/>
                </a:lnTo>
                <a:lnTo>
                  <a:pt x="96012" y="115823"/>
                </a:lnTo>
              </a:path>
              <a:path w="2339339" h="2049779">
                <a:moveTo>
                  <a:pt x="2244851" y="117347"/>
                </a:moveTo>
                <a:lnTo>
                  <a:pt x="2244851" y="117347"/>
                </a:lnTo>
                <a:lnTo>
                  <a:pt x="2246375" y="117347"/>
                </a:lnTo>
              </a:path>
              <a:path w="2339339" h="2049779">
                <a:moveTo>
                  <a:pt x="2246375" y="117347"/>
                </a:moveTo>
                <a:lnTo>
                  <a:pt x="2246375" y="118871"/>
                </a:lnTo>
                <a:lnTo>
                  <a:pt x="2254757" y="118871"/>
                </a:lnTo>
                <a:lnTo>
                  <a:pt x="2253424" y="117347"/>
                </a:lnTo>
              </a:path>
              <a:path w="2339339" h="2049779">
                <a:moveTo>
                  <a:pt x="86359" y="117347"/>
                </a:moveTo>
                <a:lnTo>
                  <a:pt x="83989" y="120395"/>
                </a:lnTo>
                <a:lnTo>
                  <a:pt x="81618" y="123443"/>
                </a:lnTo>
                <a:lnTo>
                  <a:pt x="91440" y="123443"/>
                </a:lnTo>
                <a:lnTo>
                  <a:pt x="91439" y="120396"/>
                </a:lnTo>
                <a:lnTo>
                  <a:pt x="92964" y="120395"/>
                </a:lnTo>
                <a:lnTo>
                  <a:pt x="92964" y="117347"/>
                </a:lnTo>
              </a:path>
              <a:path w="2339339" h="2049779">
                <a:moveTo>
                  <a:pt x="92964" y="117347"/>
                </a:moveTo>
                <a:lnTo>
                  <a:pt x="92964" y="118871"/>
                </a:lnTo>
                <a:lnTo>
                  <a:pt x="94488" y="118871"/>
                </a:lnTo>
                <a:lnTo>
                  <a:pt x="94488" y="117347"/>
                </a:lnTo>
              </a:path>
              <a:path w="2339339" h="2049779">
                <a:moveTo>
                  <a:pt x="2246375" y="118871"/>
                </a:moveTo>
                <a:lnTo>
                  <a:pt x="2246375" y="118871"/>
                </a:lnTo>
                <a:lnTo>
                  <a:pt x="2247899" y="118871"/>
                </a:lnTo>
              </a:path>
              <a:path w="2339339" h="2049779">
                <a:moveTo>
                  <a:pt x="2247899" y="118871"/>
                </a:moveTo>
                <a:lnTo>
                  <a:pt x="2254757" y="118871"/>
                </a:lnTo>
              </a:path>
              <a:path w="2339339" h="2049779">
                <a:moveTo>
                  <a:pt x="2247899" y="118871"/>
                </a:moveTo>
                <a:lnTo>
                  <a:pt x="2247899" y="120395"/>
                </a:lnTo>
                <a:lnTo>
                  <a:pt x="2256091" y="120395"/>
                </a:lnTo>
                <a:lnTo>
                  <a:pt x="2254757" y="118871"/>
                </a:lnTo>
              </a:path>
              <a:path w="2339339" h="2049779">
                <a:moveTo>
                  <a:pt x="2247899" y="120395"/>
                </a:moveTo>
                <a:lnTo>
                  <a:pt x="2249423" y="120396"/>
                </a:lnTo>
                <a:lnTo>
                  <a:pt x="2249423" y="121919"/>
                </a:lnTo>
                <a:lnTo>
                  <a:pt x="2257424" y="121919"/>
                </a:lnTo>
                <a:lnTo>
                  <a:pt x="2256091" y="120396"/>
                </a:lnTo>
              </a:path>
              <a:path w="2339339" h="2049779">
                <a:moveTo>
                  <a:pt x="2250947" y="121919"/>
                </a:moveTo>
                <a:lnTo>
                  <a:pt x="2250947" y="124967"/>
                </a:lnTo>
                <a:lnTo>
                  <a:pt x="2252471" y="124968"/>
                </a:lnTo>
                <a:lnTo>
                  <a:pt x="2252471" y="126491"/>
                </a:lnTo>
                <a:lnTo>
                  <a:pt x="2261277" y="126491"/>
                </a:lnTo>
                <a:lnTo>
                  <a:pt x="2260091" y="124968"/>
                </a:lnTo>
                <a:lnTo>
                  <a:pt x="2257424" y="121919"/>
                </a:lnTo>
              </a:path>
              <a:path w="2339339" h="2049779">
                <a:moveTo>
                  <a:pt x="81618" y="123443"/>
                </a:moveTo>
                <a:lnTo>
                  <a:pt x="80433" y="124967"/>
                </a:lnTo>
                <a:lnTo>
                  <a:pt x="89916" y="124967"/>
                </a:lnTo>
                <a:lnTo>
                  <a:pt x="89916" y="123443"/>
                </a:lnTo>
              </a:path>
              <a:path w="2339339" h="2049779">
                <a:moveTo>
                  <a:pt x="80433" y="124967"/>
                </a:moveTo>
                <a:lnTo>
                  <a:pt x="79248" y="126491"/>
                </a:lnTo>
                <a:lnTo>
                  <a:pt x="88392" y="126491"/>
                </a:lnTo>
                <a:lnTo>
                  <a:pt x="88392" y="124967"/>
                </a:lnTo>
              </a:path>
              <a:path w="2339339" h="2049779">
                <a:moveTo>
                  <a:pt x="2252471" y="126491"/>
                </a:moveTo>
                <a:lnTo>
                  <a:pt x="2252471" y="126491"/>
                </a:lnTo>
                <a:lnTo>
                  <a:pt x="2253995" y="126491"/>
                </a:lnTo>
              </a:path>
              <a:path w="2339339" h="2049779">
                <a:moveTo>
                  <a:pt x="2253995" y="126491"/>
                </a:moveTo>
                <a:lnTo>
                  <a:pt x="2253995" y="128015"/>
                </a:lnTo>
                <a:lnTo>
                  <a:pt x="2262462" y="128015"/>
                </a:lnTo>
                <a:lnTo>
                  <a:pt x="2261277" y="126491"/>
                </a:lnTo>
              </a:path>
              <a:path w="2339339" h="2049779">
                <a:moveTo>
                  <a:pt x="79248" y="126491"/>
                </a:moveTo>
                <a:lnTo>
                  <a:pt x="77914" y="128015"/>
                </a:lnTo>
                <a:lnTo>
                  <a:pt x="86868" y="128015"/>
                </a:lnTo>
                <a:lnTo>
                  <a:pt x="86868" y="126491"/>
                </a:lnTo>
              </a:path>
              <a:path w="2339339" h="2049779">
                <a:moveTo>
                  <a:pt x="2253995" y="128015"/>
                </a:moveTo>
                <a:lnTo>
                  <a:pt x="2253995" y="128015"/>
                </a:lnTo>
                <a:lnTo>
                  <a:pt x="2255519" y="128015"/>
                </a:lnTo>
              </a:path>
              <a:path w="2339339" h="2049779">
                <a:moveTo>
                  <a:pt x="2255519" y="128015"/>
                </a:moveTo>
                <a:lnTo>
                  <a:pt x="2255519" y="129539"/>
                </a:lnTo>
                <a:lnTo>
                  <a:pt x="2263647" y="129539"/>
                </a:lnTo>
                <a:lnTo>
                  <a:pt x="2262462" y="128015"/>
                </a:lnTo>
              </a:path>
              <a:path w="2339339" h="2049779">
                <a:moveTo>
                  <a:pt x="77914" y="128015"/>
                </a:moveTo>
                <a:lnTo>
                  <a:pt x="76581" y="129539"/>
                </a:lnTo>
                <a:lnTo>
                  <a:pt x="85343" y="129539"/>
                </a:lnTo>
                <a:lnTo>
                  <a:pt x="85343" y="128015"/>
                </a:lnTo>
              </a:path>
              <a:path w="2339339" h="2049779">
                <a:moveTo>
                  <a:pt x="2255519" y="129539"/>
                </a:moveTo>
                <a:lnTo>
                  <a:pt x="2255519" y="129539"/>
                </a:lnTo>
                <a:lnTo>
                  <a:pt x="2257044" y="129539"/>
                </a:lnTo>
              </a:path>
              <a:path w="2339339" h="2049779">
                <a:moveTo>
                  <a:pt x="2257044" y="129539"/>
                </a:moveTo>
                <a:lnTo>
                  <a:pt x="2257043" y="131063"/>
                </a:lnTo>
                <a:lnTo>
                  <a:pt x="2264833" y="131063"/>
                </a:lnTo>
                <a:lnTo>
                  <a:pt x="2263647" y="129539"/>
                </a:lnTo>
              </a:path>
              <a:path w="2339339" h="2049779">
                <a:moveTo>
                  <a:pt x="76581" y="129539"/>
                </a:moveTo>
                <a:lnTo>
                  <a:pt x="75247" y="131063"/>
                </a:lnTo>
                <a:lnTo>
                  <a:pt x="73914" y="132587"/>
                </a:lnTo>
                <a:lnTo>
                  <a:pt x="83819" y="132587"/>
                </a:lnTo>
                <a:lnTo>
                  <a:pt x="83819" y="131063"/>
                </a:lnTo>
                <a:lnTo>
                  <a:pt x="83819" y="129539"/>
                </a:lnTo>
              </a:path>
              <a:path w="2339339" h="2049779">
                <a:moveTo>
                  <a:pt x="2258567" y="131063"/>
                </a:moveTo>
                <a:lnTo>
                  <a:pt x="2258567" y="134111"/>
                </a:lnTo>
                <a:lnTo>
                  <a:pt x="2260091" y="134112"/>
                </a:lnTo>
                <a:lnTo>
                  <a:pt x="2260091" y="135635"/>
                </a:lnTo>
                <a:lnTo>
                  <a:pt x="2268389" y="135635"/>
                </a:lnTo>
                <a:lnTo>
                  <a:pt x="2267203" y="134112"/>
                </a:lnTo>
                <a:lnTo>
                  <a:pt x="2264833" y="131063"/>
                </a:lnTo>
              </a:path>
              <a:path w="2339339" h="2049779">
                <a:moveTo>
                  <a:pt x="73914" y="132587"/>
                </a:moveTo>
                <a:lnTo>
                  <a:pt x="72580" y="134111"/>
                </a:lnTo>
                <a:lnTo>
                  <a:pt x="82295" y="134111"/>
                </a:lnTo>
                <a:lnTo>
                  <a:pt x="82295" y="132587"/>
                </a:lnTo>
              </a:path>
              <a:path w="2339339" h="2049779">
                <a:moveTo>
                  <a:pt x="72580" y="134111"/>
                </a:moveTo>
                <a:lnTo>
                  <a:pt x="71247" y="135635"/>
                </a:lnTo>
                <a:lnTo>
                  <a:pt x="80771" y="135635"/>
                </a:lnTo>
                <a:lnTo>
                  <a:pt x="80771" y="134111"/>
                </a:lnTo>
              </a:path>
              <a:path w="2339339" h="2049779">
                <a:moveTo>
                  <a:pt x="2260091" y="135635"/>
                </a:moveTo>
                <a:lnTo>
                  <a:pt x="2260091" y="135635"/>
                </a:lnTo>
                <a:lnTo>
                  <a:pt x="2261615" y="135635"/>
                </a:lnTo>
              </a:path>
              <a:path w="2339339" h="2049779">
                <a:moveTo>
                  <a:pt x="2261615" y="135635"/>
                </a:moveTo>
                <a:lnTo>
                  <a:pt x="2261615" y="137159"/>
                </a:lnTo>
                <a:lnTo>
                  <a:pt x="2269574" y="137159"/>
                </a:lnTo>
                <a:lnTo>
                  <a:pt x="2268389" y="135635"/>
                </a:lnTo>
              </a:path>
              <a:path w="2339339" h="2049779">
                <a:moveTo>
                  <a:pt x="71247" y="135635"/>
                </a:moveTo>
                <a:lnTo>
                  <a:pt x="69913" y="137159"/>
                </a:lnTo>
                <a:lnTo>
                  <a:pt x="79248" y="137159"/>
                </a:lnTo>
                <a:lnTo>
                  <a:pt x="79247" y="135635"/>
                </a:lnTo>
              </a:path>
              <a:path w="2339339" h="2049779">
                <a:moveTo>
                  <a:pt x="2261615" y="137159"/>
                </a:moveTo>
                <a:lnTo>
                  <a:pt x="2261615" y="137159"/>
                </a:lnTo>
                <a:lnTo>
                  <a:pt x="2263139" y="137159"/>
                </a:lnTo>
              </a:path>
              <a:path w="2339339" h="2049779">
                <a:moveTo>
                  <a:pt x="2263139" y="137159"/>
                </a:moveTo>
                <a:lnTo>
                  <a:pt x="2263139" y="138683"/>
                </a:lnTo>
                <a:lnTo>
                  <a:pt x="2270759" y="138683"/>
                </a:lnTo>
                <a:lnTo>
                  <a:pt x="2269574" y="137159"/>
                </a:lnTo>
              </a:path>
              <a:path w="2339339" h="2049779">
                <a:moveTo>
                  <a:pt x="69913" y="137159"/>
                </a:moveTo>
                <a:lnTo>
                  <a:pt x="68580" y="138683"/>
                </a:lnTo>
                <a:lnTo>
                  <a:pt x="67564" y="140207"/>
                </a:lnTo>
                <a:lnTo>
                  <a:pt x="77724" y="140207"/>
                </a:lnTo>
                <a:lnTo>
                  <a:pt x="77724" y="138683"/>
                </a:lnTo>
                <a:lnTo>
                  <a:pt x="77724" y="137159"/>
                </a:lnTo>
              </a:path>
              <a:path w="2339339" h="2049779">
                <a:moveTo>
                  <a:pt x="2263139" y="138683"/>
                </a:moveTo>
                <a:lnTo>
                  <a:pt x="2263139" y="138683"/>
                </a:lnTo>
                <a:lnTo>
                  <a:pt x="2264664" y="138683"/>
                </a:lnTo>
              </a:path>
              <a:path w="2339339" h="2049779">
                <a:moveTo>
                  <a:pt x="2264664" y="138683"/>
                </a:moveTo>
                <a:lnTo>
                  <a:pt x="2270759" y="138683"/>
                </a:lnTo>
              </a:path>
              <a:path w="2339339" h="2049779">
                <a:moveTo>
                  <a:pt x="2264664" y="138683"/>
                </a:moveTo>
                <a:lnTo>
                  <a:pt x="2264663" y="140207"/>
                </a:lnTo>
                <a:lnTo>
                  <a:pt x="2271775" y="140207"/>
                </a:lnTo>
                <a:lnTo>
                  <a:pt x="2270759" y="138683"/>
                </a:lnTo>
              </a:path>
              <a:path w="2339339" h="2049779">
                <a:moveTo>
                  <a:pt x="67564" y="140207"/>
                </a:moveTo>
                <a:lnTo>
                  <a:pt x="76200" y="140208"/>
                </a:lnTo>
                <a:lnTo>
                  <a:pt x="74676" y="140207"/>
                </a:lnTo>
              </a:path>
              <a:path w="2339339" h="2049779">
                <a:moveTo>
                  <a:pt x="74676" y="140207"/>
                </a:moveTo>
                <a:lnTo>
                  <a:pt x="76200" y="140207"/>
                </a:lnTo>
                <a:lnTo>
                  <a:pt x="77724" y="140208"/>
                </a:lnTo>
                <a:lnTo>
                  <a:pt x="76962" y="140207"/>
                </a:lnTo>
                <a:lnTo>
                  <a:pt x="74676" y="140207"/>
                </a:lnTo>
              </a:path>
              <a:path w="2339339" h="2049779">
                <a:moveTo>
                  <a:pt x="2264663" y="140207"/>
                </a:moveTo>
                <a:lnTo>
                  <a:pt x="2264663" y="141731"/>
                </a:lnTo>
                <a:lnTo>
                  <a:pt x="2266187" y="141732"/>
                </a:lnTo>
                <a:lnTo>
                  <a:pt x="2266187" y="143255"/>
                </a:lnTo>
                <a:lnTo>
                  <a:pt x="2267711" y="143256"/>
                </a:lnTo>
                <a:lnTo>
                  <a:pt x="2267711" y="144779"/>
                </a:lnTo>
                <a:lnTo>
                  <a:pt x="2274823" y="144779"/>
                </a:lnTo>
                <a:lnTo>
                  <a:pt x="2273807" y="143256"/>
                </a:lnTo>
                <a:lnTo>
                  <a:pt x="2272791" y="141732"/>
                </a:lnTo>
                <a:lnTo>
                  <a:pt x="2271775" y="140207"/>
                </a:lnTo>
              </a:path>
              <a:path w="2339339" h="2049779">
                <a:moveTo>
                  <a:pt x="67563" y="140208"/>
                </a:moveTo>
                <a:lnTo>
                  <a:pt x="66548" y="141731"/>
                </a:lnTo>
                <a:lnTo>
                  <a:pt x="76200" y="141731"/>
                </a:lnTo>
                <a:lnTo>
                  <a:pt x="76200" y="140208"/>
                </a:lnTo>
              </a:path>
              <a:path w="2339339" h="2049779">
                <a:moveTo>
                  <a:pt x="76200" y="140208"/>
                </a:moveTo>
                <a:lnTo>
                  <a:pt x="77724" y="140209"/>
                </a:lnTo>
                <a:lnTo>
                  <a:pt x="77724" y="140208"/>
                </a:lnTo>
              </a:path>
              <a:path w="2339339" h="2049779">
                <a:moveTo>
                  <a:pt x="66548" y="141731"/>
                </a:moveTo>
                <a:lnTo>
                  <a:pt x="65532" y="143255"/>
                </a:lnTo>
                <a:lnTo>
                  <a:pt x="74676" y="143255"/>
                </a:lnTo>
                <a:lnTo>
                  <a:pt x="74676" y="141731"/>
                </a:lnTo>
              </a:path>
              <a:path w="2339339" h="2049779">
                <a:moveTo>
                  <a:pt x="65532" y="143255"/>
                </a:moveTo>
                <a:lnTo>
                  <a:pt x="63500" y="146303"/>
                </a:lnTo>
                <a:lnTo>
                  <a:pt x="73152" y="146303"/>
                </a:lnTo>
                <a:lnTo>
                  <a:pt x="73152" y="143255"/>
                </a:lnTo>
              </a:path>
              <a:path w="2339339" h="2049779">
                <a:moveTo>
                  <a:pt x="2269235" y="144779"/>
                </a:moveTo>
                <a:lnTo>
                  <a:pt x="2269235" y="147827"/>
                </a:lnTo>
                <a:lnTo>
                  <a:pt x="2276855" y="147827"/>
                </a:lnTo>
                <a:lnTo>
                  <a:pt x="2274823" y="144779"/>
                </a:lnTo>
              </a:path>
              <a:path w="2339339" h="2049779">
                <a:moveTo>
                  <a:pt x="63500" y="146303"/>
                </a:moveTo>
                <a:lnTo>
                  <a:pt x="62484" y="147827"/>
                </a:lnTo>
                <a:lnTo>
                  <a:pt x="71628" y="147827"/>
                </a:lnTo>
                <a:lnTo>
                  <a:pt x="71628" y="146303"/>
                </a:lnTo>
              </a:path>
              <a:path w="2339339" h="2049779">
                <a:moveTo>
                  <a:pt x="2269235" y="147827"/>
                </a:moveTo>
                <a:lnTo>
                  <a:pt x="2269235" y="147827"/>
                </a:lnTo>
                <a:lnTo>
                  <a:pt x="2270759" y="147827"/>
                </a:lnTo>
              </a:path>
              <a:path w="2339339" h="2049779">
                <a:moveTo>
                  <a:pt x="2270759" y="147827"/>
                </a:moveTo>
                <a:lnTo>
                  <a:pt x="2270759" y="149351"/>
                </a:lnTo>
                <a:lnTo>
                  <a:pt x="2277871" y="149351"/>
                </a:lnTo>
                <a:lnTo>
                  <a:pt x="2276855" y="147827"/>
                </a:lnTo>
              </a:path>
              <a:path w="2339339" h="2049779">
                <a:moveTo>
                  <a:pt x="62484" y="147827"/>
                </a:moveTo>
                <a:lnTo>
                  <a:pt x="61468" y="149351"/>
                </a:lnTo>
                <a:lnTo>
                  <a:pt x="70104" y="149351"/>
                </a:lnTo>
                <a:lnTo>
                  <a:pt x="70104" y="147827"/>
                </a:lnTo>
              </a:path>
              <a:path w="2339339" h="2049779">
                <a:moveTo>
                  <a:pt x="61468" y="149351"/>
                </a:moveTo>
                <a:lnTo>
                  <a:pt x="59436" y="152399"/>
                </a:lnTo>
                <a:lnTo>
                  <a:pt x="68580" y="152399"/>
                </a:lnTo>
                <a:lnTo>
                  <a:pt x="68580" y="149351"/>
                </a:lnTo>
              </a:path>
              <a:path w="2339339" h="2049779">
                <a:moveTo>
                  <a:pt x="68580" y="149351"/>
                </a:moveTo>
                <a:lnTo>
                  <a:pt x="70104" y="149353"/>
                </a:lnTo>
                <a:lnTo>
                  <a:pt x="68580" y="149351"/>
                </a:lnTo>
              </a:path>
              <a:path w="2339339" h="2049779">
                <a:moveTo>
                  <a:pt x="2270759" y="149351"/>
                </a:moveTo>
                <a:lnTo>
                  <a:pt x="2270759" y="149351"/>
                </a:lnTo>
                <a:lnTo>
                  <a:pt x="2272283" y="149351"/>
                </a:lnTo>
              </a:path>
              <a:path w="2339339" h="2049779">
                <a:moveTo>
                  <a:pt x="2272283" y="149351"/>
                </a:moveTo>
                <a:lnTo>
                  <a:pt x="2272283" y="152399"/>
                </a:lnTo>
                <a:lnTo>
                  <a:pt x="2273807" y="152400"/>
                </a:lnTo>
                <a:lnTo>
                  <a:pt x="2273807" y="153923"/>
                </a:lnTo>
                <a:lnTo>
                  <a:pt x="2275331" y="153924"/>
                </a:lnTo>
                <a:lnTo>
                  <a:pt x="2275331" y="155447"/>
                </a:lnTo>
                <a:lnTo>
                  <a:pt x="2281935" y="155447"/>
                </a:lnTo>
                <a:lnTo>
                  <a:pt x="2280919" y="153924"/>
                </a:lnTo>
                <a:lnTo>
                  <a:pt x="2279903" y="152400"/>
                </a:lnTo>
                <a:lnTo>
                  <a:pt x="2277871" y="149351"/>
                </a:lnTo>
              </a:path>
              <a:path w="2339339" h="2049779">
                <a:moveTo>
                  <a:pt x="59436" y="152399"/>
                </a:moveTo>
                <a:lnTo>
                  <a:pt x="58420" y="153923"/>
                </a:lnTo>
                <a:lnTo>
                  <a:pt x="67056" y="153923"/>
                </a:lnTo>
                <a:lnTo>
                  <a:pt x="67056" y="152399"/>
                </a:lnTo>
              </a:path>
              <a:path w="2339339" h="2049779">
                <a:moveTo>
                  <a:pt x="58420" y="153923"/>
                </a:moveTo>
                <a:lnTo>
                  <a:pt x="56388" y="156971"/>
                </a:lnTo>
                <a:lnTo>
                  <a:pt x="65531" y="156971"/>
                </a:lnTo>
                <a:lnTo>
                  <a:pt x="65531" y="153923"/>
                </a:lnTo>
              </a:path>
              <a:path w="2339339" h="2049779">
                <a:moveTo>
                  <a:pt x="2276855" y="155447"/>
                </a:moveTo>
                <a:lnTo>
                  <a:pt x="2276855" y="156971"/>
                </a:lnTo>
                <a:lnTo>
                  <a:pt x="2276855" y="158495"/>
                </a:lnTo>
                <a:lnTo>
                  <a:pt x="2279903" y="158495"/>
                </a:lnTo>
                <a:lnTo>
                  <a:pt x="2278379" y="156971"/>
                </a:lnTo>
                <a:lnTo>
                  <a:pt x="2276855" y="155447"/>
                </a:lnTo>
              </a:path>
              <a:path w="2339339" h="2049779">
                <a:moveTo>
                  <a:pt x="2276855" y="155447"/>
                </a:moveTo>
                <a:lnTo>
                  <a:pt x="2278379" y="156971"/>
                </a:lnTo>
                <a:lnTo>
                  <a:pt x="2279903" y="158495"/>
                </a:lnTo>
                <a:lnTo>
                  <a:pt x="2283967" y="158495"/>
                </a:lnTo>
                <a:lnTo>
                  <a:pt x="2282951" y="156971"/>
                </a:lnTo>
                <a:lnTo>
                  <a:pt x="2281935" y="155447"/>
                </a:lnTo>
              </a:path>
              <a:path w="2339339" h="2049779">
                <a:moveTo>
                  <a:pt x="56388" y="156971"/>
                </a:moveTo>
                <a:lnTo>
                  <a:pt x="55372" y="158495"/>
                </a:lnTo>
                <a:lnTo>
                  <a:pt x="64007" y="158495"/>
                </a:lnTo>
                <a:lnTo>
                  <a:pt x="64008" y="156971"/>
                </a:lnTo>
                <a:lnTo>
                  <a:pt x="62483" y="156971"/>
                </a:lnTo>
                <a:lnTo>
                  <a:pt x="64008" y="156971"/>
                </a:lnTo>
              </a:path>
              <a:path w="2339339" h="2049779">
                <a:moveTo>
                  <a:pt x="64008" y="156971"/>
                </a:moveTo>
                <a:lnTo>
                  <a:pt x="65531" y="156971"/>
                </a:lnTo>
              </a:path>
              <a:path w="2339339" h="2049779">
                <a:moveTo>
                  <a:pt x="2276855" y="158495"/>
                </a:moveTo>
                <a:lnTo>
                  <a:pt x="2276855" y="158495"/>
                </a:lnTo>
                <a:lnTo>
                  <a:pt x="2278379" y="158495"/>
                </a:lnTo>
              </a:path>
              <a:path w="2339339" h="2049779">
                <a:moveTo>
                  <a:pt x="2278379" y="158495"/>
                </a:moveTo>
                <a:lnTo>
                  <a:pt x="2278379" y="160019"/>
                </a:lnTo>
                <a:lnTo>
                  <a:pt x="2284983" y="160019"/>
                </a:lnTo>
                <a:lnTo>
                  <a:pt x="2283968" y="158497"/>
                </a:lnTo>
                <a:lnTo>
                  <a:pt x="2279903" y="158496"/>
                </a:lnTo>
              </a:path>
              <a:path w="2339339" h="2049779">
                <a:moveTo>
                  <a:pt x="55372" y="158495"/>
                </a:moveTo>
                <a:lnTo>
                  <a:pt x="54356" y="160019"/>
                </a:lnTo>
                <a:lnTo>
                  <a:pt x="53340" y="161543"/>
                </a:lnTo>
                <a:lnTo>
                  <a:pt x="62483" y="161543"/>
                </a:lnTo>
                <a:lnTo>
                  <a:pt x="62483" y="160019"/>
                </a:lnTo>
                <a:lnTo>
                  <a:pt x="62483" y="158495"/>
                </a:lnTo>
              </a:path>
              <a:path w="2339339" h="2049779">
                <a:moveTo>
                  <a:pt x="62483" y="158495"/>
                </a:moveTo>
                <a:lnTo>
                  <a:pt x="64007" y="158497"/>
                </a:lnTo>
                <a:lnTo>
                  <a:pt x="62483" y="158495"/>
                </a:lnTo>
              </a:path>
              <a:path w="2339339" h="2049779">
                <a:moveTo>
                  <a:pt x="2279903" y="158495"/>
                </a:moveTo>
                <a:lnTo>
                  <a:pt x="2280077" y="158496"/>
                </a:lnTo>
                <a:lnTo>
                  <a:pt x="2279903" y="158495"/>
                </a:lnTo>
              </a:path>
              <a:path w="2339339" h="2049779">
                <a:moveTo>
                  <a:pt x="2283967" y="158496"/>
                </a:moveTo>
                <a:lnTo>
                  <a:pt x="2280077" y="158496"/>
                </a:lnTo>
                <a:lnTo>
                  <a:pt x="2283968" y="158497"/>
                </a:lnTo>
              </a:path>
              <a:path w="2339339" h="2049779">
                <a:moveTo>
                  <a:pt x="2279903" y="160019"/>
                </a:moveTo>
                <a:lnTo>
                  <a:pt x="2279903" y="163067"/>
                </a:lnTo>
                <a:lnTo>
                  <a:pt x="2287015" y="163067"/>
                </a:lnTo>
                <a:lnTo>
                  <a:pt x="2284983" y="160019"/>
                </a:lnTo>
              </a:path>
              <a:path w="2339339" h="2049779">
                <a:moveTo>
                  <a:pt x="53340" y="161543"/>
                </a:moveTo>
                <a:lnTo>
                  <a:pt x="52324" y="163067"/>
                </a:lnTo>
                <a:lnTo>
                  <a:pt x="60960" y="163067"/>
                </a:lnTo>
                <a:lnTo>
                  <a:pt x="60959" y="161543"/>
                </a:lnTo>
              </a:path>
              <a:path w="2339339" h="2049779">
                <a:moveTo>
                  <a:pt x="52324" y="163067"/>
                </a:moveTo>
                <a:lnTo>
                  <a:pt x="50292" y="166115"/>
                </a:lnTo>
                <a:lnTo>
                  <a:pt x="59436" y="166115"/>
                </a:lnTo>
                <a:lnTo>
                  <a:pt x="59436" y="163067"/>
                </a:lnTo>
              </a:path>
              <a:path w="2339339" h="2049779">
                <a:moveTo>
                  <a:pt x="59436" y="163067"/>
                </a:moveTo>
                <a:lnTo>
                  <a:pt x="60960" y="163069"/>
                </a:lnTo>
                <a:lnTo>
                  <a:pt x="59436" y="163067"/>
                </a:lnTo>
              </a:path>
              <a:path w="2339339" h="2049779">
                <a:moveTo>
                  <a:pt x="2279903" y="163067"/>
                </a:moveTo>
                <a:lnTo>
                  <a:pt x="2279903" y="163067"/>
                </a:lnTo>
                <a:lnTo>
                  <a:pt x="2281427" y="163067"/>
                </a:lnTo>
              </a:path>
              <a:path w="2339339" h="2049779">
                <a:moveTo>
                  <a:pt x="2281427" y="163067"/>
                </a:moveTo>
                <a:lnTo>
                  <a:pt x="2281427" y="166115"/>
                </a:lnTo>
                <a:lnTo>
                  <a:pt x="2282951" y="166115"/>
                </a:lnTo>
                <a:lnTo>
                  <a:pt x="2282951" y="167639"/>
                </a:lnTo>
                <a:lnTo>
                  <a:pt x="2289962" y="167639"/>
                </a:lnTo>
                <a:lnTo>
                  <a:pt x="2289047" y="166115"/>
                </a:lnTo>
                <a:lnTo>
                  <a:pt x="2287015" y="163067"/>
                </a:lnTo>
              </a:path>
              <a:path w="2339339" h="2049779">
                <a:moveTo>
                  <a:pt x="50292" y="166115"/>
                </a:moveTo>
                <a:lnTo>
                  <a:pt x="49377" y="167639"/>
                </a:lnTo>
                <a:lnTo>
                  <a:pt x="57912" y="167639"/>
                </a:lnTo>
                <a:lnTo>
                  <a:pt x="57912" y="166115"/>
                </a:lnTo>
              </a:path>
              <a:path w="2339339" h="2049779">
                <a:moveTo>
                  <a:pt x="2282951" y="167639"/>
                </a:moveTo>
                <a:lnTo>
                  <a:pt x="2282951" y="167639"/>
                </a:lnTo>
                <a:lnTo>
                  <a:pt x="2284476" y="167639"/>
                </a:lnTo>
              </a:path>
              <a:path w="2339339" h="2049779">
                <a:moveTo>
                  <a:pt x="2284476" y="167639"/>
                </a:moveTo>
                <a:lnTo>
                  <a:pt x="2284475" y="170687"/>
                </a:lnTo>
                <a:lnTo>
                  <a:pt x="2291791" y="170687"/>
                </a:lnTo>
                <a:lnTo>
                  <a:pt x="2289962" y="167639"/>
                </a:lnTo>
              </a:path>
              <a:path w="2339339" h="2049779">
                <a:moveTo>
                  <a:pt x="49377" y="167639"/>
                </a:moveTo>
                <a:lnTo>
                  <a:pt x="47548" y="170687"/>
                </a:lnTo>
                <a:lnTo>
                  <a:pt x="56388" y="170687"/>
                </a:lnTo>
                <a:lnTo>
                  <a:pt x="56388" y="167639"/>
                </a:lnTo>
              </a:path>
              <a:path w="2339339" h="2049779">
                <a:moveTo>
                  <a:pt x="56388" y="167639"/>
                </a:moveTo>
                <a:lnTo>
                  <a:pt x="57912" y="167641"/>
                </a:lnTo>
                <a:lnTo>
                  <a:pt x="56388" y="167639"/>
                </a:lnTo>
              </a:path>
              <a:path w="2339339" h="2049779">
                <a:moveTo>
                  <a:pt x="2284475" y="170687"/>
                </a:moveTo>
                <a:lnTo>
                  <a:pt x="2284475" y="170687"/>
                </a:lnTo>
                <a:lnTo>
                  <a:pt x="2285999" y="170687"/>
                </a:lnTo>
              </a:path>
              <a:path w="2339339" h="2049779">
                <a:moveTo>
                  <a:pt x="2285999" y="170687"/>
                </a:moveTo>
                <a:lnTo>
                  <a:pt x="2285999" y="172211"/>
                </a:lnTo>
                <a:lnTo>
                  <a:pt x="2292705" y="172211"/>
                </a:lnTo>
                <a:lnTo>
                  <a:pt x="2291791" y="170687"/>
                </a:lnTo>
              </a:path>
              <a:path w="2339339" h="2049779">
                <a:moveTo>
                  <a:pt x="47548" y="170687"/>
                </a:moveTo>
                <a:lnTo>
                  <a:pt x="45719" y="173735"/>
                </a:lnTo>
                <a:lnTo>
                  <a:pt x="54864" y="173735"/>
                </a:lnTo>
                <a:lnTo>
                  <a:pt x="54864" y="170687"/>
                </a:lnTo>
              </a:path>
              <a:path w="2339339" h="2049779">
                <a:moveTo>
                  <a:pt x="2287523" y="172211"/>
                </a:moveTo>
                <a:lnTo>
                  <a:pt x="2287523" y="173735"/>
                </a:lnTo>
                <a:lnTo>
                  <a:pt x="2287523" y="175259"/>
                </a:lnTo>
                <a:lnTo>
                  <a:pt x="2294534" y="175259"/>
                </a:lnTo>
                <a:lnTo>
                  <a:pt x="2293619" y="173735"/>
                </a:lnTo>
                <a:lnTo>
                  <a:pt x="2292705" y="172211"/>
                </a:lnTo>
              </a:path>
              <a:path w="2339339" h="2049779">
                <a:moveTo>
                  <a:pt x="45719" y="173735"/>
                </a:moveTo>
                <a:lnTo>
                  <a:pt x="43891" y="176783"/>
                </a:lnTo>
                <a:lnTo>
                  <a:pt x="53340" y="176783"/>
                </a:lnTo>
                <a:lnTo>
                  <a:pt x="53340" y="173735"/>
                </a:lnTo>
              </a:path>
              <a:path w="2339339" h="2049779">
                <a:moveTo>
                  <a:pt x="2289047" y="175259"/>
                </a:moveTo>
                <a:lnTo>
                  <a:pt x="2289047" y="176783"/>
                </a:lnTo>
                <a:lnTo>
                  <a:pt x="2295448" y="176783"/>
                </a:lnTo>
                <a:lnTo>
                  <a:pt x="2294534" y="175259"/>
                </a:lnTo>
              </a:path>
              <a:path w="2339339" h="2049779">
                <a:moveTo>
                  <a:pt x="2289047" y="176783"/>
                </a:moveTo>
                <a:lnTo>
                  <a:pt x="2289047" y="178307"/>
                </a:lnTo>
                <a:lnTo>
                  <a:pt x="2296363" y="178307"/>
                </a:lnTo>
                <a:lnTo>
                  <a:pt x="2295448" y="176783"/>
                </a:lnTo>
                <a:lnTo>
                  <a:pt x="2293580" y="176783"/>
                </a:lnTo>
                <a:lnTo>
                  <a:pt x="2290571" y="176783"/>
                </a:lnTo>
              </a:path>
              <a:path w="2339339" h="2049779">
                <a:moveTo>
                  <a:pt x="43891" y="176783"/>
                </a:moveTo>
                <a:lnTo>
                  <a:pt x="51815" y="176784"/>
                </a:lnTo>
                <a:lnTo>
                  <a:pt x="50292" y="176783"/>
                </a:lnTo>
              </a:path>
              <a:path w="2339339" h="2049779">
                <a:moveTo>
                  <a:pt x="50292" y="176783"/>
                </a:moveTo>
                <a:lnTo>
                  <a:pt x="51815" y="176784"/>
                </a:lnTo>
                <a:lnTo>
                  <a:pt x="53340" y="176784"/>
                </a:lnTo>
                <a:lnTo>
                  <a:pt x="50292" y="176783"/>
                </a:lnTo>
              </a:path>
              <a:path w="2339339" h="2049779">
                <a:moveTo>
                  <a:pt x="43890" y="176784"/>
                </a:moveTo>
                <a:lnTo>
                  <a:pt x="42976" y="178307"/>
                </a:lnTo>
                <a:lnTo>
                  <a:pt x="51815" y="178307"/>
                </a:lnTo>
                <a:lnTo>
                  <a:pt x="51815" y="176784"/>
                </a:lnTo>
              </a:path>
              <a:path w="2339339" h="2049779">
                <a:moveTo>
                  <a:pt x="51815" y="176784"/>
                </a:moveTo>
                <a:lnTo>
                  <a:pt x="53340" y="176785"/>
                </a:lnTo>
                <a:lnTo>
                  <a:pt x="53340" y="176784"/>
                </a:lnTo>
              </a:path>
              <a:path w="2339339" h="2049779">
                <a:moveTo>
                  <a:pt x="42976" y="178307"/>
                </a:moveTo>
                <a:lnTo>
                  <a:pt x="41148" y="181355"/>
                </a:lnTo>
                <a:lnTo>
                  <a:pt x="50292" y="181355"/>
                </a:lnTo>
                <a:lnTo>
                  <a:pt x="50292" y="178307"/>
                </a:lnTo>
              </a:path>
              <a:path w="2339339" h="2049779">
                <a:moveTo>
                  <a:pt x="50292" y="178307"/>
                </a:moveTo>
                <a:lnTo>
                  <a:pt x="51816" y="178309"/>
                </a:lnTo>
                <a:lnTo>
                  <a:pt x="50292" y="178307"/>
                </a:lnTo>
              </a:path>
              <a:path w="2339339" h="2049779">
                <a:moveTo>
                  <a:pt x="2289047" y="178307"/>
                </a:moveTo>
                <a:lnTo>
                  <a:pt x="2289047" y="178307"/>
                </a:lnTo>
                <a:lnTo>
                  <a:pt x="2290572" y="178307"/>
                </a:lnTo>
              </a:path>
              <a:path w="2339339" h="2049779">
                <a:moveTo>
                  <a:pt x="2290572" y="178307"/>
                </a:moveTo>
                <a:lnTo>
                  <a:pt x="2290571" y="181355"/>
                </a:lnTo>
                <a:lnTo>
                  <a:pt x="2298191" y="181355"/>
                </a:lnTo>
                <a:lnTo>
                  <a:pt x="2296363" y="178307"/>
                </a:lnTo>
              </a:path>
              <a:path w="2339339" h="2049779">
                <a:moveTo>
                  <a:pt x="2290571" y="181355"/>
                </a:moveTo>
                <a:lnTo>
                  <a:pt x="2290571" y="181355"/>
                </a:lnTo>
                <a:lnTo>
                  <a:pt x="2292095" y="181355"/>
                </a:lnTo>
              </a:path>
              <a:path w="2339339" h="2049779">
                <a:moveTo>
                  <a:pt x="2292095" y="181355"/>
                </a:moveTo>
                <a:lnTo>
                  <a:pt x="2292095" y="182879"/>
                </a:lnTo>
                <a:lnTo>
                  <a:pt x="2299038" y="182879"/>
                </a:lnTo>
                <a:lnTo>
                  <a:pt x="2298191" y="181355"/>
                </a:lnTo>
              </a:path>
              <a:path w="2339339" h="2049779">
                <a:moveTo>
                  <a:pt x="41148" y="181355"/>
                </a:moveTo>
                <a:lnTo>
                  <a:pt x="39454" y="184403"/>
                </a:lnTo>
                <a:lnTo>
                  <a:pt x="48768" y="184403"/>
                </a:lnTo>
                <a:lnTo>
                  <a:pt x="48768" y="181355"/>
                </a:lnTo>
              </a:path>
              <a:path w="2339339" h="2049779">
                <a:moveTo>
                  <a:pt x="2293619" y="182879"/>
                </a:moveTo>
                <a:lnTo>
                  <a:pt x="2293619" y="185927"/>
                </a:lnTo>
                <a:lnTo>
                  <a:pt x="2300731" y="185927"/>
                </a:lnTo>
                <a:lnTo>
                  <a:pt x="2299038" y="182879"/>
                </a:lnTo>
              </a:path>
              <a:path w="2339339" h="2049779">
                <a:moveTo>
                  <a:pt x="39454" y="184403"/>
                </a:moveTo>
                <a:lnTo>
                  <a:pt x="37761" y="187451"/>
                </a:lnTo>
                <a:lnTo>
                  <a:pt x="47243" y="187451"/>
                </a:lnTo>
                <a:lnTo>
                  <a:pt x="47243" y="184403"/>
                </a:lnTo>
              </a:path>
              <a:path w="2339339" h="2049779">
                <a:moveTo>
                  <a:pt x="2295143" y="185927"/>
                </a:moveTo>
                <a:lnTo>
                  <a:pt x="2295143" y="188975"/>
                </a:lnTo>
                <a:lnTo>
                  <a:pt x="2302425" y="188975"/>
                </a:lnTo>
                <a:lnTo>
                  <a:pt x="2300731" y="185927"/>
                </a:lnTo>
              </a:path>
              <a:path w="2339339" h="2049779">
                <a:moveTo>
                  <a:pt x="37761" y="187451"/>
                </a:moveTo>
                <a:lnTo>
                  <a:pt x="36068" y="190499"/>
                </a:lnTo>
                <a:lnTo>
                  <a:pt x="45719" y="190499"/>
                </a:lnTo>
                <a:lnTo>
                  <a:pt x="45719" y="187451"/>
                </a:lnTo>
              </a:path>
              <a:path w="2339339" h="2049779">
                <a:moveTo>
                  <a:pt x="2296667" y="188975"/>
                </a:moveTo>
                <a:lnTo>
                  <a:pt x="2296667" y="190499"/>
                </a:lnTo>
                <a:lnTo>
                  <a:pt x="2296667" y="192023"/>
                </a:lnTo>
                <a:lnTo>
                  <a:pt x="2304118" y="192023"/>
                </a:lnTo>
                <a:lnTo>
                  <a:pt x="2303271" y="190499"/>
                </a:lnTo>
                <a:lnTo>
                  <a:pt x="2302425" y="188975"/>
                </a:lnTo>
              </a:path>
              <a:path w="2339339" h="2049779">
                <a:moveTo>
                  <a:pt x="36068" y="190499"/>
                </a:moveTo>
                <a:lnTo>
                  <a:pt x="34374" y="193547"/>
                </a:lnTo>
                <a:lnTo>
                  <a:pt x="44195" y="193547"/>
                </a:lnTo>
                <a:lnTo>
                  <a:pt x="44195" y="190499"/>
                </a:lnTo>
              </a:path>
              <a:path w="2339339" h="2049779">
                <a:moveTo>
                  <a:pt x="2298191" y="192023"/>
                </a:moveTo>
                <a:lnTo>
                  <a:pt x="2298191" y="193547"/>
                </a:lnTo>
                <a:lnTo>
                  <a:pt x="2304965" y="193547"/>
                </a:lnTo>
                <a:lnTo>
                  <a:pt x="2304118" y="192023"/>
                </a:lnTo>
              </a:path>
              <a:path w="2339339" h="2049779">
                <a:moveTo>
                  <a:pt x="2298191" y="193547"/>
                </a:moveTo>
                <a:lnTo>
                  <a:pt x="2298191" y="195071"/>
                </a:lnTo>
                <a:lnTo>
                  <a:pt x="2305811" y="195071"/>
                </a:lnTo>
                <a:lnTo>
                  <a:pt x="2304965" y="193547"/>
                </a:lnTo>
                <a:lnTo>
                  <a:pt x="2299715" y="193547"/>
                </a:lnTo>
              </a:path>
              <a:path w="2339339" h="2049779">
                <a:moveTo>
                  <a:pt x="34374" y="193547"/>
                </a:moveTo>
                <a:lnTo>
                  <a:pt x="42671" y="193548"/>
                </a:lnTo>
                <a:lnTo>
                  <a:pt x="41148" y="193547"/>
                </a:lnTo>
              </a:path>
              <a:path w="2339339" h="2049779">
                <a:moveTo>
                  <a:pt x="41148" y="193547"/>
                </a:moveTo>
                <a:lnTo>
                  <a:pt x="42671" y="193547"/>
                </a:lnTo>
                <a:lnTo>
                  <a:pt x="44195" y="193548"/>
                </a:lnTo>
                <a:lnTo>
                  <a:pt x="41148" y="193547"/>
                </a:lnTo>
              </a:path>
              <a:path w="2339339" h="2049779">
                <a:moveTo>
                  <a:pt x="34374" y="193548"/>
                </a:moveTo>
                <a:lnTo>
                  <a:pt x="33528" y="195071"/>
                </a:lnTo>
                <a:lnTo>
                  <a:pt x="42671" y="195071"/>
                </a:lnTo>
                <a:lnTo>
                  <a:pt x="42671" y="193548"/>
                </a:lnTo>
              </a:path>
              <a:path w="2339339" h="2049779">
                <a:moveTo>
                  <a:pt x="42671" y="193548"/>
                </a:moveTo>
                <a:lnTo>
                  <a:pt x="44195" y="193549"/>
                </a:lnTo>
                <a:lnTo>
                  <a:pt x="44195" y="193548"/>
                </a:lnTo>
              </a:path>
              <a:path w="2339339" h="2049779">
                <a:moveTo>
                  <a:pt x="2298191" y="195071"/>
                </a:moveTo>
                <a:lnTo>
                  <a:pt x="2298191" y="195071"/>
                </a:lnTo>
                <a:lnTo>
                  <a:pt x="2299716" y="195071"/>
                </a:lnTo>
              </a:path>
              <a:path w="2339339" h="2049779">
                <a:moveTo>
                  <a:pt x="2299716" y="195071"/>
                </a:moveTo>
                <a:lnTo>
                  <a:pt x="2299715" y="196595"/>
                </a:lnTo>
                <a:lnTo>
                  <a:pt x="2306421" y="196595"/>
                </a:lnTo>
                <a:lnTo>
                  <a:pt x="2305811" y="195071"/>
                </a:lnTo>
              </a:path>
              <a:path w="2339339" h="2049779">
                <a:moveTo>
                  <a:pt x="33528" y="195071"/>
                </a:moveTo>
                <a:lnTo>
                  <a:pt x="32918" y="196595"/>
                </a:lnTo>
                <a:lnTo>
                  <a:pt x="41148" y="196595"/>
                </a:lnTo>
                <a:lnTo>
                  <a:pt x="41148" y="195071"/>
                </a:lnTo>
              </a:path>
              <a:path w="2339339" h="2049779">
                <a:moveTo>
                  <a:pt x="41148" y="195071"/>
                </a:moveTo>
                <a:lnTo>
                  <a:pt x="42671" y="195073"/>
                </a:lnTo>
                <a:lnTo>
                  <a:pt x="41148" y="195071"/>
                </a:lnTo>
              </a:path>
              <a:path w="2339339" h="2049779">
                <a:moveTo>
                  <a:pt x="32918" y="196595"/>
                </a:moveTo>
                <a:lnTo>
                  <a:pt x="31699" y="199643"/>
                </a:lnTo>
                <a:lnTo>
                  <a:pt x="30480" y="202691"/>
                </a:lnTo>
                <a:lnTo>
                  <a:pt x="39624" y="202691"/>
                </a:lnTo>
                <a:lnTo>
                  <a:pt x="39624" y="199643"/>
                </a:lnTo>
                <a:lnTo>
                  <a:pt x="39624" y="196595"/>
                </a:lnTo>
              </a:path>
              <a:path w="2339339" h="2049779">
                <a:moveTo>
                  <a:pt x="39624" y="196595"/>
                </a:moveTo>
                <a:lnTo>
                  <a:pt x="39624" y="198119"/>
                </a:lnTo>
                <a:lnTo>
                  <a:pt x="41148" y="198119"/>
                </a:lnTo>
                <a:lnTo>
                  <a:pt x="41148" y="196595"/>
                </a:lnTo>
              </a:path>
              <a:path w="2339339" h="2049779">
                <a:moveTo>
                  <a:pt x="2299715" y="196595"/>
                </a:moveTo>
                <a:lnTo>
                  <a:pt x="2299715" y="198119"/>
                </a:lnTo>
                <a:lnTo>
                  <a:pt x="2301239" y="198119"/>
                </a:lnTo>
                <a:lnTo>
                  <a:pt x="2301239" y="196595"/>
                </a:lnTo>
              </a:path>
              <a:path w="2339339" h="2049779">
                <a:moveTo>
                  <a:pt x="2301239" y="196595"/>
                </a:moveTo>
                <a:lnTo>
                  <a:pt x="2301239" y="198119"/>
                </a:lnTo>
                <a:lnTo>
                  <a:pt x="2301239" y="201167"/>
                </a:lnTo>
                <a:lnTo>
                  <a:pt x="2308250" y="201167"/>
                </a:lnTo>
                <a:lnTo>
                  <a:pt x="2307031" y="198119"/>
                </a:lnTo>
                <a:lnTo>
                  <a:pt x="2306421" y="196595"/>
                </a:lnTo>
              </a:path>
              <a:path w="2339339" h="2049779">
                <a:moveTo>
                  <a:pt x="2302763" y="201167"/>
                </a:moveTo>
                <a:lnTo>
                  <a:pt x="2302763" y="204215"/>
                </a:lnTo>
                <a:lnTo>
                  <a:pt x="2309469" y="204215"/>
                </a:lnTo>
                <a:lnTo>
                  <a:pt x="2308250" y="201167"/>
                </a:lnTo>
              </a:path>
              <a:path w="2339339" h="2049779">
                <a:moveTo>
                  <a:pt x="30480" y="202691"/>
                </a:moveTo>
                <a:lnTo>
                  <a:pt x="29260" y="205739"/>
                </a:lnTo>
                <a:lnTo>
                  <a:pt x="38100" y="205739"/>
                </a:lnTo>
                <a:lnTo>
                  <a:pt x="38100" y="202691"/>
                </a:lnTo>
              </a:path>
              <a:path w="2339339" h="2049779">
                <a:moveTo>
                  <a:pt x="2304287" y="204215"/>
                </a:moveTo>
                <a:lnTo>
                  <a:pt x="2304287" y="205739"/>
                </a:lnTo>
                <a:lnTo>
                  <a:pt x="2304287" y="208787"/>
                </a:lnTo>
                <a:lnTo>
                  <a:pt x="2311298" y="208787"/>
                </a:lnTo>
                <a:lnTo>
                  <a:pt x="2310079" y="205739"/>
                </a:lnTo>
                <a:lnTo>
                  <a:pt x="2309469" y="204215"/>
                </a:lnTo>
              </a:path>
              <a:path w="2339339" h="2049779">
                <a:moveTo>
                  <a:pt x="29260" y="205739"/>
                </a:moveTo>
                <a:lnTo>
                  <a:pt x="28041" y="208787"/>
                </a:lnTo>
                <a:lnTo>
                  <a:pt x="36576" y="208787"/>
                </a:lnTo>
                <a:lnTo>
                  <a:pt x="36576" y="205739"/>
                </a:lnTo>
              </a:path>
              <a:path w="2339339" h="2049779">
                <a:moveTo>
                  <a:pt x="36576" y="205739"/>
                </a:moveTo>
                <a:lnTo>
                  <a:pt x="38100" y="205741"/>
                </a:lnTo>
                <a:lnTo>
                  <a:pt x="36576" y="205739"/>
                </a:lnTo>
              </a:path>
              <a:path w="2339339" h="2049779">
                <a:moveTo>
                  <a:pt x="28041" y="208787"/>
                </a:moveTo>
                <a:lnTo>
                  <a:pt x="27431" y="210311"/>
                </a:lnTo>
                <a:lnTo>
                  <a:pt x="35052" y="210311"/>
                </a:lnTo>
                <a:lnTo>
                  <a:pt x="35052" y="208787"/>
                </a:lnTo>
              </a:path>
              <a:path w="2339339" h="2049779">
                <a:moveTo>
                  <a:pt x="35052" y="208787"/>
                </a:moveTo>
                <a:lnTo>
                  <a:pt x="36576" y="208789"/>
                </a:lnTo>
                <a:lnTo>
                  <a:pt x="35052" y="208787"/>
                </a:lnTo>
              </a:path>
              <a:path w="2339339" h="2049779">
                <a:moveTo>
                  <a:pt x="2304287" y="208787"/>
                </a:moveTo>
                <a:lnTo>
                  <a:pt x="2304287" y="208787"/>
                </a:lnTo>
                <a:lnTo>
                  <a:pt x="2305812" y="208787"/>
                </a:lnTo>
              </a:path>
              <a:path w="2339339" h="2049779">
                <a:moveTo>
                  <a:pt x="2305812" y="208787"/>
                </a:moveTo>
                <a:lnTo>
                  <a:pt x="2305811" y="210311"/>
                </a:lnTo>
                <a:lnTo>
                  <a:pt x="2305811" y="211835"/>
                </a:lnTo>
                <a:lnTo>
                  <a:pt x="2312462" y="211835"/>
                </a:lnTo>
                <a:lnTo>
                  <a:pt x="2311907" y="210311"/>
                </a:lnTo>
                <a:lnTo>
                  <a:pt x="2311298" y="208787"/>
                </a:lnTo>
              </a:path>
              <a:path w="2339339" h="2049779">
                <a:moveTo>
                  <a:pt x="27431" y="210311"/>
                </a:moveTo>
                <a:lnTo>
                  <a:pt x="26323" y="213359"/>
                </a:lnTo>
                <a:lnTo>
                  <a:pt x="25215" y="216407"/>
                </a:lnTo>
                <a:lnTo>
                  <a:pt x="33528" y="216407"/>
                </a:lnTo>
                <a:lnTo>
                  <a:pt x="33528" y="213359"/>
                </a:lnTo>
                <a:lnTo>
                  <a:pt x="33528" y="210311"/>
                </a:lnTo>
              </a:path>
              <a:path w="2339339" h="2049779">
                <a:moveTo>
                  <a:pt x="33528" y="210311"/>
                </a:moveTo>
                <a:lnTo>
                  <a:pt x="33528" y="211835"/>
                </a:lnTo>
                <a:lnTo>
                  <a:pt x="35052" y="211835"/>
                </a:lnTo>
                <a:lnTo>
                  <a:pt x="35052" y="210311"/>
                </a:lnTo>
              </a:path>
              <a:path w="2339339" h="2049779">
                <a:moveTo>
                  <a:pt x="2305811" y="211835"/>
                </a:moveTo>
                <a:lnTo>
                  <a:pt x="2305811" y="211835"/>
                </a:lnTo>
                <a:lnTo>
                  <a:pt x="2307336" y="211835"/>
                </a:lnTo>
              </a:path>
              <a:path w="2339339" h="2049779">
                <a:moveTo>
                  <a:pt x="2307336" y="211835"/>
                </a:moveTo>
                <a:lnTo>
                  <a:pt x="2307336" y="213359"/>
                </a:lnTo>
                <a:lnTo>
                  <a:pt x="2313016" y="213359"/>
                </a:lnTo>
                <a:lnTo>
                  <a:pt x="2312462" y="211835"/>
                </a:lnTo>
              </a:path>
              <a:path w="2339339" h="2049779">
                <a:moveTo>
                  <a:pt x="2307336" y="213359"/>
                </a:moveTo>
                <a:lnTo>
                  <a:pt x="2307335" y="214883"/>
                </a:lnTo>
                <a:lnTo>
                  <a:pt x="2308859" y="214884"/>
                </a:lnTo>
                <a:lnTo>
                  <a:pt x="2308859" y="213359"/>
                </a:lnTo>
              </a:path>
              <a:path w="2339339" h="2049779">
                <a:moveTo>
                  <a:pt x="2308859" y="213359"/>
                </a:moveTo>
                <a:lnTo>
                  <a:pt x="2308859" y="216407"/>
                </a:lnTo>
                <a:lnTo>
                  <a:pt x="2308859" y="219455"/>
                </a:lnTo>
                <a:lnTo>
                  <a:pt x="2315233" y="219455"/>
                </a:lnTo>
                <a:lnTo>
                  <a:pt x="2314124" y="216407"/>
                </a:lnTo>
                <a:lnTo>
                  <a:pt x="2313016" y="213359"/>
                </a:lnTo>
              </a:path>
              <a:path w="2339339" h="2049779">
                <a:moveTo>
                  <a:pt x="25215" y="216407"/>
                </a:moveTo>
                <a:lnTo>
                  <a:pt x="24661" y="217931"/>
                </a:lnTo>
                <a:lnTo>
                  <a:pt x="32004" y="217931"/>
                </a:lnTo>
                <a:lnTo>
                  <a:pt x="32004" y="216407"/>
                </a:lnTo>
              </a:path>
              <a:path w="2339339" h="2049779">
                <a:moveTo>
                  <a:pt x="32004" y="216407"/>
                </a:moveTo>
                <a:lnTo>
                  <a:pt x="32142" y="216407"/>
                </a:lnTo>
                <a:lnTo>
                  <a:pt x="33528" y="216409"/>
                </a:lnTo>
                <a:lnTo>
                  <a:pt x="32004" y="216407"/>
                </a:lnTo>
              </a:path>
              <a:path w="2339339" h="2049779">
                <a:moveTo>
                  <a:pt x="24661" y="217931"/>
                </a:moveTo>
                <a:lnTo>
                  <a:pt x="24106" y="219456"/>
                </a:lnTo>
                <a:lnTo>
                  <a:pt x="30479" y="219456"/>
                </a:lnTo>
                <a:lnTo>
                  <a:pt x="30480" y="217931"/>
                </a:lnTo>
              </a:path>
              <a:path w="2339339" h="2049779">
                <a:moveTo>
                  <a:pt x="30480" y="217931"/>
                </a:moveTo>
                <a:lnTo>
                  <a:pt x="30480" y="219455"/>
                </a:lnTo>
                <a:lnTo>
                  <a:pt x="32004" y="219455"/>
                </a:lnTo>
                <a:lnTo>
                  <a:pt x="32004" y="217931"/>
                </a:lnTo>
              </a:path>
              <a:path w="2339339" h="2049779">
                <a:moveTo>
                  <a:pt x="2308859" y="219455"/>
                </a:moveTo>
                <a:lnTo>
                  <a:pt x="2308859" y="219455"/>
                </a:lnTo>
                <a:lnTo>
                  <a:pt x="2310383" y="219455"/>
                </a:lnTo>
              </a:path>
              <a:path w="2339339" h="2049779">
                <a:moveTo>
                  <a:pt x="2310383" y="219455"/>
                </a:moveTo>
                <a:lnTo>
                  <a:pt x="2310383" y="222503"/>
                </a:lnTo>
                <a:lnTo>
                  <a:pt x="2316341" y="222503"/>
                </a:lnTo>
                <a:lnTo>
                  <a:pt x="2315233" y="219455"/>
                </a:lnTo>
              </a:path>
              <a:path w="2339339" h="2049779">
                <a:moveTo>
                  <a:pt x="24106" y="219456"/>
                </a:moveTo>
                <a:lnTo>
                  <a:pt x="23552" y="220979"/>
                </a:lnTo>
                <a:lnTo>
                  <a:pt x="22444" y="224027"/>
                </a:lnTo>
                <a:lnTo>
                  <a:pt x="30480" y="224027"/>
                </a:lnTo>
                <a:lnTo>
                  <a:pt x="30480" y="220979"/>
                </a:lnTo>
                <a:lnTo>
                  <a:pt x="30480" y="219456"/>
                </a:lnTo>
              </a:path>
              <a:path w="2339339" h="2049779">
                <a:moveTo>
                  <a:pt x="2311907" y="222503"/>
                </a:moveTo>
                <a:lnTo>
                  <a:pt x="2311907" y="224027"/>
                </a:lnTo>
                <a:lnTo>
                  <a:pt x="2311907" y="225551"/>
                </a:lnTo>
                <a:lnTo>
                  <a:pt x="2317449" y="225551"/>
                </a:lnTo>
                <a:lnTo>
                  <a:pt x="2316895" y="224027"/>
                </a:lnTo>
                <a:lnTo>
                  <a:pt x="2316341" y="222503"/>
                </a:lnTo>
              </a:path>
              <a:path w="2339339" h="2049779">
                <a:moveTo>
                  <a:pt x="22444" y="224027"/>
                </a:moveTo>
                <a:lnTo>
                  <a:pt x="21890" y="225551"/>
                </a:lnTo>
                <a:lnTo>
                  <a:pt x="28956" y="225551"/>
                </a:lnTo>
                <a:lnTo>
                  <a:pt x="28956" y="224027"/>
                </a:lnTo>
              </a:path>
              <a:path w="2339339" h="2049779">
                <a:moveTo>
                  <a:pt x="28956" y="224027"/>
                </a:moveTo>
                <a:lnTo>
                  <a:pt x="30480" y="224029"/>
                </a:lnTo>
                <a:lnTo>
                  <a:pt x="28956" y="224027"/>
                </a:lnTo>
              </a:path>
              <a:path w="2339339" h="2049779">
                <a:moveTo>
                  <a:pt x="21890" y="225551"/>
                </a:moveTo>
                <a:lnTo>
                  <a:pt x="21336" y="227075"/>
                </a:lnTo>
                <a:lnTo>
                  <a:pt x="20726" y="228599"/>
                </a:lnTo>
                <a:lnTo>
                  <a:pt x="20116" y="230123"/>
                </a:lnTo>
                <a:lnTo>
                  <a:pt x="27431" y="230123"/>
                </a:lnTo>
                <a:lnTo>
                  <a:pt x="27431" y="228599"/>
                </a:lnTo>
                <a:lnTo>
                  <a:pt x="27431" y="227075"/>
                </a:lnTo>
                <a:lnTo>
                  <a:pt x="27431" y="225551"/>
                </a:lnTo>
              </a:path>
              <a:path w="2339339" h="2049779">
                <a:moveTo>
                  <a:pt x="27431" y="225551"/>
                </a:moveTo>
                <a:lnTo>
                  <a:pt x="27432" y="227075"/>
                </a:lnTo>
                <a:lnTo>
                  <a:pt x="28956" y="227075"/>
                </a:lnTo>
                <a:lnTo>
                  <a:pt x="28956" y="225551"/>
                </a:lnTo>
              </a:path>
              <a:path w="2339339" h="2049779">
                <a:moveTo>
                  <a:pt x="2311907" y="225551"/>
                </a:moveTo>
                <a:lnTo>
                  <a:pt x="2311907" y="227075"/>
                </a:lnTo>
                <a:lnTo>
                  <a:pt x="2313431" y="227075"/>
                </a:lnTo>
                <a:lnTo>
                  <a:pt x="2313431" y="225551"/>
                </a:lnTo>
              </a:path>
              <a:path w="2339339" h="2049779">
                <a:moveTo>
                  <a:pt x="2313431" y="225551"/>
                </a:moveTo>
                <a:lnTo>
                  <a:pt x="2313432" y="227075"/>
                </a:lnTo>
                <a:lnTo>
                  <a:pt x="2313431" y="230123"/>
                </a:lnTo>
                <a:lnTo>
                  <a:pt x="2319223" y="230123"/>
                </a:lnTo>
                <a:lnTo>
                  <a:pt x="2318003" y="227075"/>
                </a:lnTo>
                <a:lnTo>
                  <a:pt x="2317449" y="225551"/>
                </a:lnTo>
              </a:path>
              <a:path w="2339339" h="2049779">
                <a:moveTo>
                  <a:pt x="20116" y="230123"/>
                </a:moveTo>
                <a:lnTo>
                  <a:pt x="18897" y="233171"/>
                </a:lnTo>
                <a:lnTo>
                  <a:pt x="18288" y="234695"/>
                </a:lnTo>
                <a:lnTo>
                  <a:pt x="25907" y="234695"/>
                </a:lnTo>
                <a:lnTo>
                  <a:pt x="25907" y="233171"/>
                </a:lnTo>
                <a:lnTo>
                  <a:pt x="25907" y="230123"/>
                </a:lnTo>
              </a:path>
              <a:path w="2339339" h="2049779">
                <a:moveTo>
                  <a:pt x="25907" y="230123"/>
                </a:moveTo>
                <a:lnTo>
                  <a:pt x="25908" y="231647"/>
                </a:lnTo>
                <a:lnTo>
                  <a:pt x="27431" y="231647"/>
                </a:lnTo>
                <a:lnTo>
                  <a:pt x="27431" y="230123"/>
                </a:lnTo>
              </a:path>
              <a:path w="2339339" h="2049779">
                <a:moveTo>
                  <a:pt x="2314955" y="230123"/>
                </a:moveTo>
                <a:lnTo>
                  <a:pt x="2314955" y="231647"/>
                </a:lnTo>
                <a:lnTo>
                  <a:pt x="2314955" y="233171"/>
                </a:lnTo>
                <a:lnTo>
                  <a:pt x="2320442" y="233171"/>
                </a:lnTo>
                <a:lnTo>
                  <a:pt x="2319832" y="231647"/>
                </a:lnTo>
                <a:lnTo>
                  <a:pt x="2319223" y="230123"/>
                </a:lnTo>
              </a:path>
              <a:path w="2339339" h="2049779">
                <a:moveTo>
                  <a:pt x="2314955" y="233171"/>
                </a:moveTo>
                <a:lnTo>
                  <a:pt x="2314955" y="234695"/>
                </a:lnTo>
                <a:lnTo>
                  <a:pt x="2316479" y="234696"/>
                </a:lnTo>
                <a:lnTo>
                  <a:pt x="2316479" y="233171"/>
                </a:lnTo>
              </a:path>
              <a:path w="2339339" h="2049779">
                <a:moveTo>
                  <a:pt x="2316479" y="233171"/>
                </a:moveTo>
                <a:lnTo>
                  <a:pt x="2316479" y="236219"/>
                </a:lnTo>
                <a:lnTo>
                  <a:pt x="2316479" y="239267"/>
                </a:lnTo>
                <a:lnTo>
                  <a:pt x="2322880" y="239267"/>
                </a:lnTo>
                <a:lnTo>
                  <a:pt x="2321661" y="236219"/>
                </a:lnTo>
                <a:lnTo>
                  <a:pt x="2320442" y="233171"/>
                </a:lnTo>
              </a:path>
              <a:path w="2339339" h="2049779">
                <a:moveTo>
                  <a:pt x="18288" y="234695"/>
                </a:moveTo>
                <a:lnTo>
                  <a:pt x="17678" y="236220"/>
                </a:lnTo>
                <a:lnTo>
                  <a:pt x="24383" y="236220"/>
                </a:lnTo>
                <a:lnTo>
                  <a:pt x="24383" y="234695"/>
                </a:lnTo>
              </a:path>
              <a:path w="2339339" h="2049779">
                <a:moveTo>
                  <a:pt x="24383" y="234695"/>
                </a:moveTo>
                <a:lnTo>
                  <a:pt x="24383" y="236219"/>
                </a:lnTo>
                <a:lnTo>
                  <a:pt x="25907" y="236219"/>
                </a:lnTo>
                <a:lnTo>
                  <a:pt x="25907" y="234695"/>
                </a:lnTo>
              </a:path>
              <a:path w="2339339" h="2049779">
                <a:moveTo>
                  <a:pt x="17678" y="236220"/>
                </a:moveTo>
                <a:lnTo>
                  <a:pt x="17068" y="237743"/>
                </a:lnTo>
                <a:lnTo>
                  <a:pt x="16459" y="239267"/>
                </a:lnTo>
                <a:lnTo>
                  <a:pt x="24383" y="239267"/>
                </a:lnTo>
                <a:lnTo>
                  <a:pt x="24383" y="237743"/>
                </a:lnTo>
                <a:lnTo>
                  <a:pt x="24383" y="236220"/>
                </a:lnTo>
              </a:path>
              <a:path w="2339339" h="2049779">
                <a:moveTo>
                  <a:pt x="16459" y="239267"/>
                </a:moveTo>
                <a:lnTo>
                  <a:pt x="15239" y="242315"/>
                </a:lnTo>
                <a:lnTo>
                  <a:pt x="14824" y="243839"/>
                </a:lnTo>
                <a:lnTo>
                  <a:pt x="22860" y="243839"/>
                </a:lnTo>
                <a:lnTo>
                  <a:pt x="22860" y="242315"/>
                </a:lnTo>
                <a:lnTo>
                  <a:pt x="22860" y="239267"/>
                </a:lnTo>
              </a:path>
              <a:path w="2339339" h="2049779">
                <a:moveTo>
                  <a:pt x="22860" y="239267"/>
                </a:moveTo>
                <a:lnTo>
                  <a:pt x="22860" y="240791"/>
                </a:lnTo>
                <a:lnTo>
                  <a:pt x="24383" y="240791"/>
                </a:lnTo>
                <a:lnTo>
                  <a:pt x="24383" y="239267"/>
                </a:lnTo>
              </a:path>
              <a:path w="2339339" h="2049779">
                <a:moveTo>
                  <a:pt x="2318003" y="239267"/>
                </a:moveTo>
                <a:lnTo>
                  <a:pt x="2318003" y="240791"/>
                </a:lnTo>
                <a:lnTo>
                  <a:pt x="2318003" y="242315"/>
                </a:lnTo>
                <a:lnTo>
                  <a:pt x="2318003" y="243839"/>
                </a:lnTo>
                <a:lnTo>
                  <a:pt x="2324515" y="243839"/>
                </a:lnTo>
                <a:lnTo>
                  <a:pt x="2324099" y="242315"/>
                </a:lnTo>
                <a:lnTo>
                  <a:pt x="2323490" y="240791"/>
                </a:lnTo>
                <a:lnTo>
                  <a:pt x="2322880" y="239267"/>
                </a:lnTo>
              </a:path>
              <a:path w="2339339" h="2049779">
                <a:moveTo>
                  <a:pt x="14824" y="243839"/>
                </a:moveTo>
                <a:lnTo>
                  <a:pt x="14408" y="245363"/>
                </a:lnTo>
                <a:lnTo>
                  <a:pt x="21335" y="245363"/>
                </a:lnTo>
                <a:lnTo>
                  <a:pt x="21336" y="243839"/>
                </a:lnTo>
              </a:path>
              <a:path w="2339339" h="2049779">
                <a:moveTo>
                  <a:pt x="21336" y="243839"/>
                </a:moveTo>
                <a:lnTo>
                  <a:pt x="21336" y="245363"/>
                </a:lnTo>
                <a:lnTo>
                  <a:pt x="22860" y="245363"/>
                </a:lnTo>
                <a:lnTo>
                  <a:pt x="22860" y="243839"/>
                </a:lnTo>
              </a:path>
              <a:path w="2339339" h="2049779">
                <a:moveTo>
                  <a:pt x="2319527" y="243839"/>
                </a:moveTo>
                <a:lnTo>
                  <a:pt x="2319527" y="245363"/>
                </a:lnTo>
                <a:lnTo>
                  <a:pt x="2319527" y="248411"/>
                </a:lnTo>
                <a:lnTo>
                  <a:pt x="2325762" y="248411"/>
                </a:lnTo>
                <a:lnTo>
                  <a:pt x="2324931" y="245363"/>
                </a:lnTo>
                <a:lnTo>
                  <a:pt x="2324515" y="243839"/>
                </a:lnTo>
              </a:path>
              <a:path w="2339339" h="2049779">
                <a:moveTo>
                  <a:pt x="14408" y="245363"/>
                </a:moveTo>
                <a:lnTo>
                  <a:pt x="13993" y="246887"/>
                </a:lnTo>
                <a:lnTo>
                  <a:pt x="13577" y="248411"/>
                </a:lnTo>
                <a:lnTo>
                  <a:pt x="21336" y="248411"/>
                </a:lnTo>
                <a:lnTo>
                  <a:pt x="21336" y="246887"/>
                </a:lnTo>
                <a:lnTo>
                  <a:pt x="21336" y="245363"/>
                </a:lnTo>
              </a:path>
              <a:path w="2339339" h="2049779">
                <a:moveTo>
                  <a:pt x="13577" y="248411"/>
                </a:moveTo>
                <a:lnTo>
                  <a:pt x="12330" y="252983"/>
                </a:lnTo>
                <a:lnTo>
                  <a:pt x="11499" y="256031"/>
                </a:lnTo>
                <a:lnTo>
                  <a:pt x="19812" y="256031"/>
                </a:lnTo>
                <a:lnTo>
                  <a:pt x="19812" y="252983"/>
                </a:lnTo>
                <a:lnTo>
                  <a:pt x="19812" y="248411"/>
                </a:lnTo>
              </a:path>
              <a:path w="2339339" h="2049779">
                <a:moveTo>
                  <a:pt x="19812" y="248411"/>
                </a:moveTo>
                <a:lnTo>
                  <a:pt x="19812" y="249935"/>
                </a:lnTo>
                <a:lnTo>
                  <a:pt x="21336" y="249935"/>
                </a:lnTo>
                <a:lnTo>
                  <a:pt x="21336" y="248411"/>
                </a:lnTo>
              </a:path>
              <a:path w="2339339" h="2049779">
                <a:moveTo>
                  <a:pt x="2321051" y="248411"/>
                </a:moveTo>
                <a:lnTo>
                  <a:pt x="2321051" y="249935"/>
                </a:lnTo>
                <a:lnTo>
                  <a:pt x="2321051" y="252983"/>
                </a:lnTo>
                <a:lnTo>
                  <a:pt x="2327009" y="252983"/>
                </a:lnTo>
                <a:lnTo>
                  <a:pt x="2326178" y="249935"/>
                </a:lnTo>
                <a:lnTo>
                  <a:pt x="2325762" y="248411"/>
                </a:lnTo>
              </a:path>
              <a:path w="2339339" h="2049779">
                <a:moveTo>
                  <a:pt x="2321051" y="252983"/>
                </a:moveTo>
                <a:lnTo>
                  <a:pt x="2321051" y="254507"/>
                </a:lnTo>
                <a:lnTo>
                  <a:pt x="2322575" y="254508"/>
                </a:lnTo>
                <a:lnTo>
                  <a:pt x="2322575" y="252983"/>
                </a:lnTo>
              </a:path>
              <a:path w="2339339" h="2049779">
                <a:moveTo>
                  <a:pt x="2322575" y="252983"/>
                </a:moveTo>
                <a:lnTo>
                  <a:pt x="2322575" y="256031"/>
                </a:lnTo>
                <a:lnTo>
                  <a:pt x="2322575" y="259079"/>
                </a:lnTo>
                <a:lnTo>
                  <a:pt x="2322575" y="260603"/>
                </a:lnTo>
                <a:lnTo>
                  <a:pt x="2328949" y="260603"/>
                </a:lnTo>
                <a:lnTo>
                  <a:pt x="2328671" y="259079"/>
                </a:lnTo>
                <a:lnTo>
                  <a:pt x="2327840" y="256031"/>
                </a:lnTo>
                <a:lnTo>
                  <a:pt x="2327009" y="252983"/>
                </a:lnTo>
              </a:path>
              <a:path w="2339339" h="2049779">
                <a:moveTo>
                  <a:pt x="11499" y="256031"/>
                </a:moveTo>
                <a:lnTo>
                  <a:pt x="10668" y="259079"/>
                </a:lnTo>
                <a:lnTo>
                  <a:pt x="18288" y="259079"/>
                </a:lnTo>
                <a:lnTo>
                  <a:pt x="18288" y="256031"/>
                </a:lnTo>
              </a:path>
              <a:path w="2339339" h="2049779">
                <a:moveTo>
                  <a:pt x="18288" y="256031"/>
                </a:moveTo>
                <a:lnTo>
                  <a:pt x="19812" y="256033"/>
                </a:lnTo>
                <a:lnTo>
                  <a:pt x="18288" y="256031"/>
                </a:lnTo>
              </a:path>
              <a:path w="2339339" h="2049779">
                <a:moveTo>
                  <a:pt x="10668" y="259079"/>
                </a:moveTo>
                <a:lnTo>
                  <a:pt x="9559" y="265175"/>
                </a:lnTo>
                <a:lnTo>
                  <a:pt x="9282" y="266699"/>
                </a:lnTo>
                <a:lnTo>
                  <a:pt x="16764" y="266699"/>
                </a:lnTo>
                <a:lnTo>
                  <a:pt x="16764" y="265175"/>
                </a:lnTo>
                <a:lnTo>
                  <a:pt x="16764" y="259079"/>
                </a:lnTo>
              </a:path>
              <a:path w="2339339" h="2049779">
                <a:moveTo>
                  <a:pt x="16764" y="259079"/>
                </a:moveTo>
                <a:lnTo>
                  <a:pt x="16764" y="260603"/>
                </a:lnTo>
                <a:lnTo>
                  <a:pt x="18288" y="260603"/>
                </a:lnTo>
                <a:lnTo>
                  <a:pt x="18288" y="259079"/>
                </a:lnTo>
              </a:path>
              <a:path w="2339339" h="2049779">
                <a:moveTo>
                  <a:pt x="2322575" y="260603"/>
                </a:moveTo>
                <a:lnTo>
                  <a:pt x="2322575" y="260603"/>
                </a:lnTo>
                <a:lnTo>
                  <a:pt x="2324099" y="260603"/>
                </a:lnTo>
              </a:path>
              <a:path w="2339339" h="2049779">
                <a:moveTo>
                  <a:pt x="2324099" y="260603"/>
                </a:moveTo>
                <a:lnTo>
                  <a:pt x="2324099" y="266699"/>
                </a:lnTo>
                <a:lnTo>
                  <a:pt x="2330057" y="266699"/>
                </a:lnTo>
                <a:lnTo>
                  <a:pt x="2328949" y="260603"/>
                </a:lnTo>
              </a:path>
              <a:path w="2339339" h="2049779">
                <a:moveTo>
                  <a:pt x="9282" y="266699"/>
                </a:moveTo>
                <a:lnTo>
                  <a:pt x="8451" y="271271"/>
                </a:lnTo>
                <a:lnTo>
                  <a:pt x="8174" y="272795"/>
                </a:lnTo>
                <a:lnTo>
                  <a:pt x="15240" y="272795"/>
                </a:lnTo>
                <a:lnTo>
                  <a:pt x="15240" y="271271"/>
                </a:lnTo>
                <a:lnTo>
                  <a:pt x="15240" y="266699"/>
                </a:lnTo>
              </a:path>
              <a:path w="2339339" h="2049779">
                <a:moveTo>
                  <a:pt x="15240" y="266699"/>
                </a:moveTo>
                <a:lnTo>
                  <a:pt x="15240" y="268223"/>
                </a:lnTo>
                <a:lnTo>
                  <a:pt x="16764" y="268223"/>
                </a:lnTo>
                <a:lnTo>
                  <a:pt x="16764" y="266699"/>
                </a:lnTo>
              </a:path>
              <a:path w="2339339" h="2049779">
                <a:moveTo>
                  <a:pt x="2325623" y="266699"/>
                </a:moveTo>
                <a:lnTo>
                  <a:pt x="2325623" y="268223"/>
                </a:lnTo>
                <a:lnTo>
                  <a:pt x="2325623" y="271271"/>
                </a:lnTo>
                <a:lnTo>
                  <a:pt x="2330888" y="271271"/>
                </a:lnTo>
                <a:lnTo>
                  <a:pt x="2330334" y="268223"/>
                </a:lnTo>
                <a:lnTo>
                  <a:pt x="2330057" y="266699"/>
                </a:lnTo>
              </a:path>
              <a:path w="2339339" h="2049779">
                <a:moveTo>
                  <a:pt x="2325623" y="271271"/>
                </a:moveTo>
                <a:lnTo>
                  <a:pt x="2325623" y="272795"/>
                </a:lnTo>
                <a:lnTo>
                  <a:pt x="2327147" y="272795"/>
                </a:lnTo>
                <a:lnTo>
                  <a:pt x="2327147" y="271271"/>
                </a:lnTo>
              </a:path>
              <a:path w="2339339" h="2049779">
                <a:moveTo>
                  <a:pt x="2327147" y="271271"/>
                </a:moveTo>
                <a:lnTo>
                  <a:pt x="2327147" y="272795"/>
                </a:lnTo>
                <a:lnTo>
                  <a:pt x="2327147" y="274319"/>
                </a:lnTo>
                <a:lnTo>
                  <a:pt x="2327147" y="275843"/>
                </a:lnTo>
                <a:lnTo>
                  <a:pt x="2327147" y="278891"/>
                </a:lnTo>
                <a:lnTo>
                  <a:pt x="2327147" y="280415"/>
                </a:lnTo>
                <a:lnTo>
                  <a:pt x="2332551" y="280415"/>
                </a:lnTo>
                <a:lnTo>
                  <a:pt x="2332274" y="278891"/>
                </a:lnTo>
                <a:lnTo>
                  <a:pt x="2331719" y="275843"/>
                </a:lnTo>
                <a:lnTo>
                  <a:pt x="2331442" y="274319"/>
                </a:lnTo>
                <a:lnTo>
                  <a:pt x="2331165" y="272795"/>
                </a:lnTo>
                <a:lnTo>
                  <a:pt x="2330888" y="271271"/>
                </a:lnTo>
              </a:path>
              <a:path w="2339339" h="2049779">
                <a:moveTo>
                  <a:pt x="8174" y="272795"/>
                </a:moveTo>
                <a:lnTo>
                  <a:pt x="7897" y="274320"/>
                </a:lnTo>
                <a:lnTo>
                  <a:pt x="13715" y="274320"/>
                </a:lnTo>
                <a:lnTo>
                  <a:pt x="13716" y="272795"/>
                </a:lnTo>
              </a:path>
              <a:path w="2339339" h="2049779">
                <a:moveTo>
                  <a:pt x="13716" y="272795"/>
                </a:moveTo>
                <a:lnTo>
                  <a:pt x="13716" y="274319"/>
                </a:lnTo>
                <a:lnTo>
                  <a:pt x="15240" y="274319"/>
                </a:lnTo>
                <a:lnTo>
                  <a:pt x="15240" y="272795"/>
                </a:lnTo>
              </a:path>
              <a:path w="2339339" h="2049779">
                <a:moveTo>
                  <a:pt x="7897" y="274320"/>
                </a:moveTo>
                <a:lnTo>
                  <a:pt x="7619" y="275843"/>
                </a:lnTo>
                <a:lnTo>
                  <a:pt x="7065" y="278891"/>
                </a:lnTo>
                <a:lnTo>
                  <a:pt x="6788" y="280415"/>
                </a:lnTo>
                <a:lnTo>
                  <a:pt x="13716" y="280415"/>
                </a:lnTo>
                <a:lnTo>
                  <a:pt x="13716" y="278891"/>
                </a:lnTo>
                <a:lnTo>
                  <a:pt x="13716" y="275843"/>
                </a:lnTo>
                <a:lnTo>
                  <a:pt x="13716" y="274320"/>
                </a:lnTo>
              </a:path>
              <a:path w="2339339" h="2049779">
                <a:moveTo>
                  <a:pt x="6788" y="280415"/>
                </a:moveTo>
                <a:lnTo>
                  <a:pt x="6511" y="281940"/>
                </a:lnTo>
                <a:lnTo>
                  <a:pt x="12191" y="281940"/>
                </a:lnTo>
                <a:lnTo>
                  <a:pt x="12192" y="280415"/>
                </a:lnTo>
              </a:path>
              <a:path w="2339339" h="2049779">
                <a:moveTo>
                  <a:pt x="12192" y="280415"/>
                </a:moveTo>
                <a:lnTo>
                  <a:pt x="12192" y="281939"/>
                </a:lnTo>
                <a:lnTo>
                  <a:pt x="13716" y="281939"/>
                </a:lnTo>
                <a:lnTo>
                  <a:pt x="13716" y="280415"/>
                </a:lnTo>
              </a:path>
              <a:path w="2339339" h="2049779">
                <a:moveTo>
                  <a:pt x="2328671" y="280415"/>
                </a:moveTo>
                <a:lnTo>
                  <a:pt x="2328671" y="281939"/>
                </a:lnTo>
                <a:lnTo>
                  <a:pt x="2328671" y="288035"/>
                </a:lnTo>
                <a:lnTo>
                  <a:pt x="2333936" y="288035"/>
                </a:lnTo>
                <a:lnTo>
                  <a:pt x="2332828" y="281939"/>
                </a:lnTo>
                <a:lnTo>
                  <a:pt x="2332551" y="280415"/>
                </a:lnTo>
              </a:path>
              <a:path w="2339339" h="2049779">
                <a:moveTo>
                  <a:pt x="6511" y="281940"/>
                </a:moveTo>
                <a:lnTo>
                  <a:pt x="5680" y="286511"/>
                </a:lnTo>
                <a:lnTo>
                  <a:pt x="5403" y="288035"/>
                </a:lnTo>
                <a:lnTo>
                  <a:pt x="12192" y="288035"/>
                </a:lnTo>
                <a:lnTo>
                  <a:pt x="12192" y="286511"/>
                </a:lnTo>
                <a:lnTo>
                  <a:pt x="12192" y="281940"/>
                </a:lnTo>
              </a:path>
              <a:path w="2339339" h="2049779">
                <a:moveTo>
                  <a:pt x="5403" y="288035"/>
                </a:moveTo>
                <a:lnTo>
                  <a:pt x="4572" y="292607"/>
                </a:lnTo>
                <a:lnTo>
                  <a:pt x="3740" y="297179"/>
                </a:lnTo>
                <a:lnTo>
                  <a:pt x="3463" y="298703"/>
                </a:lnTo>
                <a:lnTo>
                  <a:pt x="10668" y="298703"/>
                </a:lnTo>
                <a:lnTo>
                  <a:pt x="10668" y="297179"/>
                </a:lnTo>
                <a:lnTo>
                  <a:pt x="10668" y="292607"/>
                </a:lnTo>
                <a:lnTo>
                  <a:pt x="10668" y="288035"/>
                </a:lnTo>
              </a:path>
              <a:path w="2339339" h="2049779">
                <a:moveTo>
                  <a:pt x="10668" y="288035"/>
                </a:moveTo>
                <a:lnTo>
                  <a:pt x="10668" y="289559"/>
                </a:lnTo>
                <a:lnTo>
                  <a:pt x="12192" y="289559"/>
                </a:lnTo>
                <a:lnTo>
                  <a:pt x="12192" y="288035"/>
                </a:lnTo>
              </a:path>
              <a:path w="2339339" h="2049779">
                <a:moveTo>
                  <a:pt x="2328671" y="288035"/>
                </a:moveTo>
                <a:lnTo>
                  <a:pt x="2328671" y="288035"/>
                </a:lnTo>
                <a:lnTo>
                  <a:pt x="2330195" y="288035"/>
                </a:lnTo>
              </a:path>
              <a:path w="2339339" h="2049779">
                <a:moveTo>
                  <a:pt x="2330195" y="288035"/>
                </a:moveTo>
                <a:lnTo>
                  <a:pt x="2330195" y="289559"/>
                </a:lnTo>
                <a:lnTo>
                  <a:pt x="2330195" y="292607"/>
                </a:lnTo>
                <a:lnTo>
                  <a:pt x="2330195" y="295655"/>
                </a:lnTo>
                <a:lnTo>
                  <a:pt x="2335322" y="295655"/>
                </a:lnTo>
                <a:lnTo>
                  <a:pt x="2334767" y="292607"/>
                </a:lnTo>
                <a:lnTo>
                  <a:pt x="2334213" y="289559"/>
                </a:lnTo>
                <a:lnTo>
                  <a:pt x="2333936" y="288035"/>
                </a:lnTo>
              </a:path>
              <a:path w="2339339" h="2049779">
                <a:moveTo>
                  <a:pt x="2330195" y="295655"/>
                </a:moveTo>
                <a:lnTo>
                  <a:pt x="2330195" y="297179"/>
                </a:lnTo>
                <a:lnTo>
                  <a:pt x="2331719" y="297179"/>
                </a:lnTo>
                <a:lnTo>
                  <a:pt x="2331719" y="295655"/>
                </a:lnTo>
              </a:path>
              <a:path w="2339339" h="2049779">
                <a:moveTo>
                  <a:pt x="2331719" y="295655"/>
                </a:moveTo>
                <a:lnTo>
                  <a:pt x="2331719" y="300227"/>
                </a:lnTo>
                <a:lnTo>
                  <a:pt x="2331719" y="307847"/>
                </a:lnTo>
                <a:lnTo>
                  <a:pt x="2337538" y="307847"/>
                </a:lnTo>
                <a:lnTo>
                  <a:pt x="2336153" y="300227"/>
                </a:lnTo>
                <a:lnTo>
                  <a:pt x="2335322" y="295655"/>
                </a:lnTo>
              </a:path>
              <a:path w="2339339" h="2049779">
                <a:moveTo>
                  <a:pt x="3463" y="298703"/>
                </a:moveTo>
                <a:lnTo>
                  <a:pt x="3186" y="300228"/>
                </a:lnTo>
                <a:lnTo>
                  <a:pt x="9143" y="300228"/>
                </a:lnTo>
                <a:lnTo>
                  <a:pt x="9143" y="298703"/>
                </a:lnTo>
              </a:path>
              <a:path w="2339339" h="2049779">
                <a:moveTo>
                  <a:pt x="9143" y="298703"/>
                </a:moveTo>
                <a:lnTo>
                  <a:pt x="9143" y="300227"/>
                </a:lnTo>
                <a:lnTo>
                  <a:pt x="10668" y="300227"/>
                </a:lnTo>
                <a:lnTo>
                  <a:pt x="10668" y="298703"/>
                </a:lnTo>
              </a:path>
              <a:path w="2339339" h="2049779">
                <a:moveTo>
                  <a:pt x="3186" y="300228"/>
                </a:moveTo>
                <a:lnTo>
                  <a:pt x="1524" y="309371"/>
                </a:lnTo>
                <a:lnTo>
                  <a:pt x="1397" y="310895"/>
                </a:lnTo>
                <a:lnTo>
                  <a:pt x="9143" y="310895"/>
                </a:lnTo>
                <a:lnTo>
                  <a:pt x="9143" y="309371"/>
                </a:lnTo>
                <a:lnTo>
                  <a:pt x="9143" y="300228"/>
                </a:lnTo>
              </a:path>
              <a:path w="2339339" h="2049779">
                <a:moveTo>
                  <a:pt x="2331719" y="307847"/>
                </a:moveTo>
                <a:lnTo>
                  <a:pt x="2331719" y="309371"/>
                </a:lnTo>
                <a:lnTo>
                  <a:pt x="2333243" y="309371"/>
                </a:lnTo>
                <a:lnTo>
                  <a:pt x="2333243" y="307847"/>
                </a:lnTo>
              </a:path>
              <a:path w="2339339" h="2049779">
                <a:moveTo>
                  <a:pt x="2333243" y="307847"/>
                </a:moveTo>
                <a:lnTo>
                  <a:pt x="2333243" y="309371"/>
                </a:lnTo>
                <a:lnTo>
                  <a:pt x="2333243" y="312419"/>
                </a:lnTo>
                <a:lnTo>
                  <a:pt x="2333243" y="327659"/>
                </a:lnTo>
                <a:lnTo>
                  <a:pt x="2339339" y="327659"/>
                </a:lnTo>
                <a:lnTo>
                  <a:pt x="2338069" y="312419"/>
                </a:lnTo>
                <a:lnTo>
                  <a:pt x="2337815" y="309371"/>
                </a:lnTo>
                <a:lnTo>
                  <a:pt x="2337538" y="307847"/>
                </a:lnTo>
              </a:path>
              <a:path w="2339339" h="2049779">
                <a:moveTo>
                  <a:pt x="1397" y="310895"/>
                </a:moveTo>
                <a:lnTo>
                  <a:pt x="0" y="327659"/>
                </a:lnTo>
                <a:lnTo>
                  <a:pt x="0" y="329183"/>
                </a:lnTo>
                <a:lnTo>
                  <a:pt x="0" y="338327"/>
                </a:lnTo>
                <a:lnTo>
                  <a:pt x="7619" y="338327"/>
                </a:lnTo>
                <a:lnTo>
                  <a:pt x="7619" y="329183"/>
                </a:lnTo>
                <a:lnTo>
                  <a:pt x="7619" y="327659"/>
                </a:lnTo>
                <a:lnTo>
                  <a:pt x="7619" y="310895"/>
                </a:lnTo>
              </a:path>
              <a:path w="2339339" h="2049779">
                <a:moveTo>
                  <a:pt x="7619" y="310895"/>
                </a:moveTo>
                <a:lnTo>
                  <a:pt x="7620" y="312419"/>
                </a:lnTo>
                <a:lnTo>
                  <a:pt x="9143" y="312419"/>
                </a:lnTo>
                <a:lnTo>
                  <a:pt x="9143" y="310895"/>
                </a:lnTo>
              </a:path>
              <a:path w="2339339" h="2049779">
                <a:moveTo>
                  <a:pt x="2333243" y="327659"/>
                </a:moveTo>
                <a:lnTo>
                  <a:pt x="2333243" y="329183"/>
                </a:lnTo>
                <a:lnTo>
                  <a:pt x="2334767" y="329183"/>
                </a:lnTo>
                <a:lnTo>
                  <a:pt x="2334767" y="327659"/>
                </a:lnTo>
              </a:path>
              <a:path w="2339339" h="2049779">
                <a:moveTo>
                  <a:pt x="2334767" y="327659"/>
                </a:moveTo>
                <a:lnTo>
                  <a:pt x="2334768" y="329183"/>
                </a:lnTo>
                <a:lnTo>
                  <a:pt x="2334767" y="1722119"/>
                </a:lnTo>
                <a:lnTo>
                  <a:pt x="2339339" y="1722119"/>
                </a:lnTo>
                <a:lnTo>
                  <a:pt x="2339339" y="329183"/>
                </a:lnTo>
                <a:lnTo>
                  <a:pt x="2339339" y="327659"/>
                </a:lnTo>
              </a:path>
              <a:path w="2339339" h="2049779">
                <a:moveTo>
                  <a:pt x="0" y="338327"/>
                </a:moveTo>
                <a:lnTo>
                  <a:pt x="0" y="339852"/>
                </a:lnTo>
                <a:lnTo>
                  <a:pt x="6095" y="339852"/>
                </a:lnTo>
                <a:lnTo>
                  <a:pt x="6095" y="338327"/>
                </a:lnTo>
              </a:path>
              <a:path w="2339339" h="2049779">
                <a:moveTo>
                  <a:pt x="6095" y="338327"/>
                </a:moveTo>
                <a:lnTo>
                  <a:pt x="6095" y="339851"/>
                </a:lnTo>
                <a:lnTo>
                  <a:pt x="7619" y="339851"/>
                </a:lnTo>
                <a:lnTo>
                  <a:pt x="7619" y="338327"/>
                </a:lnTo>
              </a:path>
              <a:path w="2339339" h="2049779">
                <a:moveTo>
                  <a:pt x="0" y="339852"/>
                </a:moveTo>
                <a:lnTo>
                  <a:pt x="0" y="1712975"/>
                </a:lnTo>
                <a:lnTo>
                  <a:pt x="0" y="1714499"/>
                </a:lnTo>
                <a:lnTo>
                  <a:pt x="6095" y="1714499"/>
                </a:lnTo>
                <a:lnTo>
                  <a:pt x="6095" y="1712975"/>
                </a:lnTo>
                <a:lnTo>
                  <a:pt x="6095" y="339852"/>
                </a:lnTo>
              </a:path>
              <a:path w="2339339" h="2049779">
                <a:moveTo>
                  <a:pt x="7619" y="1712975"/>
                </a:moveTo>
                <a:lnTo>
                  <a:pt x="6095" y="1712975"/>
                </a:lnTo>
                <a:lnTo>
                  <a:pt x="6095" y="1714499"/>
                </a:lnTo>
                <a:lnTo>
                  <a:pt x="7619" y="1714499"/>
                </a:lnTo>
                <a:lnTo>
                  <a:pt x="7619" y="1712975"/>
                </a:lnTo>
              </a:path>
              <a:path w="2339339" h="2049779">
                <a:moveTo>
                  <a:pt x="0" y="1714499"/>
                </a:moveTo>
                <a:lnTo>
                  <a:pt x="0" y="1722119"/>
                </a:lnTo>
                <a:lnTo>
                  <a:pt x="1524" y="1740407"/>
                </a:lnTo>
                <a:lnTo>
                  <a:pt x="1801" y="1741931"/>
                </a:lnTo>
                <a:lnTo>
                  <a:pt x="7619" y="1741931"/>
                </a:lnTo>
                <a:lnTo>
                  <a:pt x="7619" y="1740407"/>
                </a:lnTo>
                <a:lnTo>
                  <a:pt x="7619" y="1722119"/>
                </a:lnTo>
                <a:lnTo>
                  <a:pt x="7619" y="1714499"/>
                </a:lnTo>
              </a:path>
              <a:path w="2339339" h="2049779">
                <a:moveTo>
                  <a:pt x="2334768" y="1722119"/>
                </a:moveTo>
                <a:lnTo>
                  <a:pt x="2334767" y="1723643"/>
                </a:lnTo>
                <a:lnTo>
                  <a:pt x="2339212" y="1723643"/>
                </a:lnTo>
                <a:lnTo>
                  <a:pt x="2339339" y="1722119"/>
                </a:lnTo>
              </a:path>
              <a:path w="2339339" h="2049779">
                <a:moveTo>
                  <a:pt x="2334767" y="1722119"/>
                </a:moveTo>
                <a:lnTo>
                  <a:pt x="2333243" y="1722119"/>
                </a:lnTo>
                <a:lnTo>
                  <a:pt x="2333243" y="1723643"/>
                </a:lnTo>
                <a:lnTo>
                  <a:pt x="2334767" y="1723643"/>
                </a:lnTo>
                <a:lnTo>
                  <a:pt x="2334767" y="1722119"/>
                </a:lnTo>
              </a:path>
              <a:path w="2339339" h="2049779">
                <a:moveTo>
                  <a:pt x="2333243" y="1723643"/>
                </a:moveTo>
                <a:lnTo>
                  <a:pt x="2333243" y="1740407"/>
                </a:lnTo>
                <a:lnTo>
                  <a:pt x="2333243" y="1741931"/>
                </a:lnTo>
                <a:lnTo>
                  <a:pt x="2337538" y="1741931"/>
                </a:lnTo>
                <a:lnTo>
                  <a:pt x="2337815" y="1740407"/>
                </a:lnTo>
                <a:lnTo>
                  <a:pt x="2339212" y="1723643"/>
                </a:lnTo>
              </a:path>
              <a:path w="2339339" h="2049779">
                <a:moveTo>
                  <a:pt x="7620" y="1740407"/>
                </a:moveTo>
                <a:lnTo>
                  <a:pt x="7619" y="1741931"/>
                </a:lnTo>
                <a:lnTo>
                  <a:pt x="9143" y="1741931"/>
                </a:lnTo>
                <a:lnTo>
                  <a:pt x="9143" y="1740407"/>
                </a:lnTo>
              </a:path>
              <a:path w="2339339" h="2049779">
                <a:moveTo>
                  <a:pt x="2333243" y="1741931"/>
                </a:moveTo>
                <a:lnTo>
                  <a:pt x="2333243" y="1743455"/>
                </a:lnTo>
                <a:lnTo>
                  <a:pt x="2337261" y="1743455"/>
                </a:lnTo>
                <a:lnTo>
                  <a:pt x="2337538" y="1741931"/>
                </a:lnTo>
              </a:path>
              <a:path w="2339339" h="2049779">
                <a:moveTo>
                  <a:pt x="2333243" y="1741931"/>
                </a:moveTo>
                <a:lnTo>
                  <a:pt x="2331719" y="1741931"/>
                </a:lnTo>
                <a:lnTo>
                  <a:pt x="2331719" y="1743455"/>
                </a:lnTo>
                <a:lnTo>
                  <a:pt x="2333243" y="1743455"/>
                </a:lnTo>
                <a:lnTo>
                  <a:pt x="2333243" y="1741931"/>
                </a:lnTo>
              </a:path>
              <a:path w="2339339" h="2049779">
                <a:moveTo>
                  <a:pt x="1801" y="1741931"/>
                </a:moveTo>
                <a:lnTo>
                  <a:pt x="3740" y="1752599"/>
                </a:lnTo>
                <a:lnTo>
                  <a:pt x="9143" y="1752599"/>
                </a:lnTo>
                <a:lnTo>
                  <a:pt x="9143" y="1741931"/>
                </a:lnTo>
              </a:path>
              <a:path w="2339339" h="2049779">
                <a:moveTo>
                  <a:pt x="2331719" y="1743455"/>
                </a:moveTo>
                <a:lnTo>
                  <a:pt x="2331719" y="1751075"/>
                </a:lnTo>
                <a:lnTo>
                  <a:pt x="2331719" y="1754123"/>
                </a:lnTo>
                <a:lnTo>
                  <a:pt x="2335322" y="1754123"/>
                </a:lnTo>
                <a:lnTo>
                  <a:pt x="2335876" y="1751075"/>
                </a:lnTo>
                <a:lnTo>
                  <a:pt x="2337261" y="1743455"/>
                </a:lnTo>
              </a:path>
              <a:path w="2339339" h="2049779">
                <a:moveTo>
                  <a:pt x="9144" y="1751075"/>
                </a:moveTo>
                <a:lnTo>
                  <a:pt x="9143" y="1752599"/>
                </a:lnTo>
                <a:lnTo>
                  <a:pt x="10668" y="1752599"/>
                </a:lnTo>
                <a:lnTo>
                  <a:pt x="10668" y="1751075"/>
                </a:lnTo>
              </a:path>
              <a:path w="2339339" h="2049779">
                <a:moveTo>
                  <a:pt x="3740" y="1752599"/>
                </a:moveTo>
                <a:lnTo>
                  <a:pt x="4017" y="1754123"/>
                </a:lnTo>
                <a:lnTo>
                  <a:pt x="4572" y="1757171"/>
                </a:lnTo>
                <a:lnTo>
                  <a:pt x="5403" y="1761743"/>
                </a:lnTo>
                <a:lnTo>
                  <a:pt x="5680" y="1763267"/>
                </a:lnTo>
                <a:lnTo>
                  <a:pt x="10668" y="1763267"/>
                </a:lnTo>
                <a:lnTo>
                  <a:pt x="10667" y="1761743"/>
                </a:lnTo>
                <a:lnTo>
                  <a:pt x="10668" y="1757171"/>
                </a:lnTo>
                <a:lnTo>
                  <a:pt x="10668" y="1754123"/>
                </a:lnTo>
                <a:lnTo>
                  <a:pt x="10668" y="1752599"/>
                </a:lnTo>
              </a:path>
              <a:path w="2339339" h="2049779">
                <a:moveTo>
                  <a:pt x="2331720" y="1754123"/>
                </a:moveTo>
                <a:lnTo>
                  <a:pt x="2331719" y="1755647"/>
                </a:lnTo>
                <a:lnTo>
                  <a:pt x="2335045" y="1755647"/>
                </a:lnTo>
                <a:lnTo>
                  <a:pt x="2335322" y="1754123"/>
                </a:lnTo>
              </a:path>
              <a:path w="2339339" h="2049779">
                <a:moveTo>
                  <a:pt x="2331719" y="1754123"/>
                </a:moveTo>
                <a:lnTo>
                  <a:pt x="2330195" y="1754123"/>
                </a:lnTo>
                <a:lnTo>
                  <a:pt x="2330195" y="1755647"/>
                </a:lnTo>
                <a:lnTo>
                  <a:pt x="2331719" y="1755647"/>
                </a:lnTo>
                <a:lnTo>
                  <a:pt x="2331719" y="1754123"/>
                </a:lnTo>
              </a:path>
              <a:path w="2339339" h="2049779">
                <a:moveTo>
                  <a:pt x="2330195" y="1755647"/>
                </a:moveTo>
                <a:lnTo>
                  <a:pt x="2330195" y="1757171"/>
                </a:lnTo>
                <a:lnTo>
                  <a:pt x="2330195" y="1761743"/>
                </a:lnTo>
                <a:lnTo>
                  <a:pt x="2330195" y="1764791"/>
                </a:lnTo>
                <a:lnTo>
                  <a:pt x="2333382" y="1764791"/>
                </a:lnTo>
                <a:lnTo>
                  <a:pt x="2333936" y="1761743"/>
                </a:lnTo>
                <a:lnTo>
                  <a:pt x="2334767" y="1757171"/>
                </a:lnTo>
                <a:lnTo>
                  <a:pt x="2335045" y="1755647"/>
                </a:lnTo>
              </a:path>
              <a:path w="2339339" h="2049779">
                <a:moveTo>
                  <a:pt x="12192" y="1761743"/>
                </a:moveTo>
                <a:lnTo>
                  <a:pt x="10668" y="1761743"/>
                </a:lnTo>
                <a:lnTo>
                  <a:pt x="10668" y="1763267"/>
                </a:lnTo>
                <a:lnTo>
                  <a:pt x="12192" y="1763267"/>
                </a:lnTo>
                <a:lnTo>
                  <a:pt x="12192" y="1761743"/>
                </a:lnTo>
              </a:path>
              <a:path w="2339339" h="2049779">
                <a:moveTo>
                  <a:pt x="5680" y="1763267"/>
                </a:moveTo>
                <a:lnTo>
                  <a:pt x="5957" y="1764791"/>
                </a:lnTo>
                <a:lnTo>
                  <a:pt x="7065" y="1770888"/>
                </a:lnTo>
                <a:lnTo>
                  <a:pt x="7342" y="1772411"/>
                </a:lnTo>
                <a:lnTo>
                  <a:pt x="12192" y="1772411"/>
                </a:lnTo>
                <a:lnTo>
                  <a:pt x="12191" y="1770888"/>
                </a:lnTo>
                <a:lnTo>
                  <a:pt x="12192" y="1764791"/>
                </a:lnTo>
                <a:lnTo>
                  <a:pt x="12192" y="1763267"/>
                </a:lnTo>
              </a:path>
              <a:path w="2339339" h="2049779">
                <a:moveTo>
                  <a:pt x="2328671" y="1763267"/>
                </a:moveTo>
                <a:lnTo>
                  <a:pt x="2328671" y="1764791"/>
                </a:lnTo>
                <a:lnTo>
                  <a:pt x="2330195" y="1764791"/>
                </a:lnTo>
                <a:lnTo>
                  <a:pt x="2330195" y="1763267"/>
                </a:lnTo>
              </a:path>
              <a:path w="2339339" h="2049779">
                <a:moveTo>
                  <a:pt x="2328671" y="1764791"/>
                </a:moveTo>
                <a:lnTo>
                  <a:pt x="2328671" y="1770888"/>
                </a:lnTo>
                <a:lnTo>
                  <a:pt x="2332274" y="1770888"/>
                </a:lnTo>
                <a:lnTo>
                  <a:pt x="2333382" y="1764791"/>
                </a:lnTo>
              </a:path>
              <a:path w="2339339" h="2049779">
                <a:moveTo>
                  <a:pt x="13716" y="1770887"/>
                </a:moveTo>
                <a:lnTo>
                  <a:pt x="12192" y="1770888"/>
                </a:lnTo>
                <a:lnTo>
                  <a:pt x="12192" y="1772411"/>
                </a:lnTo>
                <a:lnTo>
                  <a:pt x="13716" y="1772411"/>
                </a:lnTo>
                <a:lnTo>
                  <a:pt x="13716" y="1770888"/>
                </a:lnTo>
              </a:path>
              <a:path w="2339339" h="2049779">
                <a:moveTo>
                  <a:pt x="2327147" y="1770887"/>
                </a:moveTo>
                <a:lnTo>
                  <a:pt x="2327147" y="1770888"/>
                </a:lnTo>
                <a:lnTo>
                  <a:pt x="2328671" y="1770888"/>
                </a:lnTo>
              </a:path>
              <a:path w="2339339" h="2049779">
                <a:moveTo>
                  <a:pt x="2327147" y="1770888"/>
                </a:moveTo>
                <a:lnTo>
                  <a:pt x="2327147" y="1773935"/>
                </a:lnTo>
                <a:lnTo>
                  <a:pt x="2327147" y="1776983"/>
                </a:lnTo>
                <a:lnTo>
                  <a:pt x="2327147" y="1778507"/>
                </a:lnTo>
                <a:lnTo>
                  <a:pt x="2330888" y="1778507"/>
                </a:lnTo>
                <a:lnTo>
                  <a:pt x="2331165" y="1776983"/>
                </a:lnTo>
                <a:lnTo>
                  <a:pt x="2331719" y="1773935"/>
                </a:lnTo>
                <a:lnTo>
                  <a:pt x="2332274" y="1770888"/>
                </a:lnTo>
              </a:path>
              <a:path w="2339339" h="2049779">
                <a:moveTo>
                  <a:pt x="7342" y="1772411"/>
                </a:moveTo>
                <a:lnTo>
                  <a:pt x="7619" y="1773935"/>
                </a:lnTo>
                <a:lnTo>
                  <a:pt x="8174" y="1776983"/>
                </a:lnTo>
                <a:lnTo>
                  <a:pt x="10668" y="1790699"/>
                </a:lnTo>
                <a:lnTo>
                  <a:pt x="15239" y="1807463"/>
                </a:lnTo>
                <a:lnTo>
                  <a:pt x="14746" y="1790699"/>
                </a:lnTo>
                <a:lnTo>
                  <a:pt x="14343" y="1776983"/>
                </a:lnTo>
                <a:lnTo>
                  <a:pt x="13716" y="1776983"/>
                </a:lnTo>
                <a:lnTo>
                  <a:pt x="13716" y="1773935"/>
                </a:lnTo>
                <a:lnTo>
                  <a:pt x="13716" y="1772411"/>
                </a:lnTo>
              </a:path>
              <a:path w="2339339" h="2049779">
                <a:moveTo>
                  <a:pt x="2327147" y="1778507"/>
                </a:moveTo>
                <a:lnTo>
                  <a:pt x="2327147" y="1780031"/>
                </a:lnTo>
                <a:lnTo>
                  <a:pt x="2330611" y="1780031"/>
                </a:lnTo>
                <a:lnTo>
                  <a:pt x="2330888" y="1778507"/>
                </a:lnTo>
              </a:path>
              <a:path w="2339339" h="2049779">
                <a:moveTo>
                  <a:pt x="2327147" y="1778507"/>
                </a:moveTo>
                <a:lnTo>
                  <a:pt x="2325623" y="1778507"/>
                </a:lnTo>
                <a:lnTo>
                  <a:pt x="2325623" y="1780031"/>
                </a:lnTo>
                <a:lnTo>
                  <a:pt x="2327147" y="1780031"/>
                </a:lnTo>
                <a:lnTo>
                  <a:pt x="2327147" y="1778507"/>
                </a:lnTo>
              </a:path>
              <a:path w="2339339" h="2049779">
                <a:moveTo>
                  <a:pt x="2325623" y="1780031"/>
                </a:moveTo>
                <a:lnTo>
                  <a:pt x="2325623" y="1784603"/>
                </a:lnTo>
                <a:lnTo>
                  <a:pt x="2324099" y="1784603"/>
                </a:lnTo>
                <a:lnTo>
                  <a:pt x="2324099" y="1790699"/>
                </a:lnTo>
                <a:lnTo>
                  <a:pt x="2324099" y="1793747"/>
                </a:lnTo>
                <a:lnTo>
                  <a:pt x="2327840" y="1793747"/>
                </a:lnTo>
                <a:lnTo>
                  <a:pt x="2328671" y="1790699"/>
                </a:lnTo>
                <a:lnTo>
                  <a:pt x="2329780" y="1784603"/>
                </a:lnTo>
                <a:lnTo>
                  <a:pt x="2330611" y="1780031"/>
                </a:lnTo>
              </a:path>
              <a:path w="2339339" h="2049779">
                <a:moveTo>
                  <a:pt x="2322575" y="1792223"/>
                </a:moveTo>
                <a:lnTo>
                  <a:pt x="2322575" y="1793747"/>
                </a:lnTo>
                <a:lnTo>
                  <a:pt x="2324099" y="1793747"/>
                </a:lnTo>
                <a:lnTo>
                  <a:pt x="2324099" y="1792223"/>
                </a:lnTo>
              </a:path>
              <a:path w="2339339" h="2049779">
                <a:moveTo>
                  <a:pt x="2322575" y="1793747"/>
                </a:moveTo>
                <a:lnTo>
                  <a:pt x="2322575" y="1795271"/>
                </a:lnTo>
                <a:lnTo>
                  <a:pt x="2322575" y="1798319"/>
                </a:lnTo>
                <a:lnTo>
                  <a:pt x="2326593" y="1798319"/>
                </a:lnTo>
                <a:lnTo>
                  <a:pt x="2327425" y="1795271"/>
                </a:lnTo>
                <a:lnTo>
                  <a:pt x="2327840" y="1793747"/>
                </a:lnTo>
              </a:path>
              <a:path w="2339339" h="2049779">
                <a:moveTo>
                  <a:pt x="2321051" y="1796795"/>
                </a:moveTo>
                <a:lnTo>
                  <a:pt x="2321051" y="1798319"/>
                </a:lnTo>
                <a:lnTo>
                  <a:pt x="2322575" y="1798319"/>
                </a:lnTo>
                <a:lnTo>
                  <a:pt x="2322575" y="1796796"/>
                </a:lnTo>
              </a:path>
              <a:path w="2339339" h="2049779">
                <a:moveTo>
                  <a:pt x="2321051" y="1798319"/>
                </a:moveTo>
                <a:lnTo>
                  <a:pt x="2321051" y="1801367"/>
                </a:lnTo>
                <a:lnTo>
                  <a:pt x="2321051" y="1802891"/>
                </a:lnTo>
                <a:lnTo>
                  <a:pt x="2325346" y="1802891"/>
                </a:lnTo>
                <a:lnTo>
                  <a:pt x="2325762" y="1801367"/>
                </a:lnTo>
                <a:lnTo>
                  <a:pt x="2326593" y="1798319"/>
                </a:lnTo>
              </a:path>
              <a:path w="2339339" h="2049779">
                <a:moveTo>
                  <a:pt x="2321051" y="1802891"/>
                </a:moveTo>
                <a:lnTo>
                  <a:pt x="2321051" y="1804415"/>
                </a:lnTo>
                <a:lnTo>
                  <a:pt x="2324931" y="1804415"/>
                </a:lnTo>
                <a:lnTo>
                  <a:pt x="2325346" y="1802891"/>
                </a:lnTo>
              </a:path>
              <a:path w="2339339" h="2049779">
                <a:moveTo>
                  <a:pt x="2321051" y="1802891"/>
                </a:moveTo>
                <a:lnTo>
                  <a:pt x="2319527" y="1802891"/>
                </a:lnTo>
                <a:lnTo>
                  <a:pt x="2319527" y="1804415"/>
                </a:lnTo>
                <a:lnTo>
                  <a:pt x="2321051" y="1804415"/>
                </a:lnTo>
                <a:lnTo>
                  <a:pt x="2321051" y="1802891"/>
                </a:lnTo>
              </a:path>
              <a:path w="2339339" h="2049779">
                <a:moveTo>
                  <a:pt x="2319527" y="1804415"/>
                </a:moveTo>
                <a:lnTo>
                  <a:pt x="2319527" y="1805939"/>
                </a:lnTo>
                <a:lnTo>
                  <a:pt x="2319527" y="1807463"/>
                </a:lnTo>
                <a:lnTo>
                  <a:pt x="2324099" y="1807463"/>
                </a:lnTo>
                <a:lnTo>
                  <a:pt x="2324515" y="1805939"/>
                </a:lnTo>
                <a:lnTo>
                  <a:pt x="2324931" y="1804415"/>
                </a:lnTo>
              </a:path>
              <a:path w="2339339" h="2049779">
                <a:moveTo>
                  <a:pt x="2319527" y="1807463"/>
                </a:moveTo>
                <a:lnTo>
                  <a:pt x="2319527" y="1808987"/>
                </a:lnTo>
                <a:lnTo>
                  <a:pt x="2323490" y="1808987"/>
                </a:lnTo>
                <a:lnTo>
                  <a:pt x="2324099" y="1807463"/>
                </a:lnTo>
              </a:path>
              <a:path w="2339339" h="2049779">
                <a:moveTo>
                  <a:pt x="2319527" y="1807463"/>
                </a:moveTo>
                <a:lnTo>
                  <a:pt x="2318003" y="1807463"/>
                </a:lnTo>
                <a:lnTo>
                  <a:pt x="2318003" y="1808987"/>
                </a:lnTo>
                <a:lnTo>
                  <a:pt x="2319527" y="1808987"/>
                </a:lnTo>
                <a:lnTo>
                  <a:pt x="2319527" y="1807463"/>
                </a:lnTo>
              </a:path>
              <a:path w="2339339" h="2049779">
                <a:moveTo>
                  <a:pt x="2318003" y="1808987"/>
                </a:moveTo>
                <a:lnTo>
                  <a:pt x="2318003" y="1810511"/>
                </a:lnTo>
                <a:lnTo>
                  <a:pt x="2318003" y="1813559"/>
                </a:lnTo>
                <a:lnTo>
                  <a:pt x="2321661" y="1813559"/>
                </a:lnTo>
                <a:lnTo>
                  <a:pt x="2322880" y="1810511"/>
                </a:lnTo>
                <a:lnTo>
                  <a:pt x="2323490" y="1808987"/>
                </a:lnTo>
              </a:path>
              <a:path w="2339339" h="2049779">
                <a:moveTo>
                  <a:pt x="2316479" y="1812035"/>
                </a:moveTo>
                <a:lnTo>
                  <a:pt x="2316479" y="1813559"/>
                </a:lnTo>
                <a:lnTo>
                  <a:pt x="2318003" y="1813559"/>
                </a:lnTo>
                <a:lnTo>
                  <a:pt x="2318003" y="1812035"/>
                </a:lnTo>
              </a:path>
              <a:path w="2339339" h="2049779">
                <a:moveTo>
                  <a:pt x="2316479" y="1813559"/>
                </a:moveTo>
                <a:lnTo>
                  <a:pt x="2316479" y="1815083"/>
                </a:lnTo>
                <a:lnTo>
                  <a:pt x="2316479" y="1818131"/>
                </a:lnTo>
                <a:lnTo>
                  <a:pt x="2319832" y="1818131"/>
                </a:lnTo>
                <a:lnTo>
                  <a:pt x="2321051" y="1815083"/>
                </a:lnTo>
                <a:lnTo>
                  <a:pt x="2321661" y="1813559"/>
                </a:lnTo>
              </a:path>
              <a:path w="2339339" h="2049779">
                <a:moveTo>
                  <a:pt x="2314955" y="1816607"/>
                </a:moveTo>
                <a:lnTo>
                  <a:pt x="2314955" y="1818131"/>
                </a:lnTo>
                <a:lnTo>
                  <a:pt x="2316479" y="1818131"/>
                </a:lnTo>
                <a:lnTo>
                  <a:pt x="2316479" y="1816607"/>
                </a:lnTo>
              </a:path>
              <a:path w="2339339" h="2049779">
                <a:moveTo>
                  <a:pt x="2314955" y="1818131"/>
                </a:moveTo>
                <a:lnTo>
                  <a:pt x="2314955" y="1819655"/>
                </a:lnTo>
                <a:lnTo>
                  <a:pt x="2314955" y="1821179"/>
                </a:lnTo>
                <a:lnTo>
                  <a:pt x="2318613" y="1821179"/>
                </a:lnTo>
                <a:lnTo>
                  <a:pt x="2319223" y="1819655"/>
                </a:lnTo>
                <a:lnTo>
                  <a:pt x="2319832" y="1818131"/>
                </a:lnTo>
              </a:path>
              <a:path w="2339339" h="2049779">
                <a:moveTo>
                  <a:pt x="2314956" y="1821179"/>
                </a:moveTo>
                <a:lnTo>
                  <a:pt x="2314955" y="1822703"/>
                </a:lnTo>
                <a:lnTo>
                  <a:pt x="2318003" y="1822703"/>
                </a:lnTo>
                <a:lnTo>
                  <a:pt x="2318613" y="1821179"/>
                </a:lnTo>
              </a:path>
              <a:path w="2339339" h="2049779">
                <a:moveTo>
                  <a:pt x="2314955" y="1821179"/>
                </a:moveTo>
                <a:lnTo>
                  <a:pt x="2313431" y="1821179"/>
                </a:lnTo>
                <a:lnTo>
                  <a:pt x="2313431" y="1822703"/>
                </a:lnTo>
                <a:lnTo>
                  <a:pt x="2314955" y="1822703"/>
                </a:lnTo>
                <a:lnTo>
                  <a:pt x="2314955" y="1821179"/>
                </a:lnTo>
              </a:path>
              <a:path w="2339339" h="2049779">
                <a:moveTo>
                  <a:pt x="2313431" y="1822703"/>
                </a:moveTo>
                <a:lnTo>
                  <a:pt x="2313432" y="1824227"/>
                </a:lnTo>
                <a:lnTo>
                  <a:pt x="2311907" y="1824227"/>
                </a:lnTo>
                <a:lnTo>
                  <a:pt x="2311907" y="1828799"/>
                </a:lnTo>
                <a:lnTo>
                  <a:pt x="2310383" y="1828799"/>
                </a:lnTo>
                <a:lnTo>
                  <a:pt x="2310383" y="1831847"/>
                </a:lnTo>
                <a:lnTo>
                  <a:pt x="2308859" y="1831847"/>
                </a:lnTo>
                <a:lnTo>
                  <a:pt x="2308859" y="1836419"/>
                </a:lnTo>
                <a:lnTo>
                  <a:pt x="2313016" y="1836419"/>
                </a:lnTo>
                <a:lnTo>
                  <a:pt x="2314678" y="1831847"/>
                </a:lnTo>
                <a:lnTo>
                  <a:pt x="2315787" y="1828799"/>
                </a:lnTo>
                <a:lnTo>
                  <a:pt x="2317449" y="1824227"/>
                </a:lnTo>
                <a:lnTo>
                  <a:pt x="2318003" y="1822703"/>
                </a:lnTo>
              </a:path>
              <a:path w="2339339" h="2049779">
                <a:moveTo>
                  <a:pt x="2307335" y="1836419"/>
                </a:moveTo>
                <a:lnTo>
                  <a:pt x="2307335" y="1836419"/>
                </a:lnTo>
                <a:lnTo>
                  <a:pt x="2308859" y="1836419"/>
                </a:lnTo>
              </a:path>
              <a:path w="2339339" h="2049779">
                <a:moveTo>
                  <a:pt x="2307335" y="1836419"/>
                </a:moveTo>
                <a:lnTo>
                  <a:pt x="2307336" y="1839467"/>
                </a:lnTo>
                <a:lnTo>
                  <a:pt x="2305811" y="1839467"/>
                </a:lnTo>
                <a:lnTo>
                  <a:pt x="2305812" y="1842515"/>
                </a:lnTo>
                <a:lnTo>
                  <a:pt x="2304287" y="1842515"/>
                </a:lnTo>
                <a:lnTo>
                  <a:pt x="2304287" y="1845563"/>
                </a:lnTo>
                <a:lnTo>
                  <a:pt x="2304287" y="1848611"/>
                </a:lnTo>
                <a:lnTo>
                  <a:pt x="2308250" y="1848611"/>
                </a:lnTo>
                <a:lnTo>
                  <a:pt x="2309469" y="1845563"/>
                </a:lnTo>
                <a:lnTo>
                  <a:pt x="2310688" y="1842515"/>
                </a:lnTo>
                <a:lnTo>
                  <a:pt x="2311907" y="1839467"/>
                </a:lnTo>
                <a:lnTo>
                  <a:pt x="2313016" y="1836419"/>
                </a:lnTo>
              </a:path>
              <a:path w="2339339" h="2049779">
                <a:moveTo>
                  <a:pt x="2302763" y="1847087"/>
                </a:moveTo>
                <a:lnTo>
                  <a:pt x="2302763" y="1848611"/>
                </a:lnTo>
                <a:lnTo>
                  <a:pt x="2304287" y="1848611"/>
                </a:lnTo>
                <a:lnTo>
                  <a:pt x="2304287" y="1847087"/>
                </a:lnTo>
              </a:path>
              <a:path w="2339339" h="2049779">
                <a:moveTo>
                  <a:pt x="2302763" y="1848611"/>
                </a:moveTo>
                <a:lnTo>
                  <a:pt x="2302763" y="1850135"/>
                </a:lnTo>
                <a:lnTo>
                  <a:pt x="2301239" y="1850135"/>
                </a:lnTo>
                <a:lnTo>
                  <a:pt x="2301239" y="1853183"/>
                </a:lnTo>
                <a:lnTo>
                  <a:pt x="2299715" y="1853183"/>
                </a:lnTo>
                <a:lnTo>
                  <a:pt x="2299715" y="1854707"/>
                </a:lnTo>
                <a:lnTo>
                  <a:pt x="2299716" y="1856231"/>
                </a:lnTo>
                <a:lnTo>
                  <a:pt x="2298191" y="1856231"/>
                </a:lnTo>
                <a:lnTo>
                  <a:pt x="2298192" y="1859279"/>
                </a:lnTo>
                <a:lnTo>
                  <a:pt x="2296667" y="1859279"/>
                </a:lnTo>
                <a:lnTo>
                  <a:pt x="2296667" y="1862327"/>
                </a:lnTo>
                <a:lnTo>
                  <a:pt x="2295143" y="1862327"/>
                </a:lnTo>
                <a:lnTo>
                  <a:pt x="2295143" y="1865375"/>
                </a:lnTo>
                <a:lnTo>
                  <a:pt x="2295143" y="1866899"/>
                </a:lnTo>
                <a:lnTo>
                  <a:pt x="2299038" y="1866899"/>
                </a:lnTo>
                <a:lnTo>
                  <a:pt x="2299885" y="1865375"/>
                </a:lnTo>
                <a:lnTo>
                  <a:pt x="2301578" y="1862327"/>
                </a:lnTo>
                <a:lnTo>
                  <a:pt x="2303271" y="1859279"/>
                </a:lnTo>
                <a:lnTo>
                  <a:pt x="2304965" y="1856231"/>
                </a:lnTo>
                <a:lnTo>
                  <a:pt x="2305811" y="1854707"/>
                </a:lnTo>
                <a:lnTo>
                  <a:pt x="2306421" y="1853183"/>
                </a:lnTo>
                <a:lnTo>
                  <a:pt x="2307640" y="1850135"/>
                </a:lnTo>
                <a:lnTo>
                  <a:pt x="2308250" y="1848611"/>
                </a:lnTo>
              </a:path>
              <a:path w="2339339" h="2049779">
                <a:moveTo>
                  <a:pt x="2293619" y="1865375"/>
                </a:moveTo>
                <a:lnTo>
                  <a:pt x="2293619" y="1866899"/>
                </a:lnTo>
                <a:lnTo>
                  <a:pt x="2295143" y="1866899"/>
                </a:lnTo>
                <a:lnTo>
                  <a:pt x="2295143" y="1865375"/>
                </a:lnTo>
              </a:path>
              <a:path w="2339339" h="2049779">
                <a:moveTo>
                  <a:pt x="2293619" y="1866899"/>
                </a:moveTo>
                <a:lnTo>
                  <a:pt x="2293620" y="1868423"/>
                </a:lnTo>
                <a:lnTo>
                  <a:pt x="2292095" y="1868423"/>
                </a:lnTo>
                <a:lnTo>
                  <a:pt x="2292095" y="1869947"/>
                </a:lnTo>
                <a:lnTo>
                  <a:pt x="2297277" y="1869947"/>
                </a:lnTo>
                <a:lnTo>
                  <a:pt x="2298191" y="1868423"/>
                </a:lnTo>
                <a:lnTo>
                  <a:pt x="2299038" y="1866899"/>
                </a:lnTo>
              </a:path>
              <a:path w="2339339" h="2049779">
                <a:moveTo>
                  <a:pt x="2292095" y="1869947"/>
                </a:moveTo>
                <a:lnTo>
                  <a:pt x="2297277" y="1869947"/>
                </a:lnTo>
                <a:lnTo>
                  <a:pt x="2293620" y="1869947"/>
                </a:lnTo>
              </a:path>
              <a:path w="2339339" h="2049779">
                <a:moveTo>
                  <a:pt x="2292095" y="1869947"/>
                </a:moveTo>
                <a:lnTo>
                  <a:pt x="2292095" y="1871471"/>
                </a:lnTo>
                <a:lnTo>
                  <a:pt x="2296363" y="1871471"/>
                </a:lnTo>
                <a:lnTo>
                  <a:pt x="2297277" y="1869947"/>
                </a:lnTo>
              </a:path>
              <a:path w="2339339" h="2049779">
                <a:moveTo>
                  <a:pt x="2292095" y="1869947"/>
                </a:moveTo>
                <a:lnTo>
                  <a:pt x="2290571" y="1869947"/>
                </a:lnTo>
                <a:lnTo>
                  <a:pt x="2290571" y="1871471"/>
                </a:lnTo>
                <a:lnTo>
                  <a:pt x="2292095" y="1871471"/>
                </a:lnTo>
                <a:lnTo>
                  <a:pt x="2292095" y="1869947"/>
                </a:lnTo>
              </a:path>
              <a:path w="2339339" h="2049779">
                <a:moveTo>
                  <a:pt x="2290571" y="1871471"/>
                </a:moveTo>
                <a:lnTo>
                  <a:pt x="2290572" y="1872995"/>
                </a:lnTo>
                <a:lnTo>
                  <a:pt x="2289047" y="1872995"/>
                </a:lnTo>
                <a:lnTo>
                  <a:pt x="2289047" y="1876043"/>
                </a:lnTo>
                <a:lnTo>
                  <a:pt x="2287523" y="1876043"/>
                </a:lnTo>
                <a:lnTo>
                  <a:pt x="2287523" y="1879091"/>
                </a:lnTo>
                <a:lnTo>
                  <a:pt x="2287523" y="1880615"/>
                </a:lnTo>
                <a:lnTo>
                  <a:pt x="2290876" y="1880615"/>
                </a:lnTo>
                <a:lnTo>
                  <a:pt x="2291791" y="1879091"/>
                </a:lnTo>
                <a:lnTo>
                  <a:pt x="2293619" y="1876043"/>
                </a:lnTo>
                <a:lnTo>
                  <a:pt x="2295448" y="1872995"/>
                </a:lnTo>
                <a:lnTo>
                  <a:pt x="2296363" y="1871471"/>
                </a:lnTo>
              </a:path>
              <a:path w="2339339" h="2049779">
                <a:moveTo>
                  <a:pt x="2285999" y="1879091"/>
                </a:moveTo>
                <a:lnTo>
                  <a:pt x="2285999" y="1880615"/>
                </a:lnTo>
                <a:lnTo>
                  <a:pt x="2287523" y="1880615"/>
                </a:lnTo>
                <a:lnTo>
                  <a:pt x="2287523" y="1879091"/>
                </a:lnTo>
              </a:path>
              <a:path w="2339339" h="2049779">
                <a:moveTo>
                  <a:pt x="2285999" y="1880615"/>
                </a:moveTo>
                <a:lnTo>
                  <a:pt x="2287523" y="1880615"/>
                </a:lnTo>
              </a:path>
              <a:path w="2339339" h="2049779">
                <a:moveTo>
                  <a:pt x="2285999" y="1880615"/>
                </a:moveTo>
                <a:lnTo>
                  <a:pt x="2284475" y="1880615"/>
                </a:lnTo>
                <a:lnTo>
                  <a:pt x="2284475" y="1882139"/>
                </a:lnTo>
                <a:lnTo>
                  <a:pt x="2285999" y="1882139"/>
                </a:lnTo>
                <a:lnTo>
                  <a:pt x="2285999" y="1880615"/>
                </a:lnTo>
              </a:path>
              <a:path w="2339339" h="2049779">
                <a:moveTo>
                  <a:pt x="2285999" y="1880615"/>
                </a:moveTo>
                <a:lnTo>
                  <a:pt x="2285999" y="1882139"/>
                </a:lnTo>
                <a:lnTo>
                  <a:pt x="2289962" y="1882139"/>
                </a:lnTo>
                <a:lnTo>
                  <a:pt x="2290876" y="1880615"/>
                </a:lnTo>
              </a:path>
              <a:path w="2339339" h="2049779">
                <a:moveTo>
                  <a:pt x="2284475" y="1882139"/>
                </a:moveTo>
                <a:lnTo>
                  <a:pt x="2284476" y="1883663"/>
                </a:lnTo>
                <a:lnTo>
                  <a:pt x="2282951" y="1883663"/>
                </a:lnTo>
                <a:lnTo>
                  <a:pt x="2282951" y="1886711"/>
                </a:lnTo>
                <a:lnTo>
                  <a:pt x="2287015" y="1886711"/>
                </a:lnTo>
                <a:lnTo>
                  <a:pt x="2289047" y="1883663"/>
                </a:lnTo>
                <a:lnTo>
                  <a:pt x="2289962" y="1882139"/>
                </a:lnTo>
              </a:path>
              <a:path w="2339339" h="2049779">
                <a:moveTo>
                  <a:pt x="58420" y="1885187"/>
                </a:moveTo>
                <a:lnTo>
                  <a:pt x="58547" y="1886711"/>
                </a:lnTo>
                <a:lnTo>
                  <a:pt x="58801" y="1889759"/>
                </a:lnTo>
                <a:lnTo>
                  <a:pt x="58928" y="1891283"/>
                </a:lnTo>
                <a:lnTo>
                  <a:pt x="60960" y="1891283"/>
                </a:lnTo>
                <a:lnTo>
                  <a:pt x="59436" y="1889759"/>
                </a:lnTo>
                <a:lnTo>
                  <a:pt x="59436" y="1886711"/>
                </a:lnTo>
                <a:lnTo>
                  <a:pt x="59436" y="1885187"/>
                </a:lnTo>
              </a:path>
              <a:path w="2339339" h="2049779">
                <a:moveTo>
                  <a:pt x="2281427" y="1886711"/>
                </a:moveTo>
                <a:lnTo>
                  <a:pt x="2281427" y="1886711"/>
                </a:lnTo>
                <a:lnTo>
                  <a:pt x="2282951" y="1886711"/>
                </a:lnTo>
              </a:path>
              <a:path w="2339339" h="2049779">
                <a:moveTo>
                  <a:pt x="2281427" y="1886711"/>
                </a:moveTo>
                <a:lnTo>
                  <a:pt x="2281427" y="1888235"/>
                </a:lnTo>
                <a:lnTo>
                  <a:pt x="2282951" y="1888235"/>
                </a:lnTo>
                <a:lnTo>
                  <a:pt x="2282951" y="1886711"/>
                </a:lnTo>
              </a:path>
              <a:path w="2339339" h="2049779">
                <a:moveTo>
                  <a:pt x="2282951" y="1886711"/>
                </a:moveTo>
                <a:lnTo>
                  <a:pt x="2282951" y="1888235"/>
                </a:lnTo>
                <a:lnTo>
                  <a:pt x="2285999" y="1888235"/>
                </a:lnTo>
                <a:lnTo>
                  <a:pt x="2287015" y="1886711"/>
                </a:lnTo>
              </a:path>
              <a:path w="2339339" h="2049779">
                <a:moveTo>
                  <a:pt x="60960" y="1888235"/>
                </a:moveTo>
                <a:lnTo>
                  <a:pt x="59436" y="1888235"/>
                </a:lnTo>
                <a:lnTo>
                  <a:pt x="59436" y="1889759"/>
                </a:lnTo>
                <a:lnTo>
                  <a:pt x="60960" y="1891283"/>
                </a:lnTo>
                <a:lnTo>
                  <a:pt x="62483" y="1891283"/>
                </a:lnTo>
                <a:lnTo>
                  <a:pt x="62483" y="1889759"/>
                </a:lnTo>
                <a:lnTo>
                  <a:pt x="60960" y="1889759"/>
                </a:lnTo>
                <a:lnTo>
                  <a:pt x="60960" y="1888235"/>
                </a:lnTo>
              </a:path>
              <a:path w="2339339" h="2049779">
                <a:moveTo>
                  <a:pt x="2279903" y="1888235"/>
                </a:moveTo>
                <a:lnTo>
                  <a:pt x="2281427" y="1888235"/>
                </a:lnTo>
              </a:path>
              <a:path w="2339339" h="2049779">
                <a:moveTo>
                  <a:pt x="2282951" y="1888235"/>
                </a:moveTo>
                <a:lnTo>
                  <a:pt x="2285999" y="1888235"/>
                </a:lnTo>
                <a:lnTo>
                  <a:pt x="2285999" y="1888235"/>
                </a:lnTo>
              </a:path>
              <a:path w="2339339" h="2049779">
                <a:moveTo>
                  <a:pt x="2285999" y="1888235"/>
                </a:moveTo>
                <a:lnTo>
                  <a:pt x="2281427" y="1888235"/>
                </a:lnTo>
                <a:lnTo>
                  <a:pt x="2285999" y="1888235"/>
                </a:lnTo>
              </a:path>
              <a:path w="2339339" h="2049779">
                <a:moveTo>
                  <a:pt x="2279903" y="1888235"/>
                </a:moveTo>
                <a:lnTo>
                  <a:pt x="2279903" y="1889759"/>
                </a:lnTo>
                <a:lnTo>
                  <a:pt x="2284983" y="1889759"/>
                </a:lnTo>
                <a:lnTo>
                  <a:pt x="2285999" y="1888235"/>
                </a:lnTo>
              </a:path>
              <a:path w="2339339" h="2049779">
                <a:moveTo>
                  <a:pt x="2279903" y="1889759"/>
                </a:moveTo>
                <a:lnTo>
                  <a:pt x="2279903" y="1891283"/>
                </a:lnTo>
                <a:lnTo>
                  <a:pt x="2279903" y="1892807"/>
                </a:lnTo>
                <a:lnTo>
                  <a:pt x="2282951" y="1892807"/>
                </a:lnTo>
                <a:lnTo>
                  <a:pt x="2283967" y="1891283"/>
                </a:lnTo>
                <a:lnTo>
                  <a:pt x="2284983" y="1889759"/>
                </a:lnTo>
              </a:path>
              <a:path w="2339339" h="2049779">
                <a:moveTo>
                  <a:pt x="58928" y="1891283"/>
                </a:moveTo>
                <a:lnTo>
                  <a:pt x="59055" y="1892807"/>
                </a:lnTo>
                <a:lnTo>
                  <a:pt x="62483" y="1892807"/>
                </a:lnTo>
                <a:lnTo>
                  <a:pt x="62483" y="1891283"/>
                </a:lnTo>
              </a:path>
              <a:path w="2339339" h="2049779">
                <a:moveTo>
                  <a:pt x="2278379" y="1891283"/>
                </a:moveTo>
                <a:lnTo>
                  <a:pt x="2278379" y="1892807"/>
                </a:lnTo>
                <a:lnTo>
                  <a:pt x="2279903" y="1892807"/>
                </a:lnTo>
                <a:lnTo>
                  <a:pt x="2279903" y="1891283"/>
                </a:lnTo>
              </a:path>
              <a:path w="2339339" h="2049779">
                <a:moveTo>
                  <a:pt x="2278379" y="1892807"/>
                </a:moveTo>
                <a:lnTo>
                  <a:pt x="2279903" y="1892807"/>
                </a:lnTo>
              </a:path>
              <a:path w="2339339" h="2049779">
                <a:moveTo>
                  <a:pt x="2278379" y="1892807"/>
                </a:moveTo>
                <a:lnTo>
                  <a:pt x="2276855" y="1892807"/>
                </a:lnTo>
                <a:lnTo>
                  <a:pt x="2276855" y="1894331"/>
                </a:lnTo>
                <a:lnTo>
                  <a:pt x="2278379" y="1894331"/>
                </a:lnTo>
                <a:lnTo>
                  <a:pt x="2278379" y="1892807"/>
                </a:lnTo>
              </a:path>
              <a:path w="2339339" h="2049779">
                <a:moveTo>
                  <a:pt x="59055" y="1892807"/>
                </a:moveTo>
                <a:lnTo>
                  <a:pt x="59308" y="1895855"/>
                </a:lnTo>
                <a:lnTo>
                  <a:pt x="59436" y="1897379"/>
                </a:lnTo>
                <a:lnTo>
                  <a:pt x="65531" y="1897379"/>
                </a:lnTo>
                <a:lnTo>
                  <a:pt x="65531" y="1895855"/>
                </a:lnTo>
                <a:lnTo>
                  <a:pt x="64008" y="1895855"/>
                </a:lnTo>
                <a:lnTo>
                  <a:pt x="64007" y="1892807"/>
                </a:lnTo>
              </a:path>
              <a:path w="2339339" h="2049779">
                <a:moveTo>
                  <a:pt x="2278379" y="1892807"/>
                </a:moveTo>
                <a:lnTo>
                  <a:pt x="2278379" y="1894331"/>
                </a:lnTo>
                <a:lnTo>
                  <a:pt x="2281935" y="1894331"/>
                </a:lnTo>
                <a:lnTo>
                  <a:pt x="2282951" y="1892807"/>
                </a:lnTo>
              </a:path>
              <a:path w="2339339" h="2049779">
                <a:moveTo>
                  <a:pt x="2276855" y="1894331"/>
                </a:moveTo>
                <a:lnTo>
                  <a:pt x="2276856" y="1895855"/>
                </a:lnTo>
                <a:lnTo>
                  <a:pt x="2275331" y="1895855"/>
                </a:lnTo>
                <a:lnTo>
                  <a:pt x="2275331" y="1897379"/>
                </a:lnTo>
                <a:lnTo>
                  <a:pt x="2279903" y="1897379"/>
                </a:lnTo>
                <a:lnTo>
                  <a:pt x="2280919" y="1895855"/>
                </a:lnTo>
                <a:lnTo>
                  <a:pt x="2281935" y="1894331"/>
                </a:lnTo>
              </a:path>
              <a:path w="2339339" h="2049779">
                <a:moveTo>
                  <a:pt x="59436" y="1897379"/>
                </a:moveTo>
                <a:lnTo>
                  <a:pt x="60452" y="1898903"/>
                </a:lnTo>
                <a:lnTo>
                  <a:pt x="67056" y="1898903"/>
                </a:lnTo>
                <a:lnTo>
                  <a:pt x="67056" y="1897379"/>
                </a:lnTo>
              </a:path>
              <a:path w="2339339" h="2049779">
                <a:moveTo>
                  <a:pt x="2273807" y="1897379"/>
                </a:moveTo>
                <a:lnTo>
                  <a:pt x="2275331" y="1897379"/>
                </a:lnTo>
              </a:path>
              <a:path w="2339339" h="2049779">
                <a:moveTo>
                  <a:pt x="2276855" y="1897379"/>
                </a:moveTo>
                <a:lnTo>
                  <a:pt x="2275331" y="1897379"/>
                </a:lnTo>
                <a:lnTo>
                  <a:pt x="2279903" y="1897379"/>
                </a:lnTo>
              </a:path>
              <a:path w="2339339" h="2049779">
                <a:moveTo>
                  <a:pt x="2273807" y="1897379"/>
                </a:moveTo>
                <a:lnTo>
                  <a:pt x="2273807" y="1898903"/>
                </a:lnTo>
                <a:lnTo>
                  <a:pt x="2273807" y="1900427"/>
                </a:lnTo>
                <a:lnTo>
                  <a:pt x="2273807" y="1901951"/>
                </a:lnTo>
                <a:lnTo>
                  <a:pt x="2276855" y="1901951"/>
                </a:lnTo>
                <a:lnTo>
                  <a:pt x="2277871" y="1900427"/>
                </a:lnTo>
                <a:lnTo>
                  <a:pt x="2278887" y="1898903"/>
                </a:lnTo>
                <a:lnTo>
                  <a:pt x="2279903" y="1897379"/>
                </a:lnTo>
              </a:path>
              <a:path w="2339339" h="2049779">
                <a:moveTo>
                  <a:pt x="60452" y="1898903"/>
                </a:moveTo>
                <a:lnTo>
                  <a:pt x="62484" y="1901951"/>
                </a:lnTo>
                <a:lnTo>
                  <a:pt x="68580" y="1901951"/>
                </a:lnTo>
                <a:lnTo>
                  <a:pt x="68580" y="1898903"/>
                </a:lnTo>
              </a:path>
              <a:path w="2339339" h="2049779">
                <a:moveTo>
                  <a:pt x="2272283" y="1900427"/>
                </a:moveTo>
                <a:lnTo>
                  <a:pt x="2272283" y="1901951"/>
                </a:lnTo>
                <a:lnTo>
                  <a:pt x="2273807" y="1901951"/>
                </a:lnTo>
                <a:lnTo>
                  <a:pt x="2273807" y="1900427"/>
                </a:lnTo>
              </a:path>
              <a:path w="2339339" h="2049779">
                <a:moveTo>
                  <a:pt x="62484" y="1901951"/>
                </a:moveTo>
                <a:lnTo>
                  <a:pt x="63500" y="1903475"/>
                </a:lnTo>
                <a:lnTo>
                  <a:pt x="70104" y="1903475"/>
                </a:lnTo>
                <a:lnTo>
                  <a:pt x="70104" y="1901951"/>
                </a:lnTo>
              </a:path>
              <a:path w="2339339" h="2049779">
                <a:moveTo>
                  <a:pt x="2270759" y="1901951"/>
                </a:moveTo>
                <a:lnTo>
                  <a:pt x="2270759" y="1903475"/>
                </a:lnTo>
                <a:lnTo>
                  <a:pt x="2272283" y="1903475"/>
                </a:lnTo>
                <a:lnTo>
                  <a:pt x="2272283" y="1901951"/>
                </a:lnTo>
              </a:path>
              <a:path w="2339339" h="2049779">
                <a:moveTo>
                  <a:pt x="2272283" y="1901951"/>
                </a:moveTo>
                <a:lnTo>
                  <a:pt x="2272283" y="1903475"/>
                </a:lnTo>
                <a:lnTo>
                  <a:pt x="2275839" y="1903475"/>
                </a:lnTo>
                <a:lnTo>
                  <a:pt x="2276855" y="1901951"/>
                </a:lnTo>
              </a:path>
              <a:path w="2339339" h="2049779">
                <a:moveTo>
                  <a:pt x="63500" y="1903475"/>
                </a:moveTo>
                <a:lnTo>
                  <a:pt x="65531" y="1906523"/>
                </a:lnTo>
                <a:lnTo>
                  <a:pt x="71628" y="1906523"/>
                </a:lnTo>
                <a:lnTo>
                  <a:pt x="71628" y="1903475"/>
                </a:lnTo>
              </a:path>
              <a:path w="2339339" h="2049779">
                <a:moveTo>
                  <a:pt x="2269235" y="1903475"/>
                </a:moveTo>
                <a:lnTo>
                  <a:pt x="2269235" y="1904999"/>
                </a:lnTo>
                <a:lnTo>
                  <a:pt x="2269236" y="1906523"/>
                </a:lnTo>
                <a:lnTo>
                  <a:pt x="2267711" y="1906523"/>
                </a:lnTo>
                <a:lnTo>
                  <a:pt x="2267711" y="1908047"/>
                </a:lnTo>
                <a:lnTo>
                  <a:pt x="2272791" y="1908047"/>
                </a:lnTo>
                <a:lnTo>
                  <a:pt x="2273807" y="1906523"/>
                </a:lnTo>
                <a:lnTo>
                  <a:pt x="2274823" y="1904999"/>
                </a:lnTo>
                <a:lnTo>
                  <a:pt x="2275839" y="1903475"/>
                </a:lnTo>
              </a:path>
              <a:path w="2339339" h="2049779">
                <a:moveTo>
                  <a:pt x="65531" y="1906523"/>
                </a:moveTo>
                <a:lnTo>
                  <a:pt x="66548" y="1908047"/>
                </a:lnTo>
                <a:lnTo>
                  <a:pt x="67564" y="1909571"/>
                </a:lnTo>
                <a:lnTo>
                  <a:pt x="68580" y="1911095"/>
                </a:lnTo>
                <a:lnTo>
                  <a:pt x="74676" y="1911095"/>
                </a:lnTo>
                <a:lnTo>
                  <a:pt x="73151" y="1909571"/>
                </a:lnTo>
                <a:lnTo>
                  <a:pt x="71627" y="1908047"/>
                </a:lnTo>
                <a:lnTo>
                  <a:pt x="71628" y="1906523"/>
                </a:lnTo>
              </a:path>
              <a:path w="2339339" h="2049779">
                <a:moveTo>
                  <a:pt x="71628" y="1906523"/>
                </a:moveTo>
                <a:lnTo>
                  <a:pt x="71628" y="1908047"/>
                </a:lnTo>
                <a:lnTo>
                  <a:pt x="73151" y="1908047"/>
                </a:lnTo>
                <a:lnTo>
                  <a:pt x="73152" y="1906523"/>
                </a:lnTo>
                <a:lnTo>
                  <a:pt x="71628" y="1906523"/>
                </a:lnTo>
              </a:path>
              <a:path w="2339339" h="2049779">
                <a:moveTo>
                  <a:pt x="2267711" y="1908047"/>
                </a:moveTo>
                <a:lnTo>
                  <a:pt x="2269213" y="1908047"/>
                </a:lnTo>
              </a:path>
              <a:path w="2339339" h="2049779">
                <a:moveTo>
                  <a:pt x="2269235" y="1908047"/>
                </a:moveTo>
                <a:lnTo>
                  <a:pt x="2272791" y="1908047"/>
                </a:lnTo>
                <a:lnTo>
                  <a:pt x="2269235" y="1908047"/>
                </a:lnTo>
              </a:path>
              <a:path w="2339339" h="2049779">
                <a:moveTo>
                  <a:pt x="74676" y="1908047"/>
                </a:moveTo>
                <a:lnTo>
                  <a:pt x="73151" y="1908047"/>
                </a:lnTo>
                <a:lnTo>
                  <a:pt x="74675" y="1908047"/>
                </a:lnTo>
              </a:path>
              <a:path w="2339339" h="2049779">
                <a:moveTo>
                  <a:pt x="2266187" y="1908047"/>
                </a:moveTo>
                <a:lnTo>
                  <a:pt x="2267711" y="1908049"/>
                </a:lnTo>
              </a:path>
              <a:path w="2339339" h="2049779">
                <a:moveTo>
                  <a:pt x="71628" y="1908047"/>
                </a:moveTo>
                <a:lnTo>
                  <a:pt x="73151" y="1909571"/>
                </a:lnTo>
                <a:lnTo>
                  <a:pt x="74675" y="1909571"/>
                </a:lnTo>
                <a:lnTo>
                  <a:pt x="74675" y="1908047"/>
                </a:lnTo>
              </a:path>
              <a:path w="2339339" h="2049779">
                <a:moveTo>
                  <a:pt x="2272791" y="1908047"/>
                </a:moveTo>
                <a:lnTo>
                  <a:pt x="2269213" y="1908047"/>
                </a:lnTo>
                <a:lnTo>
                  <a:pt x="2272791" y="1908047"/>
                </a:lnTo>
              </a:path>
              <a:path w="2339339" h="2049779">
                <a:moveTo>
                  <a:pt x="2267711" y="1908047"/>
                </a:moveTo>
                <a:lnTo>
                  <a:pt x="2267711" y="1908047"/>
                </a:lnTo>
                <a:lnTo>
                  <a:pt x="2269213" y="1908047"/>
                </a:lnTo>
              </a:path>
              <a:path w="2339339" h="2049779">
                <a:moveTo>
                  <a:pt x="2269213" y="1908047"/>
                </a:moveTo>
                <a:lnTo>
                  <a:pt x="2267711" y="1908049"/>
                </a:lnTo>
                <a:lnTo>
                  <a:pt x="2272791" y="1908049"/>
                </a:lnTo>
              </a:path>
              <a:path w="2339339" h="2049779">
                <a:moveTo>
                  <a:pt x="2266187" y="1908049"/>
                </a:moveTo>
                <a:lnTo>
                  <a:pt x="2266187" y="1909571"/>
                </a:lnTo>
                <a:lnTo>
                  <a:pt x="2271775" y="1909571"/>
                </a:lnTo>
                <a:lnTo>
                  <a:pt x="2272791" y="1908049"/>
                </a:lnTo>
              </a:path>
              <a:path w="2339339" h="2049779">
                <a:moveTo>
                  <a:pt x="76200" y="1909571"/>
                </a:moveTo>
                <a:lnTo>
                  <a:pt x="74675" y="1909571"/>
                </a:lnTo>
                <a:lnTo>
                  <a:pt x="76200" y="1909571"/>
                </a:lnTo>
              </a:path>
              <a:path w="2339339" h="2049779">
                <a:moveTo>
                  <a:pt x="2264663" y="1909571"/>
                </a:moveTo>
                <a:lnTo>
                  <a:pt x="2264663" y="1909571"/>
                </a:lnTo>
                <a:lnTo>
                  <a:pt x="2266187" y="1909571"/>
                </a:lnTo>
              </a:path>
              <a:path w="2339339" h="2049779">
                <a:moveTo>
                  <a:pt x="73152" y="1909571"/>
                </a:moveTo>
                <a:lnTo>
                  <a:pt x="74675" y="1909571"/>
                </a:lnTo>
              </a:path>
              <a:path w="2339339" h="2049779">
                <a:moveTo>
                  <a:pt x="73152" y="1909571"/>
                </a:moveTo>
                <a:lnTo>
                  <a:pt x="74676" y="1911095"/>
                </a:lnTo>
                <a:lnTo>
                  <a:pt x="76200" y="1911095"/>
                </a:lnTo>
                <a:lnTo>
                  <a:pt x="76200" y="1909571"/>
                </a:lnTo>
              </a:path>
              <a:path w="2339339" h="2049779">
                <a:moveTo>
                  <a:pt x="2264663" y="1909571"/>
                </a:moveTo>
                <a:lnTo>
                  <a:pt x="2264663" y="1911095"/>
                </a:lnTo>
                <a:lnTo>
                  <a:pt x="2264663" y="1912619"/>
                </a:lnTo>
                <a:lnTo>
                  <a:pt x="2269574" y="1912619"/>
                </a:lnTo>
                <a:lnTo>
                  <a:pt x="2270759" y="1911095"/>
                </a:lnTo>
                <a:lnTo>
                  <a:pt x="2271775" y="1909571"/>
                </a:lnTo>
              </a:path>
              <a:path w="2339339" h="2049779">
                <a:moveTo>
                  <a:pt x="68580" y="1911095"/>
                </a:moveTo>
                <a:lnTo>
                  <a:pt x="70950" y="1914143"/>
                </a:lnTo>
                <a:lnTo>
                  <a:pt x="77724" y="1914143"/>
                </a:lnTo>
                <a:lnTo>
                  <a:pt x="77724" y="1911095"/>
                </a:lnTo>
              </a:path>
              <a:path w="2339339" h="2049779">
                <a:moveTo>
                  <a:pt x="2264664" y="1912619"/>
                </a:moveTo>
                <a:lnTo>
                  <a:pt x="2264663" y="1914143"/>
                </a:lnTo>
                <a:lnTo>
                  <a:pt x="2268389" y="1914143"/>
                </a:lnTo>
                <a:lnTo>
                  <a:pt x="2269574" y="1912619"/>
                </a:lnTo>
              </a:path>
              <a:path w="2339339" h="2049779">
                <a:moveTo>
                  <a:pt x="2264663" y="1912619"/>
                </a:moveTo>
                <a:lnTo>
                  <a:pt x="2263139" y="1912619"/>
                </a:lnTo>
                <a:lnTo>
                  <a:pt x="2263139" y="1914143"/>
                </a:lnTo>
                <a:lnTo>
                  <a:pt x="2264663" y="1914143"/>
                </a:lnTo>
                <a:lnTo>
                  <a:pt x="2264663" y="1912619"/>
                </a:lnTo>
              </a:path>
              <a:path w="2339339" h="2049779">
                <a:moveTo>
                  <a:pt x="70950" y="1914143"/>
                </a:moveTo>
                <a:lnTo>
                  <a:pt x="72136" y="1915667"/>
                </a:lnTo>
                <a:lnTo>
                  <a:pt x="79247" y="1915667"/>
                </a:lnTo>
                <a:lnTo>
                  <a:pt x="79248" y="1914143"/>
                </a:lnTo>
              </a:path>
              <a:path w="2339339" h="2049779">
                <a:moveTo>
                  <a:pt x="2261615" y="1914143"/>
                </a:moveTo>
                <a:lnTo>
                  <a:pt x="2261615" y="1915667"/>
                </a:lnTo>
                <a:lnTo>
                  <a:pt x="2260091" y="1915667"/>
                </a:lnTo>
                <a:lnTo>
                  <a:pt x="2260091" y="1917191"/>
                </a:lnTo>
                <a:lnTo>
                  <a:pt x="2260091" y="1918715"/>
                </a:lnTo>
                <a:lnTo>
                  <a:pt x="2260091" y="1920239"/>
                </a:lnTo>
                <a:lnTo>
                  <a:pt x="2263647" y="1920239"/>
                </a:lnTo>
                <a:lnTo>
                  <a:pt x="2264833" y="1918715"/>
                </a:lnTo>
                <a:lnTo>
                  <a:pt x="2266018" y="1917191"/>
                </a:lnTo>
                <a:lnTo>
                  <a:pt x="2267203" y="1915667"/>
                </a:lnTo>
                <a:lnTo>
                  <a:pt x="2268389" y="1914143"/>
                </a:lnTo>
              </a:path>
              <a:path w="2339339" h="2049779">
                <a:moveTo>
                  <a:pt x="72136" y="1915667"/>
                </a:moveTo>
                <a:lnTo>
                  <a:pt x="73321" y="1917191"/>
                </a:lnTo>
                <a:lnTo>
                  <a:pt x="80771" y="1917191"/>
                </a:lnTo>
                <a:lnTo>
                  <a:pt x="80771" y="1915667"/>
                </a:lnTo>
              </a:path>
              <a:path w="2339339" h="2049779">
                <a:moveTo>
                  <a:pt x="73321" y="1917191"/>
                </a:moveTo>
                <a:lnTo>
                  <a:pt x="75692" y="1920239"/>
                </a:lnTo>
                <a:lnTo>
                  <a:pt x="82295" y="1920239"/>
                </a:lnTo>
                <a:lnTo>
                  <a:pt x="82295" y="1917191"/>
                </a:lnTo>
              </a:path>
              <a:path w="2339339" h="2049779">
                <a:moveTo>
                  <a:pt x="2258567" y="1918715"/>
                </a:moveTo>
                <a:lnTo>
                  <a:pt x="2258567" y="1920239"/>
                </a:lnTo>
                <a:lnTo>
                  <a:pt x="2260091" y="1920239"/>
                </a:lnTo>
                <a:lnTo>
                  <a:pt x="2260091" y="1918715"/>
                </a:lnTo>
              </a:path>
              <a:path w="2339339" h="2049779">
                <a:moveTo>
                  <a:pt x="75692" y="1920239"/>
                </a:moveTo>
                <a:lnTo>
                  <a:pt x="76877" y="1921763"/>
                </a:lnTo>
                <a:lnTo>
                  <a:pt x="83819" y="1921763"/>
                </a:lnTo>
                <a:lnTo>
                  <a:pt x="83819" y="1920239"/>
                </a:lnTo>
              </a:path>
              <a:path w="2339339" h="2049779">
                <a:moveTo>
                  <a:pt x="2257043" y="1920239"/>
                </a:moveTo>
                <a:lnTo>
                  <a:pt x="2258567" y="1920239"/>
                </a:lnTo>
              </a:path>
              <a:path w="2339339" h="2049779">
                <a:moveTo>
                  <a:pt x="2260091" y="1920239"/>
                </a:moveTo>
                <a:lnTo>
                  <a:pt x="2258567" y="1920239"/>
                </a:lnTo>
                <a:lnTo>
                  <a:pt x="2263647" y="1920239"/>
                </a:lnTo>
              </a:path>
              <a:path w="2339339" h="2049779">
                <a:moveTo>
                  <a:pt x="2257043" y="1920239"/>
                </a:moveTo>
                <a:lnTo>
                  <a:pt x="2257043" y="1921763"/>
                </a:lnTo>
                <a:lnTo>
                  <a:pt x="2262462" y="1921763"/>
                </a:lnTo>
                <a:lnTo>
                  <a:pt x="2263647" y="1920239"/>
                </a:lnTo>
              </a:path>
              <a:path w="2339339" h="2049779">
                <a:moveTo>
                  <a:pt x="2257044" y="1921763"/>
                </a:moveTo>
                <a:lnTo>
                  <a:pt x="2257043" y="1923287"/>
                </a:lnTo>
                <a:lnTo>
                  <a:pt x="2261277" y="1923287"/>
                </a:lnTo>
                <a:lnTo>
                  <a:pt x="2262462" y="1921763"/>
                </a:lnTo>
              </a:path>
              <a:path w="2339339" h="2049779">
                <a:moveTo>
                  <a:pt x="2257043" y="1921763"/>
                </a:moveTo>
                <a:lnTo>
                  <a:pt x="2255519" y="1921763"/>
                </a:lnTo>
                <a:lnTo>
                  <a:pt x="2255519" y="1923287"/>
                </a:lnTo>
                <a:lnTo>
                  <a:pt x="2257043" y="1923287"/>
                </a:lnTo>
                <a:lnTo>
                  <a:pt x="2257043" y="1921763"/>
                </a:lnTo>
              </a:path>
              <a:path w="2339339" h="2049779">
                <a:moveTo>
                  <a:pt x="76877" y="1921763"/>
                </a:moveTo>
                <a:lnTo>
                  <a:pt x="78062" y="1923287"/>
                </a:lnTo>
                <a:lnTo>
                  <a:pt x="85343" y="1923287"/>
                </a:lnTo>
                <a:lnTo>
                  <a:pt x="85343" y="1921763"/>
                </a:lnTo>
              </a:path>
              <a:path w="2339339" h="2049779">
                <a:moveTo>
                  <a:pt x="78062" y="1923287"/>
                </a:moveTo>
                <a:lnTo>
                  <a:pt x="79247" y="1924811"/>
                </a:lnTo>
                <a:lnTo>
                  <a:pt x="80581" y="1926335"/>
                </a:lnTo>
                <a:lnTo>
                  <a:pt x="88706" y="1926335"/>
                </a:lnTo>
                <a:lnTo>
                  <a:pt x="88392" y="1926335"/>
                </a:lnTo>
                <a:lnTo>
                  <a:pt x="88392" y="1924811"/>
                </a:lnTo>
                <a:lnTo>
                  <a:pt x="86868" y="1924811"/>
                </a:lnTo>
                <a:lnTo>
                  <a:pt x="86868" y="1923287"/>
                </a:lnTo>
              </a:path>
              <a:path w="2339339" h="2049779">
                <a:moveTo>
                  <a:pt x="2253995" y="1923287"/>
                </a:moveTo>
                <a:lnTo>
                  <a:pt x="2253995" y="1924811"/>
                </a:lnTo>
                <a:lnTo>
                  <a:pt x="2260091" y="1924811"/>
                </a:lnTo>
                <a:lnTo>
                  <a:pt x="2261277" y="1923287"/>
                </a:lnTo>
              </a:path>
              <a:path w="2339339" h="2049779">
                <a:moveTo>
                  <a:pt x="2252471" y="1924811"/>
                </a:moveTo>
                <a:lnTo>
                  <a:pt x="2252471" y="1926335"/>
                </a:lnTo>
                <a:lnTo>
                  <a:pt x="2258758" y="1926335"/>
                </a:lnTo>
                <a:lnTo>
                  <a:pt x="2260091" y="1924811"/>
                </a:lnTo>
              </a:path>
              <a:path w="2339339" h="2049779">
                <a:moveTo>
                  <a:pt x="80581" y="1926335"/>
                </a:moveTo>
                <a:lnTo>
                  <a:pt x="81914" y="1927859"/>
                </a:lnTo>
                <a:lnTo>
                  <a:pt x="83248" y="1929383"/>
                </a:lnTo>
                <a:lnTo>
                  <a:pt x="89916" y="1929383"/>
                </a:lnTo>
                <a:lnTo>
                  <a:pt x="88392" y="1927859"/>
                </a:lnTo>
                <a:lnTo>
                  <a:pt x="86868" y="1926335"/>
                </a:lnTo>
              </a:path>
              <a:path w="2339339" h="2049779">
                <a:moveTo>
                  <a:pt x="86868" y="1926335"/>
                </a:moveTo>
                <a:lnTo>
                  <a:pt x="88392" y="1927859"/>
                </a:lnTo>
                <a:lnTo>
                  <a:pt x="89916" y="1929383"/>
                </a:lnTo>
                <a:lnTo>
                  <a:pt x="91440" y="1929383"/>
                </a:lnTo>
                <a:lnTo>
                  <a:pt x="91440" y="1927859"/>
                </a:lnTo>
                <a:lnTo>
                  <a:pt x="89916" y="1927859"/>
                </a:lnTo>
                <a:lnTo>
                  <a:pt x="89916" y="1926335"/>
                </a:lnTo>
                <a:lnTo>
                  <a:pt x="88706" y="1926335"/>
                </a:lnTo>
              </a:path>
              <a:path w="2339339" h="2049779">
                <a:moveTo>
                  <a:pt x="2252471" y="1926335"/>
                </a:moveTo>
                <a:lnTo>
                  <a:pt x="2252471" y="1927859"/>
                </a:lnTo>
                <a:lnTo>
                  <a:pt x="2252471" y="1929383"/>
                </a:lnTo>
                <a:lnTo>
                  <a:pt x="2250947" y="1929383"/>
                </a:lnTo>
                <a:lnTo>
                  <a:pt x="2256091" y="1929383"/>
                </a:lnTo>
                <a:lnTo>
                  <a:pt x="2257424" y="1927859"/>
                </a:lnTo>
                <a:lnTo>
                  <a:pt x="2258758" y="1926335"/>
                </a:lnTo>
              </a:path>
              <a:path w="2339339" h="2049779">
                <a:moveTo>
                  <a:pt x="2250947" y="1927859"/>
                </a:moveTo>
                <a:lnTo>
                  <a:pt x="2250947" y="1929383"/>
                </a:lnTo>
                <a:lnTo>
                  <a:pt x="2252471" y="1929383"/>
                </a:lnTo>
                <a:lnTo>
                  <a:pt x="2252471" y="1927859"/>
                </a:lnTo>
              </a:path>
              <a:path w="2339339" h="2049779">
                <a:moveTo>
                  <a:pt x="83248" y="1929383"/>
                </a:moveTo>
                <a:lnTo>
                  <a:pt x="84581" y="1930907"/>
                </a:lnTo>
                <a:lnTo>
                  <a:pt x="91440" y="1930907"/>
                </a:lnTo>
                <a:lnTo>
                  <a:pt x="91440" y="1929383"/>
                </a:lnTo>
              </a:path>
              <a:path w="2339339" h="2049779">
                <a:moveTo>
                  <a:pt x="2249423" y="1929383"/>
                </a:moveTo>
                <a:lnTo>
                  <a:pt x="2250947" y="1929383"/>
                </a:lnTo>
              </a:path>
              <a:path w="2339339" h="2049779">
                <a:moveTo>
                  <a:pt x="2249423" y="1929383"/>
                </a:moveTo>
                <a:lnTo>
                  <a:pt x="2249423" y="1930907"/>
                </a:lnTo>
                <a:lnTo>
                  <a:pt x="2249423" y="1932431"/>
                </a:lnTo>
                <a:lnTo>
                  <a:pt x="2253424" y="1932431"/>
                </a:lnTo>
                <a:lnTo>
                  <a:pt x="2254757" y="1930907"/>
                </a:lnTo>
                <a:lnTo>
                  <a:pt x="2256091" y="1929383"/>
                </a:lnTo>
              </a:path>
              <a:path w="2339339" h="2049779">
                <a:moveTo>
                  <a:pt x="84581" y="1930907"/>
                </a:moveTo>
                <a:lnTo>
                  <a:pt x="85915" y="1932431"/>
                </a:lnTo>
                <a:lnTo>
                  <a:pt x="92964" y="1932431"/>
                </a:lnTo>
                <a:lnTo>
                  <a:pt x="92964" y="1930907"/>
                </a:lnTo>
              </a:path>
              <a:path w="2339339" h="2049779">
                <a:moveTo>
                  <a:pt x="2247899" y="1930907"/>
                </a:moveTo>
                <a:lnTo>
                  <a:pt x="2247899" y="1932431"/>
                </a:lnTo>
                <a:lnTo>
                  <a:pt x="2249423" y="1932431"/>
                </a:lnTo>
                <a:lnTo>
                  <a:pt x="2249423" y="1930907"/>
                </a:lnTo>
              </a:path>
              <a:path w="2339339" h="2049779">
                <a:moveTo>
                  <a:pt x="85915" y="1932431"/>
                </a:moveTo>
                <a:lnTo>
                  <a:pt x="87248" y="1933955"/>
                </a:lnTo>
                <a:lnTo>
                  <a:pt x="94488" y="1933955"/>
                </a:lnTo>
                <a:lnTo>
                  <a:pt x="94488" y="1932431"/>
                </a:lnTo>
              </a:path>
              <a:path w="2339339" h="2049779">
                <a:moveTo>
                  <a:pt x="2246375" y="1932431"/>
                </a:moveTo>
                <a:lnTo>
                  <a:pt x="2246375" y="1933955"/>
                </a:lnTo>
                <a:lnTo>
                  <a:pt x="2252090" y="1933955"/>
                </a:lnTo>
                <a:lnTo>
                  <a:pt x="2253424" y="1932431"/>
                </a:lnTo>
              </a:path>
              <a:path w="2339339" h="2049779">
                <a:moveTo>
                  <a:pt x="2246375" y="1933955"/>
                </a:moveTo>
                <a:lnTo>
                  <a:pt x="2244851" y="1933955"/>
                </a:lnTo>
                <a:lnTo>
                  <a:pt x="2247899" y="1933955"/>
                </a:lnTo>
              </a:path>
              <a:path w="2339339" h="2049779">
                <a:moveTo>
                  <a:pt x="87248" y="1933955"/>
                </a:moveTo>
                <a:lnTo>
                  <a:pt x="88582" y="1935479"/>
                </a:lnTo>
                <a:lnTo>
                  <a:pt x="96012" y="1935479"/>
                </a:lnTo>
                <a:lnTo>
                  <a:pt x="96012" y="1933955"/>
                </a:lnTo>
              </a:path>
              <a:path w="2339339" h="2049779">
                <a:moveTo>
                  <a:pt x="2244851" y="1933955"/>
                </a:moveTo>
                <a:lnTo>
                  <a:pt x="2244851" y="1935479"/>
                </a:lnTo>
                <a:lnTo>
                  <a:pt x="2244851" y="1937003"/>
                </a:lnTo>
                <a:lnTo>
                  <a:pt x="2249423" y="1937003"/>
                </a:lnTo>
                <a:lnTo>
                  <a:pt x="2250757" y="1935479"/>
                </a:lnTo>
                <a:lnTo>
                  <a:pt x="2252090" y="1933955"/>
                </a:lnTo>
              </a:path>
              <a:path w="2339339" h="2049779">
                <a:moveTo>
                  <a:pt x="88582" y="1935479"/>
                </a:moveTo>
                <a:lnTo>
                  <a:pt x="89916" y="1937003"/>
                </a:lnTo>
                <a:lnTo>
                  <a:pt x="97536" y="1937003"/>
                </a:lnTo>
                <a:lnTo>
                  <a:pt x="97536" y="1935479"/>
                </a:lnTo>
              </a:path>
              <a:path w="2339339" h="2049779">
                <a:moveTo>
                  <a:pt x="2243327" y="1935479"/>
                </a:moveTo>
                <a:lnTo>
                  <a:pt x="2243327" y="1937003"/>
                </a:lnTo>
                <a:lnTo>
                  <a:pt x="2244851" y="1937003"/>
                </a:lnTo>
                <a:lnTo>
                  <a:pt x="2244851" y="1935479"/>
                </a:lnTo>
              </a:path>
              <a:path w="2339339" h="2049779">
                <a:moveTo>
                  <a:pt x="89916" y="1937003"/>
                </a:moveTo>
                <a:lnTo>
                  <a:pt x="91440" y="1938527"/>
                </a:lnTo>
                <a:lnTo>
                  <a:pt x="99059" y="1938527"/>
                </a:lnTo>
                <a:lnTo>
                  <a:pt x="99060" y="1937003"/>
                </a:lnTo>
              </a:path>
              <a:path w="2339339" h="2049779">
                <a:moveTo>
                  <a:pt x="2241803" y="1937003"/>
                </a:moveTo>
                <a:lnTo>
                  <a:pt x="2241803" y="1938527"/>
                </a:lnTo>
                <a:lnTo>
                  <a:pt x="2243327" y="1938527"/>
                </a:lnTo>
                <a:lnTo>
                  <a:pt x="2243327" y="1937003"/>
                </a:lnTo>
              </a:path>
              <a:path w="2339339" h="2049779">
                <a:moveTo>
                  <a:pt x="2243327" y="1937003"/>
                </a:moveTo>
                <a:lnTo>
                  <a:pt x="2243327" y="1938527"/>
                </a:lnTo>
                <a:lnTo>
                  <a:pt x="2248090" y="1938527"/>
                </a:lnTo>
                <a:lnTo>
                  <a:pt x="2249423" y="1937003"/>
                </a:lnTo>
              </a:path>
              <a:path w="2339339" h="2049779">
                <a:moveTo>
                  <a:pt x="91440" y="1938527"/>
                </a:moveTo>
                <a:lnTo>
                  <a:pt x="92964" y="1940051"/>
                </a:lnTo>
                <a:lnTo>
                  <a:pt x="100583" y="1940051"/>
                </a:lnTo>
                <a:lnTo>
                  <a:pt x="100583" y="1938527"/>
                </a:lnTo>
              </a:path>
              <a:path w="2339339" h="2049779">
                <a:moveTo>
                  <a:pt x="2240279" y="1938527"/>
                </a:moveTo>
                <a:lnTo>
                  <a:pt x="2241803" y="1938527"/>
                </a:lnTo>
              </a:path>
              <a:path w="2339339" h="2049779">
                <a:moveTo>
                  <a:pt x="2243327" y="1938527"/>
                </a:moveTo>
                <a:lnTo>
                  <a:pt x="2241803" y="1938527"/>
                </a:lnTo>
                <a:lnTo>
                  <a:pt x="2248090" y="1938527"/>
                </a:lnTo>
              </a:path>
              <a:path w="2339339" h="2049779">
                <a:moveTo>
                  <a:pt x="2240279" y="1938527"/>
                </a:moveTo>
                <a:lnTo>
                  <a:pt x="2240279" y="1940051"/>
                </a:lnTo>
                <a:lnTo>
                  <a:pt x="2246756" y="1940051"/>
                </a:lnTo>
                <a:lnTo>
                  <a:pt x="2248090" y="1938527"/>
                </a:lnTo>
              </a:path>
              <a:path w="2339339" h="2049779">
                <a:moveTo>
                  <a:pt x="2240279" y="1940051"/>
                </a:moveTo>
                <a:lnTo>
                  <a:pt x="2240279" y="1941575"/>
                </a:lnTo>
                <a:lnTo>
                  <a:pt x="2245423" y="1941575"/>
                </a:lnTo>
                <a:lnTo>
                  <a:pt x="2246756" y="1940051"/>
                </a:lnTo>
              </a:path>
              <a:path w="2339339" h="2049779">
                <a:moveTo>
                  <a:pt x="2240279" y="1940051"/>
                </a:moveTo>
                <a:lnTo>
                  <a:pt x="2238755" y="1940051"/>
                </a:lnTo>
                <a:lnTo>
                  <a:pt x="2238755" y="1941575"/>
                </a:lnTo>
                <a:lnTo>
                  <a:pt x="2240279" y="1941575"/>
                </a:lnTo>
                <a:lnTo>
                  <a:pt x="2240279" y="1940051"/>
                </a:lnTo>
              </a:path>
              <a:path w="2339339" h="2049779">
                <a:moveTo>
                  <a:pt x="92964" y="1940051"/>
                </a:moveTo>
                <a:lnTo>
                  <a:pt x="94488" y="1941575"/>
                </a:lnTo>
                <a:lnTo>
                  <a:pt x="102107" y="1941575"/>
                </a:lnTo>
                <a:lnTo>
                  <a:pt x="102107" y="1940051"/>
                </a:lnTo>
              </a:path>
              <a:path w="2339339" h="2049779">
                <a:moveTo>
                  <a:pt x="94488" y="1941575"/>
                </a:moveTo>
                <a:lnTo>
                  <a:pt x="96012" y="1943099"/>
                </a:lnTo>
                <a:lnTo>
                  <a:pt x="103631" y="1943099"/>
                </a:lnTo>
                <a:lnTo>
                  <a:pt x="103631" y="1941575"/>
                </a:lnTo>
              </a:path>
              <a:path w="2339339" h="2049779">
                <a:moveTo>
                  <a:pt x="2237231" y="1941575"/>
                </a:moveTo>
                <a:lnTo>
                  <a:pt x="2237231" y="1943099"/>
                </a:lnTo>
                <a:lnTo>
                  <a:pt x="2244089" y="1943099"/>
                </a:lnTo>
                <a:lnTo>
                  <a:pt x="2245423" y="1941575"/>
                </a:lnTo>
              </a:path>
              <a:path w="2339339" h="2049779">
                <a:moveTo>
                  <a:pt x="96012" y="1943099"/>
                </a:moveTo>
                <a:lnTo>
                  <a:pt x="97536" y="1944623"/>
                </a:lnTo>
                <a:lnTo>
                  <a:pt x="105155" y="1944623"/>
                </a:lnTo>
                <a:lnTo>
                  <a:pt x="105156" y="1943099"/>
                </a:lnTo>
              </a:path>
              <a:path w="2339339" h="2049779">
                <a:moveTo>
                  <a:pt x="2235707" y="1943099"/>
                </a:moveTo>
                <a:lnTo>
                  <a:pt x="2237231" y="1943099"/>
                </a:lnTo>
              </a:path>
              <a:path w="2339339" h="2049779">
                <a:moveTo>
                  <a:pt x="2244089" y="1943099"/>
                </a:moveTo>
                <a:lnTo>
                  <a:pt x="2237231" y="1943099"/>
                </a:lnTo>
                <a:lnTo>
                  <a:pt x="2244089" y="1943099"/>
                </a:lnTo>
              </a:path>
              <a:path w="2339339" h="2049779">
                <a:moveTo>
                  <a:pt x="2235707" y="1943099"/>
                </a:moveTo>
                <a:lnTo>
                  <a:pt x="2235707" y="1944623"/>
                </a:lnTo>
                <a:lnTo>
                  <a:pt x="2242756" y="1944623"/>
                </a:lnTo>
                <a:lnTo>
                  <a:pt x="2244089" y="1943099"/>
                </a:lnTo>
              </a:path>
              <a:path w="2339339" h="2049779">
                <a:moveTo>
                  <a:pt x="106680" y="1944623"/>
                </a:moveTo>
                <a:lnTo>
                  <a:pt x="105155" y="1944623"/>
                </a:lnTo>
                <a:lnTo>
                  <a:pt x="106680" y="1944623"/>
                </a:lnTo>
              </a:path>
              <a:path w="2339339" h="2049779">
                <a:moveTo>
                  <a:pt x="2234183" y="1944623"/>
                </a:moveTo>
                <a:lnTo>
                  <a:pt x="2235707" y="1944623"/>
                </a:lnTo>
              </a:path>
              <a:path w="2339339" h="2049779">
                <a:moveTo>
                  <a:pt x="97536" y="1944623"/>
                </a:moveTo>
                <a:lnTo>
                  <a:pt x="99059" y="1946147"/>
                </a:lnTo>
                <a:lnTo>
                  <a:pt x="108204" y="1946147"/>
                </a:lnTo>
                <a:lnTo>
                  <a:pt x="106680" y="1946147"/>
                </a:lnTo>
                <a:lnTo>
                  <a:pt x="106680" y="1944623"/>
                </a:lnTo>
              </a:path>
              <a:path w="2339339" h="2049779">
                <a:moveTo>
                  <a:pt x="2242756" y="1944623"/>
                </a:moveTo>
                <a:lnTo>
                  <a:pt x="2235707" y="1944623"/>
                </a:lnTo>
                <a:lnTo>
                  <a:pt x="2242756" y="1944623"/>
                </a:lnTo>
              </a:path>
              <a:path w="2339339" h="2049779">
                <a:moveTo>
                  <a:pt x="2234183" y="1944623"/>
                </a:moveTo>
                <a:lnTo>
                  <a:pt x="2234183" y="1946147"/>
                </a:lnTo>
                <a:lnTo>
                  <a:pt x="2241422" y="1946147"/>
                </a:lnTo>
                <a:lnTo>
                  <a:pt x="2242756" y="1944623"/>
                </a:lnTo>
              </a:path>
              <a:path w="2339339" h="2049779">
                <a:moveTo>
                  <a:pt x="2232659" y="1946147"/>
                </a:moveTo>
                <a:lnTo>
                  <a:pt x="2232659" y="1947671"/>
                </a:lnTo>
                <a:lnTo>
                  <a:pt x="2234183" y="1947671"/>
                </a:lnTo>
                <a:lnTo>
                  <a:pt x="2234183" y="1946147"/>
                </a:lnTo>
              </a:path>
              <a:path w="2339339" h="2049779">
                <a:moveTo>
                  <a:pt x="99060" y="1946147"/>
                </a:moveTo>
                <a:lnTo>
                  <a:pt x="100583" y="1947671"/>
                </a:lnTo>
                <a:lnTo>
                  <a:pt x="106680" y="1947671"/>
                </a:lnTo>
                <a:lnTo>
                  <a:pt x="105155" y="1946147"/>
                </a:lnTo>
              </a:path>
              <a:path w="2339339" h="2049779">
                <a:moveTo>
                  <a:pt x="105156" y="1946147"/>
                </a:moveTo>
                <a:lnTo>
                  <a:pt x="106680" y="1947671"/>
                </a:lnTo>
                <a:lnTo>
                  <a:pt x="108204" y="1947671"/>
                </a:lnTo>
                <a:lnTo>
                  <a:pt x="108204" y="1946147"/>
                </a:lnTo>
              </a:path>
              <a:path w="2339339" h="2049779">
                <a:moveTo>
                  <a:pt x="2234183" y="1946147"/>
                </a:moveTo>
                <a:lnTo>
                  <a:pt x="2234183" y="1947671"/>
                </a:lnTo>
                <a:lnTo>
                  <a:pt x="2240089" y="1947671"/>
                </a:lnTo>
                <a:lnTo>
                  <a:pt x="2241422" y="1946147"/>
                </a:lnTo>
              </a:path>
              <a:path w="2339339" h="2049779">
                <a:moveTo>
                  <a:pt x="100583" y="1947671"/>
                </a:moveTo>
                <a:lnTo>
                  <a:pt x="102107" y="1949195"/>
                </a:lnTo>
                <a:lnTo>
                  <a:pt x="108204" y="1949195"/>
                </a:lnTo>
                <a:lnTo>
                  <a:pt x="106680" y="1947671"/>
                </a:lnTo>
              </a:path>
              <a:path w="2339339" h="2049779">
                <a:moveTo>
                  <a:pt x="106680" y="1947671"/>
                </a:moveTo>
                <a:lnTo>
                  <a:pt x="108204" y="1949195"/>
                </a:lnTo>
                <a:lnTo>
                  <a:pt x="109728" y="1949195"/>
                </a:lnTo>
                <a:lnTo>
                  <a:pt x="109728" y="1947671"/>
                </a:lnTo>
                <a:lnTo>
                  <a:pt x="108204" y="1947671"/>
                </a:lnTo>
              </a:path>
              <a:path w="2339339" h="2049779">
                <a:moveTo>
                  <a:pt x="2231135" y="1947671"/>
                </a:moveTo>
                <a:lnTo>
                  <a:pt x="2234183" y="1947671"/>
                </a:lnTo>
              </a:path>
              <a:path w="2339339" h="2049779">
                <a:moveTo>
                  <a:pt x="2231135" y="1947671"/>
                </a:moveTo>
                <a:lnTo>
                  <a:pt x="2231135" y="1949195"/>
                </a:lnTo>
                <a:lnTo>
                  <a:pt x="2238755" y="1949195"/>
                </a:lnTo>
                <a:lnTo>
                  <a:pt x="2240089" y="1947671"/>
                </a:lnTo>
              </a:path>
              <a:path w="2339339" h="2049779">
                <a:moveTo>
                  <a:pt x="2231135" y="1949195"/>
                </a:moveTo>
                <a:lnTo>
                  <a:pt x="2231135" y="1950719"/>
                </a:lnTo>
                <a:lnTo>
                  <a:pt x="2237014" y="1950719"/>
                </a:lnTo>
                <a:lnTo>
                  <a:pt x="2238755" y="1949195"/>
                </a:lnTo>
              </a:path>
              <a:path w="2339339" h="2049779">
                <a:moveTo>
                  <a:pt x="2231135" y="1949195"/>
                </a:moveTo>
                <a:lnTo>
                  <a:pt x="2229611" y="1949195"/>
                </a:lnTo>
                <a:lnTo>
                  <a:pt x="2229611" y="1950719"/>
                </a:lnTo>
                <a:lnTo>
                  <a:pt x="2231135" y="1950719"/>
                </a:lnTo>
                <a:lnTo>
                  <a:pt x="2231135" y="1949195"/>
                </a:lnTo>
              </a:path>
              <a:path w="2339339" h="2049779">
                <a:moveTo>
                  <a:pt x="102107" y="1949195"/>
                </a:moveTo>
                <a:lnTo>
                  <a:pt x="103631" y="1950719"/>
                </a:lnTo>
                <a:lnTo>
                  <a:pt x="111252" y="1950719"/>
                </a:lnTo>
                <a:lnTo>
                  <a:pt x="111252" y="1949195"/>
                </a:lnTo>
              </a:path>
              <a:path w="2339339" h="2049779">
                <a:moveTo>
                  <a:pt x="103631" y="1950719"/>
                </a:moveTo>
                <a:lnTo>
                  <a:pt x="105155" y="1952243"/>
                </a:lnTo>
                <a:lnTo>
                  <a:pt x="112776" y="1952243"/>
                </a:lnTo>
                <a:lnTo>
                  <a:pt x="112776" y="1950719"/>
                </a:lnTo>
              </a:path>
              <a:path w="2339339" h="2049779">
                <a:moveTo>
                  <a:pt x="2228087" y="1950719"/>
                </a:moveTo>
                <a:lnTo>
                  <a:pt x="2228087" y="1952243"/>
                </a:lnTo>
                <a:lnTo>
                  <a:pt x="2235272" y="1952243"/>
                </a:lnTo>
                <a:lnTo>
                  <a:pt x="2237014" y="1950719"/>
                </a:lnTo>
              </a:path>
              <a:path w="2339339" h="2049779">
                <a:moveTo>
                  <a:pt x="105155" y="1952243"/>
                </a:moveTo>
                <a:lnTo>
                  <a:pt x="106679" y="1953767"/>
                </a:lnTo>
                <a:lnTo>
                  <a:pt x="114300" y="1953767"/>
                </a:lnTo>
                <a:lnTo>
                  <a:pt x="114300" y="1952243"/>
                </a:lnTo>
              </a:path>
              <a:path w="2339339" h="2049779">
                <a:moveTo>
                  <a:pt x="2226563" y="1952243"/>
                </a:moveTo>
                <a:lnTo>
                  <a:pt x="2228087" y="1952245"/>
                </a:lnTo>
              </a:path>
              <a:path w="2339339" h="2049779">
                <a:moveTo>
                  <a:pt x="2228087" y="1952243"/>
                </a:moveTo>
                <a:lnTo>
                  <a:pt x="2229592" y="1952243"/>
                </a:lnTo>
              </a:path>
              <a:path w="2339339" h="2049779">
                <a:moveTo>
                  <a:pt x="2235272" y="1952243"/>
                </a:moveTo>
                <a:lnTo>
                  <a:pt x="2229592" y="1952243"/>
                </a:lnTo>
                <a:lnTo>
                  <a:pt x="2235272" y="1952243"/>
                </a:lnTo>
              </a:path>
              <a:path w="2339339" h="2049779">
                <a:moveTo>
                  <a:pt x="2228087" y="1952243"/>
                </a:moveTo>
                <a:lnTo>
                  <a:pt x="2228087" y="1952243"/>
                </a:lnTo>
                <a:lnTo>
                  <a:pt x="2229592" y="1952243"/>
                </a:lnTo>
              </a:path>
              <a:path w="2339339" h="2049779">
                <a:moveTo>
                  <a:pt x="2229592" y="1952243"/>
                </a:moveTo>
                <a:lnTo>
                  <a:pt x="2228087" y="1952245"/>
                </a:lnTo>
                <a:lnTo>
                  <a:pt x="2235271" y="1952245"/>
                </a:lnTo>
              </a:path>
              <a:path w="2339339" h="2049779">
                <a:moveTo>
                  <a:pt x="2226563" y="1952245"/>
                </a:moveTo>
                <a:lnTo>
                  <a:pt x="2226563" y="1953767"/>
                </a:lnTo>
                <a:lnTo>
                  <a:pt x="2226563" y="1955291"/>
                </a:lnTo>
                <a:lnTo>
                  <a:pt x="2231789" y="1955291"/>
                </a:lnTo>
                <a:lnTo>
                  <a:pt x="2233530" y="1953767"/>
                </a:lnTo>
                <a:lnTo>
                  <a:pt x="2235271" y="1952245"/>
                </a:lnTo>
              </a:path>
              <a:path w="2339339" h="2049779">
                <a:moveTo>
                  <a:pt x="106679" y="1953767"/>
                </a:moveTo>
                <a:lnTo>
                  <a:pt x="108203" y="1955291"/>
                </a:lnTo>
                <a:lnTo>
                  <a:pt x="115824" y="1955291"/>
                </a:lnTo>
                <a:lnTo>
                  <a:pt x="115824" y="1953767"/>
                </a:lnTo>
              </a:path>
              <a:path w="2339339" h="2049779">
                <a:moveTo>
                  <a:pt x="2225039" y="1953767"/>
                </a:moveTo>
                <a:lnTo>
                  <a:pt x="2225039" y="1955291"/>
                </a:lnTo>
                <a:lnTo>
                  <a:pt x="2226563" y="1955291"/>
                </a:lnTo>
                <a:lnTo>
                  <a:pt x="2226563" y="1953767"/>
                </a:lnTo>
              </a:path>
              <a:path w="2339339" h="2049779">
                <a:moveTo>
                  <a:pt x="2225040" y="1955291"/>
                </a:moveTo>
                <a:lnTo>
                  <a:pt x="2226563" y="1955291"/>
                </a:lnTo>
              </a:path>
              <a:path w="2339339" h="2049779">
                <a:moveTo>
                  <a:pt x="2225039" y="1955291"/>
                </a:moveTo>
                <a:lnTo>
                  <a:pt x="2223515" y="1955291"/>
                </a:lnTo>
                <a:lnTo>
                  <a:pt x="2223515" y="1956815"/>
                </a:lnTo>
                <a:lnTo>
                  <a:pt x="2225039" y="1956815"/>
                </a:lnTo>
                <a:lnTo>
                  <a:pt x="2225039" y="1955291"/>
                </a:lnTo>
              </a:path>
              <a:path w="2339339" h="2049779">
                <a:moveTo>
                  <a:pt x="108203" y="1955291"/>
                </a:moveTo>
                <a:lnTo>
                  <a:pt x="109727" y="1956815"/>
                </a:lnTo>
                <a:lnTo>
                  <a:pt x="117347" y="1956815"/>
                </a:lnTo>
                <a:lnTo>
                  <a:pt x="117348" y="1955291"/>
                </a:lnTo>
              </a:path>
              <a:path w="2339339" h="2049779">
                <a:moveTo>
                  <a:pt x="2225040" y="1955291"/>
                </a:moveTo>
                <a:lnTo>
                  <a:pt x="2225039" y="1956815"/>
                </a:lnTo>
                <a:lnTo>
                  <a:pt x="2230047" y="1956815"/>
                </a:lnTo>
                <a:lnTo>
                  <a:pt x="2231789" y="1955291"/>
                </a:lnTo>
              </a:path>
              <a:path w="2339339" h="2049779">
                <a:moveTo>
                  <a:pt x="109727" y="1956815"/>
                </a:moveTo>
                <a:lnTo>
                  <a:pt x="111251" y="1958339"/>
                </a:lnTo>
                <a:lnTo>
                  <a:pt x="118871" y="1958339"/>
                </a:lnTo>
                <a:lnTo>
                  <a:pt x="118871" y="1956815"/>
                </a:lnTo>
              </a:path>
              <a:path w="2339339" h="2049779">
                <a:moveTo>
                  <a:pt x="2221991" y="1956815"/>
                </a:moveTo>
                <a:lnTo>
                  <a:pt x="2221991" y="1958339"/>
                </a:lnTo>
                <a:lnTo>
                  <a:pt x="2228305" y="1958339"/>
                </a:lnTo>
                <a:lnTo>
                  <a:pt x="2230047" y="1956815"/>
                </a:lnTo>
              </a:path>
              <a:path w="2339339" h="2049779">
                <a:moveTo>
                  <a:pt x="2221991" y="1958339"/>
                </a:moveTo>
                <a:lnTo>
                  <a:pt x="2221991" y="1959863"/>
                </a:lnTo>
                <a:lnTo>
                  <a:pt x="2220467" y="1959863"/>
                </a:lnTo>
                <a:lnTo>
                  <a:pt x="2226563" y="1959863"/>
                </a:lnTo>
                <a:lnTo>
                  <a:pt x="2228305" y="1958339"/>
                </a:lnTo>
              </a:path>
              <a:path w="2339339" h="2049779">
                <a:moveTo>
                  <a:pt x="2221991" y="1958339"/>
                </a:moveTo>
                <a:lnTo>
                  <a:pt x="2220467" y="1958339"/>
                </a:lnTo>
                <a:lnTo>
                  <a:pt x="2220467" y="1959863"/>
                </a:lnTo>
                <a:lnTo>
                  <a:pt x="2221991" y="1959863"/>
                </a:lnTo>
                <a:lnTo>
                  <a:pt x="2221991" y="1958339"/>
                </a:lnTo>
              </a:path>
              <a:path w="2339339" h="2049779">
                <a:moveTo>
                  <a:pt x="111251" y="1958339"/>
                </a:moveTo>
                <a:lnTo>
                  <a:pt x="112775" y="1959863"/>
                </a:lnTo>
                <a:lnTo>
                  <a:pt x="120395" y="1959863"/>
                </a:lnTo>
                <a:lnTo>
                  <a:pt x="120395" y="1958339"/>
                </a:lnTo>
              </a:path>
              <a:path w="2339339" h="2049779">
                <a:moveTo>
                  <a:pt x="112775" y="1959863"/>
                </a:moveTo>
                <a:lnTo>
                  <a:pt x="114735" y="1961387"/>
                </a:lnTo>
                <a:lnTo>
                  <a:pt x="116694" y="1962911"/>
                </a:lnTo>
                <a:lnTo>
                  <a:pt x="118654" y="1964435"/>
                </a:lnTo>
                <a:lnTo>
                  <a:pt x="126492" y="1964435"/>
                </a:lnTo>
                <a:lnTo>
                  <a:pt x="126492" y="1962911"/>
                </a:lnTo>
                <a:lnTo>
                  <a:pt x="124968" y="1962911"/>
                </a:lnTo>
                <a:lnTo>
                  <a:pt x="124968" y="1961387"/>
                </a:lnTo>
                <a:lnTo>
                  <a:pt x="121920" y="1961387"/>
                </a:lnTo>
                <a:lnTo>
                  <a:pt x="121919" y="1959863"/>
                </a:lnTo>
              </a:path>
              <a:path w="2339339" h="2049779">
                <a:moveTo>
                  <a:pt x="2218943" y="1959863"/>
                </a:moveTo>
                <a:lnTo>
                  <a:pt x="2220467" y="1959863"/>
                </a:lnTo>
              </a:path>
              <a:path w="2339339" h="2049779">
                <a:moveTo>
                  <a:pt x="2218943" y="1959863"/>
                </a:moveTo>
                <a:lnTo>
                  <a:pt x="2218943" y="1961387"/>
                </a:lnTo>
                <a:lnTo>
                  <a:pt x="2224822" y="1961387"/>
                </a:lnTo>
                <a:lnTo>
                  <a:pt x="2226563" y="1959863"/>
                </a:lnTo>
              </a:path>
              <a:path w="2339339" h="2049779">
                <a:moveTo>
                  <a:pt x="2217419" y="1961387"/>
                </a:moveTo>
                <a:lnTo>
                  <a:pt x="2218943" y="1961387"/>
                </a:lnTo>
              </a:path>
              <a:path w="2339339" h="2049779">
                <a:moveTo>
                  <a:pt x="2224822" y="1961387"/>
                </a:moveTo>
                <a:lnTo>
                  <a:pt x="2218943" y="1961387"/>
                </a:lnTo>
                <a:lnTo>
                  <a:pt x="2224822" y="1961387"/>
                </a:lnTo>
              </a:path>
              <a:path w="2339339" h="2049779">
                <a:moveTo>
                  <a:pt x="2217419" y="1961387"/>
                </a:moveTo>
                <a:lnTo>
                  <a:pt x="2217419" y="1962911"/>
                </a:lnTo>
                <a:lnTo>
                  <a:pt x="2223080" y="1962911"/>
                </a:lnTo>
                <a:lnTo>
                  <a:pt x="2224822" y="1961387"/>
                </a:lnTo>
              </a:path>
              <a:path w="2339339" h="2049779">
                <a:moveTo>
                  <a:pt x="2214371" y="1962911"/>
                </a:moveTo>
                <a:lnTo>
                  <a:pt x="2217419" y="1962911"/>
                </a:lnTo>
              </a:path>
              <a:path w="2339339" h="2049779">
                <a:moveTo>
                  <a:pt x="2223080" y="1962911"/>
                </a:moveTo>
                <a:lnTo>
                  <a:pt x="2217419" y="1962911"/>
                </a:lnTo>
                <a:lnTo>
                  <a:pt x="2223080" y="1962911"/>
                </a:lnTo>
              </a:path>
              <a:path w="2339339" h="2049779">
                <a:moveTo>
                  <a:pt x="2214371" y="1962911"/>
                </a:moveTo>
                <a:lnTo>
                  <a:pt x="2214371" y="1964435"/>
                </a:lnTo>
                <a:lnTo>
                  <a:pt x="2221338" y="1964435"/>
                </a:lnTo>
                <a:lnTo>
                  <a:pt x="2223080" y="1962911"/>
                </a:lnTo>
              </a:path>
              <a:path w="2339339" h="2049779">
                <a:moveTo>
                  <a:pt x="2214371" y="1964435"/>
                </a:moveTo>
                <a:lnTo>
                  <a:pt x="2212847" y="1964435"/>
                </a:lnTo>
                <a:lnTo>
                  <a:pt x="2212847" y="1965959"/>
                </a:lnTo>
                <a:lnTo>
                  <a:pt x="2214371" y="1965959"/>
                </a:lnTo>
                <a:lnTo>
                  <a:pt x="2214371" y="1964435"/>
                </a:lnTo>
              </a:path>
              <a:path w="2339339" h="2049779">
                <a:moveTo>
                  <a:pt x="118654" y="1964435"/>
                </a:moveTo>
                <a:lnTo>
                  <a:pt x="120613" y="1965959"/>
                </a:lnTo>
                <a:lnTo>
                  <a:pt x="122573" y="1967483"/>
                </a:lnTo>
                <a:lnTo>
                  <a:pt x="128016" y="1967483"/>
                </a:lnTo>
                <a:lnTo>
                  <a:pt x="126492" y="1965959"/>
                </a:lnTo>
                <a:lnTo>
                  <a:pt x="124968" y="1964435"/>
                </a:lnTo>
              </a:path>
              <a:path w="2339339" h="2049779">
                <a:moveTo>
                  <a:pt x="124968" y="1964435"/>
                </a:moveTo>
                <a:lnTo>
                  <a:pt x="126492" y="1965959"/>
                </a:lnTo>
                <a:lnTo>
                  <a:pt x="128016" y="1967483"/>
                </a:lnTo>
                <a:lnTo>
                  <a:pt x="129540" y="1967483"/>
                </a:lnTo>
                <a:lnTo>
                  <a:pt x="129540" y="1965959"/>
                </a:lnTo>
                <a:lnTo>
                  <a:pt x="128016" y="1965959"/>
                </a:lnTo>
                <a:lnTo>
                  <a:pt x="128016" y="1964435"/>
                </a:lnTo>
                <a:lnTo>
                  <a:pt x="126492" y="1964435"/>
                </a:lnTo>
              </a:path>
              <a:path w="2339339" h="2049779">
                <a:moveTo>
                  <a:pt x="2214371" y="1964435"/>
                </a:moveTo>
                <a:lnTo>
                  <a:pt x="2214371" y="1965959"/>
                </a:lnTo>
                <a:lnTo>
                  <a:pt x="2219597" y="1965959"/>
                </a:lnTo>
                <a:lnTo>
                  <a:pt x="2221338" y="1964435"/>
                </a:lnTo>
              </a:path>
              <a:path w="2339339" h="2049779">
                <a:moveTo>
                  <a:pt x="2211323" y="1965959"/>
                </a:moveTo>
                <a:lnTo>
                  <a:pt x="2211323" y="1965959"/>
                </a:lnTo>
                <a:lnTo>
                  <a:pt x="2214371" y="1965959"/>
                </a:lnTo>
              </a:path>
              <a:path w="2339339" h="2049779">
                <a:moveTo>
                  <a:pt x="2211323" y="1965959"/>
                </a:moveTo>
                <a:lnTo>
                  <a:pt x="2211323" y="1967483"/>
                </a:lnTo>
                <a:lnTo>
                  <a:pt x="2211323" y="1969007"/>
                </a:lnTo>
                <a:lnTo>
                  <a:pt x="2216113" y="1969007"/>
                </a:lnTo>
                <a:lnTo>
                  <a:pt x="2217855" y="1967483"/>
                </a:lnTo>
                <a:lnTo>
                  <a:pt x="2219597" y="1965959"/>
                </a:lnTo>
              </a:path>
              <a:path w="2339339" h="2049779">
                <a:moveTo>
                  <a:pt x="122573" y="1967483"/>
                </a:moveTo>
                <a:lnTo>
                  <a:pt x="124532" y="1969007"/>
                </a:lnTo>
                <a:lnTo>
                  <a:pt x="126491" y="1970531"/>
                </a:lnTo>
                <a:lnTo>
                  <a:pt x="128233" y="1972055"/>
                </a:lnTo>
                <a:lnTo>
                  <a:pt x="135636" y="1972055"/>
                </a:lnTo>
                <a:lnTo>
                  <a:pt x="135636" y="1970531"/>
                </a:lnTo>
                <a:lnTo>
                  <a:pt x="134112" y="1970531"/>
                </a:lnTo>
                <a:lnTo>
                  <a:pt x="134112" y="1969007"/>
                </a:lnTo>
                <a:lnTo>
                  <a:pt x="131064" y="1969007"/>
                </a:lnTo>
                <a:lnTo>
                  <a:pt x="131064" y="1967483"/>
                </a:lnTo>
              </a:path>
              <a:path w="2339339" h="2049779">
                <a:moveTo>
                  <a:pt x="2209799" y="1967483"/>
                </a:moveTo>
                <a:lnTo>
                  <a:pt x="2209799" y="1969007"/>
                </a:lnTo>
                <a:lnTo>
                  <a:pt x="2211323" y="1969007"/>
                </a:lnTo>
                <a:lnTo>
                  <a:pt x="2211323" y="1967483"/>
                </a:lnTo>
              </a:path>
              <a:path w="2339339" h="2049779">
                <a:moveTo>
                  <a:pt x="2208275" y="1969007"/>
                </a:moveTo>
                <a:lnTo>
                  <a:pt x="2209799" y="1969007"/>
                </a:lnTo>
              </a:path>
              <a:path w="2339339" h="2049779">
                <a:moveTo>
                  <a:pt x="2211323" y="1969007"/>
                </a:moveTo>
                <a:lnTo>
                  <a:pt x="2209799" y="1969007"/>
                </a:lnTo>
                <a:lnTo>
                  <a:pt x="2216113" y="1969007"/>
                </a:lnTo>
              </a:path>
              <a:path w="2339339" h="2049779">
                <a:moveTo>
                  <a:pt x="2208275" y="1969007"/>
                </a:moveTo>
                <a:lnTo>
                  <a:pt x="2208275" y="1970531"/>
                </a:lnTo>
                <a:lnTo>
                  <a:pt x="2214371" y="1970531"/>
                </a:lnTo>
                <a:lnTo>
                  <a:pt x="2216113" y="1969007"/>
                </a:lnTo>
              </a:path>
              <a:path w="2339339" h="2049779">
                <a:moveTo>
                  <a:pt x="2205227" y="1970531"/>
                </a:moveTo>
                <a:lnTo>
                  <a:pt x="2208275" y="1970533"/>
                </a:lnTo>
              </a:path>
              <a:path w="2339339" h="2049779">
                <a:moveTo>
                  <a:pt x="2208275" y="1970531"/>
                </a:moveTo>
                <a:lnTo>
                  <a:pt x="2209751" y="1970531"/>
                </a:lnTo>
              </a:path>
              <a:path w="2339339" h="2049779">
                <a:moveTo>
                  <a:pt x="2214371" y="1970531"/>
                </a:moveTo>
                <a:lnTo>
                  <a:pt x="2209751" y="1970531"/>
                </a:lnTo>
                <a:lnTo>
                  <a:pt x="2214371" y="1970531"/>
                </a:lnTo>
              </a:path>
              <a:path w="2339339" h="2049779">
                <a:moveTo>
                  <a:pt x="2208275" y="1970531"/>
                </a:moveTo>
                <a:lnTo>
                  <a:pt x="2208275" y="1970531"/>
                </a:lnTo>
                <a:lnTo>
                  <a:pt x="2209751" y="1970531"/>
                </a:lnTo>
              </a:path>
              <a:path w="2339339" h="2049779">
                <a:moveTo>
                  <a:pt x="2209751" y="1970531"/>
                </a:moveTo>
                <a:lnTo>
                  <a:pt x="2208275" y="1970533"/>
                </a:lnTo>
                <a:lnTo>
                  <a:pt x="2214370" y="1970533"/>
                </a:lnTo>
              </a:path>
              <a:path w="2339339" h="2049779">
                <a:moveTo>
                  <a:pt x="2205227" y="1970533"/>
                </a:moveTo>
                <a:lnTo>
                  <a:pt x="2205227" y="1972055"/>
                </a:lnTo>
                <a:lnTo>
                  <a:pt x="2212412" y="1972055"/>
                </a:lnTo>
                <a:lnTo>
                  <a:pt x="2214370" y="1970533"/>
                </a:lnTo>
              </a:path>
              <a:path w="2339339" h="2049779">
                <a:moveTo>
                  <a:pt x="2205227" y="1972055"/>
                </a:moveTo>
                <a:lnTo>
                  <a:pt x="2205227" y="1973579"/>
                </a:lnTo>
                <a:lnTo>
                  <a:pt x="2210453" y="1973579"/>
                </a:lnTo>
                <a:lnTo>
                  <a:pt x="2212412" y="1972055"/>
                </a:lnTo>
              </a:path>
              <a:path w="2339339" h="2049779">
                <a:moveTo>
                  <a:pt x="2205227" y="1972055"/>
                </a:moveTo>
                <a:lnTo>
                  <a:pt x="2203703" y="1972055"/>
                </a:lnTo>
                <a:lnTo>
                  <a:pt x="2203703" y="1973579"/>
                </a:lnTo>
                <a:lnTo>
                  <a:pt x="2205227" y="1973579"/>
                </a:lnTo>
                <a:lnTo>
                  <a:pt x="2205227" y="1972055"/>
                </a:lnTo>
              </a:path>
              <a:path w="2339339" h="2049779">
                <a:moveTo>
                  <a:pt x="128233" y="1972055"/>
                </a:moveTo>
                <a:lnTo>
                  <a:pt x="129975" y="1973579"/>
                </a:lnTo>
                <a:lnTo>
                  <a:pt x="137159" y="1973579"/>
                </a:lnTo>
                <a:lnTo>
                  <a:pt x="137160" y="1972055"/>
                </a:lnTo>
              </a:path>
              <a:path w="2339339" h="2049779">
                <a:moveTo>
                  <a:pt x="129975" y="1973579"/>
                </a:moveTo>
                <a:lnTo>
                  <a:pt x="131717" y="1975103"/>
                </a:lnTo>
                <a:lnTo>
                  <a:pt x="133458" y="1976627"/>
                </a:lnTo>
                <a:lnTo>
                  <a:pt x="135200" y="1978151"/>
                </a:lnTo>
                <a:lnTo>
                  <a:pt x="143256" y="1978151"/>
                </a:lnTo>
                <a:lnTo>
                  <a:pt x="143256" y="1976627"/>
                </a:lnTo>
                <a:lnTo>
                  <a:pt x="141732" y="1976627"/>
                </a:lnTo>
                <a:lnTo>
                  <a:pt x="141731" y="1975103"/>
                </a:lnTo>
                <a:lnTo>
                  <a:pt x="138684" y="1975103"/>
                </a:lnTo>
                <a:lnTo>
                  <a:pt x="138683" y="1973579"/>
                </a:lnTo>
              </a:path>
              <a:path w="2339339" h="2049779">
                <a:moveTo>
                  <a:pt x="2202179" y="1973579"/>
                </a:moveTo>
                <a:lnTo>
                  <a:pt x="2202179" y="1975103"/>
                </a:lnTo>
                <a:lnTo>
                  <a:pt x="2203703" y="1975103"/>
                </a:lnTo>
                <a:lnTo>
                  <a:pt x="2203703" y="1973579"/>
                </a:lnTo>
              </a:path>
              <a:path w="2339339" h="2049779">
                <a:moveTo>
                  <a:pt x="2203703" y="1973579"/>
                </a:moveTo>
                <a:lnTo>
                  <a:pt x="2203703" y="1975103"/>
                </a:lnTo>
                <a:lnTo>
                  <a:pt x="2208493" y="1975103"/>
                </a:lnTo>
                <a:lnTo>
                  <a:pt x="2210453" y="1973579"/>
                </a:lnTo>
              </a:path>
              <a:path w="2339339" h="2049779">
                <a:moveTo>
                  <a:pt x="2199131" y="1975103"/>
                </a:moveTo>
                <a:lnTo>
                  <a:pt x="2199131" y="1976627"/>
                </a:lnTo>
                <a:lnTo>
                  <a:pt x="2206534" y="1976627"/>
                </a:lnTo>
                <a:lnTo>
                  <a:pt x="2208493" y="1975103"/>
                </a:lnTo>
              </a:path>
              <a:path w="2339339" h="2049779">
                <a:moveTo>
                  <a:pt x="2199131" y="1976627"/>
                </a:moveTo>
                <a:lnTo>
                  <a:pt x="2199131" y="1978151"/>
                </a:lnTo>
                <a:lnTo>
                  <a:pt x="2204574" y="1978151"/>
                </a:lnTo>
                <a:lnTo>
                  <a:pt x="2206534" y="1976627"/>
                </a:lnTo>
              </a:path>
              <a:path w="2339339" h="2049779">
                <a:moveTo>
                  <a:pt x="2199131" y="1976627"/>
                </a:moveTo>
                <a:lnTo>
                  <a:pt x="2197607" y="1976627"/>
                </a:lnTo>
                <a:lnTo>
                  <a:pt x="2197607" y="1978151"/>
                </a:lnTo>
                <a:lnTo>
                  <a:pt x="2199131" y="1978151"/>
                </a:lnTo>
                <a:lnTo>
                  <a:pt x="2199131" y="1976627"/>
                </a:lnTo>
              </a:path>
              <a:path w="2339339" h="2049779">
                <a:moveTo>
                  <a:pt x="135200" y="1978151"/>
                </a:moveTo>
                <a:lnTo>
                  <a:pt x="136942" y="1979675"/>
                </a:lnTo>
                <a:lnTo>
                  <a:pt x="138683" y="1981199"/>
                </a:lnTo>
                <a:lnTo>
                  <a:pt x="140969" y="1982723"/>
                </a:lnTo>
                <a:lnTo>
                  <a:pt x="143255" y="1984247"/>
                </a:lnTo>
                <a:lnTo>
                  <a:pt x="153738" y="1984247"/>
                </a:lnTo>
                <a:lnTo>
                  <a:pt x="152400" y="1984247"/>
                </a:lnTo>
                <a:lnTo>
                  <a:pt x="152400" y="1982723"/>
                </a:lnTo>
                <a:lnTo>
                  <a:pt x="149352" y="1982723"/>
                </a:lnTo>
                <a:lnTo>
                  <a:pt x="149352" y="1981199"/>
                </a:lnTo>
                <a:lnTo>
                  <a:pt x="147828" y="1981199"/>
                </a:lnTo>
                <a:lnTo>
                  <a:pt x="147828" y="1979675"/>
                </a:lnTo>
                <a:lnTo>
                  <a:pt x="144780" y="1979675"/>
                </a:lnTo>
                <a:lnTo>
                  <a:pt x="144780" y="1978151"/>
                </a:lnTo>
              </a:path>
              <a:path w="2339339" h="2049779">
                <a:moveTo>
                  <a:pt x="2196083" y="1978151"/>
                </a:moveTo>
                <a:lnTo>
                  <a:pt x="2196083" y="1979675"/>
                </a:lnTo>
                <a:lnTo>
                  <a:pt x="2202615" y="1979675"/>
                </a:lnTo>
                <a:lnTo>
                  <a:pt x="2204574" y="1978151"/>
                </a:lnTo>
              </a:path>
              <a:path w="2339339" h="2049779">
                <a:moveTo>
                  <a:pt x="2193035" y="1979675"/>
                </a:moveTo>
                <a:lnTo>
                  <a:pt x="2193035" y="1979675"/>
                </a:lnTo>
                <a:lnTo>
                  <a:pt x="2196083" y="1979675"/>
                </a:lnTo>
              </a:path>
              <a:path w="2339339" h="2049779">
                <a:moveTo>
                  <a:pt x="2193035" y="1979675"/>
                </a:moveTo>
                <a:lnTo>
                  <a:pt x="2193035" y="1981199"/>
                </a:lnTo>
                <a:lnTo>
                  <a:pt x="2193035" y="1982723"/>
                </a:lnTo>
                <a:lnTo>
                  <a:pt x="2198369" y="1982723"/>
                </a:lnTo>
                <a:lnTo>
                  <a:pt x="2200655" y="1981199"/>
                </a:lnTo>
                <a:lnTo>
                  <a:pt x="2202615" y="1979675"/>
                </a:lnTo>
              </a:path>
              <a:path w="2339339" h="2049779">
                <a:moveTo>
                  <a:pt x="2191511" y="1981199"/>
                </a:moveTo>
                <a:lnTo>
                  <a:pt x="2191511" y="1982723"/>
                </a:lnTo>
                <a:lnTo>
                  <a:pt x="2193035" y="1982723"/>
                </a:lnTo>
                <a:lnTo>
                  <a:pt x="2193035" y="1981199"/>
                </a:lnTo>
              </a:path>
              <a:path w="2339339" h="2049779">
                <a:moveTo>
                  <a:pt x="2189987" y="1982723"/>
                </a:moveTo>
                <a:lnTo>
                  <a:pt x="2189988" y="1984247"/>
                </a:lnTo>
                <a:lnTo>
                  <a:pt x="2191511" y="1984247"/>
                </a:lnTo>
                <a:lnTo>
                  <a:pt x="2191511" y="1982723"/>
                </a:lnTo>
              </a:path>
              <a:path w="2339339" h="2049779">
                <a:moveTo>
                  <a:pt x="2191511" y="1982723"/>
                </a:moveTo>
                <a:lnTo>
                  <a:pt x="2191511" y="1984247"/>
                </a:lnTo>
                <a:lnTo>
                  <a:pt x="2196083" y="1984247"/>
                </a:lnTo>
                <a:lnTo>
                  <a:pt x="2198369" y="1982723"/>
                </a:lnTo>
              </a:path>
              <a:path w="2339339" h="2049779">
                <a:moveTo>
                  <a:pt x="143255" y="1984247"/>
                </a:moveTo>
                <a:lnTo>
                  <a:pt x="145542" y="1985771"/>
                </a:lnTo>
                <a:lnTo>
                  <a:pt x="147827" y="1987295"/>
                </a:lnTo>
                <a:lnTo>
                  <a:pt x="153924" y="1987295"/>
                </a:lnTo>
                <a:lnTo>
                  <a:pt x="152399" y="1985771"/>
                </a:lnTo>
                <a:lnTo>
                  <a:pt x="149352" y="1984247"/>
                </a:lnTo>
              </a:path>
              <a:path w="2339339" h="2049779">
                <a:moveTo>
                  <a:pt x="149352" y="1984247"/>
                </a:moveTo>
                <a:lnTo>
                  <a:pt x="152399" y="1985771"/>
                </a:lnTo>
                <a:lnTo>
                  <a:pt x="153923" y="1985771"/>
                </a:lnTo>
                <a:lnTo>
                  <a:pt x="153924" y="1984247"/>
                </a:lnTo>
                <a:lnTo>
                  <a:pt x="153738" y="1984247"/>
                </a:lnTo>
              </a:path>
              <a:path w="2339339" h="2049779">
                <a:moveTo>
                  <a:pt x="2186939" y="1984247"/>
                </a:moveTo>
                <a:lnTo>
                  <a:pt x="2191511" y="1984247"/>
                </a:lnTo>
              </a:path>
              <a:path w="2339339" h="2049779">
                <a:moveTo>
                  <a:pt x="2186939" y="1984247"/>
                </a:moveTo>
                <a:lnTo>
                  <a:pt x="2186939" y="1985771"/>
                </a:lnTo>
                <a:lnTo>
                  <a:pt x="2193798" y="1985771"/>
                </a:lnTo>
                <a:lnTo>
                  <a:pt x="2196083" y="1984247"/>
                </a:lnTo>
              </a:path>
              <a:path w="2339339" h="2049779">
                <a:moveTo>
                  <a:pt x="2186939" y="1985771"/>
                </a:moveTo>
                <a:lnTo>
                  <a:pt x="2185415" y="1985771"/>
                </a:lnTo>
                <a:lnTo>
                  <a:pt x="2190156" y="1985771"/>
                </a:lnTo>
                <a:lnTo>
                  <a:pt x="2186939" y="1985771"/>
                </a:lnTo>
                <a:lnTo>
                  <a:pt x="2189988" y="1985771"/>
                </a:lnTo>
              </a:path>
              <a:path w="2339339" h="2049779">
                <a:moveTo>
                  <a:pt x="2189988" y="1985771"/>
                </a:moveTo>
                <a:lnTo>
                  <a:pt x="2190139" y="1985771"/>
                </a:lnTo>
                <a:lnTo>
                  <a:pt x="2193797" y="1985771"/>
                </a:lnTo>
              </a:path>
              <a:path w="2339339" h="2049779">
                <a:moveTo>
                  <a:pt x="155448" y="1985771"/>
                </a:moveTo>
                <a:lnTo>
                  <a:pt x="153923" y="1985771"/>
                </a:lnTo>
                <a:lnTo>
                  <a:pt x="155448" y="1985771"/>
                </a:lnTo>
              </a:path>
              <a:path w="2339339" h="2049779">
                <a:moveTo>
                  <a:pt x="152400" y="1985771"/>
                </a:moveTo>
                <a:lnTo>
                  <a:pt x="153923" y="1985771"/>
                </a:lnTo>
              </a:path>
              <a:path w="2339339" h="2049779">
                <a:moveTo>
                  <a:pt x="2185415" y="1985771"/>
                </a:moveTo>
                <a:lnTo>
                  <a:pt x="2185415" y="1987295"/>
                </a:lnTo>
                <a:lnTo>
                  <a:pt x="2186939" y="1987295"/>
                </a:lnTo>
                <a:lnTo>
                  <a:pt x="2191511" y="1987295"/>
                </a:lnTo>
                <a:lnTo>
                  <a:pt x="2193796" y="1985772"/>
                </a:lnTo>
                <a:lnTo>
                  <a:pt x="2189987" y="1985771"/>
                </a:lnTo>
              </a:path>
              <a:path w="2339339" h="2049779">
                <a:moveTo>
                  <a:pt x="2190156" y="1985771"/>
                </a:moveTo>
                <a:lnTo>
                  <a:pt x="2193796" y="1985772"/>
                </a:lnTo>
                <a:lnTo>
                  <a:pt x="2193797" y="1985771"/>
                </a:lnTo>
              </a:path>
              <a:path w="2339339" h="2049779">
                <a:moveTo>
                  <a:pt x="152400" y="1985771"/>
                </a:moveTo>
                <a:lnTo>
                  <a:pt x="153923" y="1987295"/>
                </a:lnTo>
                <a:lnTo>
                  <a:pt x="158495" y="1987295"/>
                </a:lnTo>
                <a:lnTo>
                  <a:pt x="155448" y="1987295"/>
                </a:lnTo>
                <a:lnTo>
                  <a:pt x="155448" y="1985771"/>
                </a:lnTo>
              </a:path>
              <a:path w="2339339" h="2049779">
                <a:moveTo>
                  <a:pt x="147827" y="1987295"/>
                </a:moveTo>
                <a:lnTo>
                  <a:pt x="150113" y="1988819"/>
                </a:lnTo>
                <a:lnTo>
                  <a:pt x="158495" y="1988819"/>
                </a:lnTo>
                <a:lnTo>
                  <a:pt x="158495" y="1987295"/>
                </a:lnTo>
              </a:path>
              <a:path w="2339339" h="2049779">
                <a:moveTo>
                  <a:pt x="2182367" y="1987295"/>
                </a:moveTo>
                <a:lnTo>
                  <a:pt x="2182367" y="1988819"/>
                </a:lnTo>
                <a:lnTo>
                  <a:pt x="2189225" y="1988819"/>
                </a:lnTo>
                <a:lnTo>
                  <a:pt x="2191511" y="1987295"/>
                </a:lnTo>
              </a:path>
              <a:path w="2339339" h="2049779">
                <a:moveTo>
                  <a:pt x="150113" y="1988819"/>
                </a:moveTo>
                <a:lnTo>
                  <a:pt x="152399" y="1990343"/>
                </a:lnTo>
                <a:lnTo>
                  <a:pt x="154685" y="1991867"/>
                </a:lnTo>
                <a:lnTo>
                  <a:pt x="156971" y="1993391"/>
                </a:lnTo>
                <a:lnTo>
                  <a:pt x="159257" y="1994915"/>
                </a:lnTo>
                <a:lnTo>
                  <a:pt x="161543" y="1996439"/>
                </a:lnTo>
                <a:lnTo>
                  <a:pt x="163829" y="1997963"/>
                </a:lnTo>
                <a:lnTo>
                  <a:pt x="166116" y="1999487"/>
                </a:lnTo>
                <a:lnTo>
                  <a:pt x="175259" y="1999487"/>
                </a:lnTo>
                <a:lnTo>
                  <a:pt x="175260" y="1997963"/>
                </a:lnTo>
                <a:lnTo>
                  <a:pt x="172212" y="1997963"/>
                </a:lnTo>
                <a:lnTo>
                  <a:pt x="172212" y="1996439"/>
                </a:lnTo>
                <a:lnTo>
                  <a:pt x="170688" y="1996439"/>
                </a:lnTo>
                <a:lnTo>
                  <a:pt x="170688" y="1994915"/>
                </a:lnTo>
                <a:lnTo>
                  <a:pt x="167640" y="1994915"/>
                </a:lnTo>
                <a:lnTo>
                  <a:pt x="167640" y="1993391"/>
                </a:lnTo>
                <a:lnTo>
                  <a:pt x="166116" y="1993391"/>
                </a:lnTo>
                <a:lnTo>
                  <a:pt x="166116" y="1991867"/>
                </a:lnTo>
                <a:lnTo>
                  <a:pt x="163068" y="1991867"/>
                </a:lnTo>
                <a:lnTo>
                  <a:pt x="163068" y="1990343"/>
                </a:lnTo>
                <a:lnTo>
                  <a:pt x="161544" y="1990343"/>
                </a:lnTo>
                <a:lnTo>
                  <a:pt x="161544" y="1988819"/>
                </a:lnTo>
              </a:path>
              <a:path w="2339339" h="2049779">
                <a:moveTo>
                  <a:pt x="2180843" y="1988819"/>
                </a:moveTo>
                <a:lnTo>
                  <a:pt x="2180843" y="1988819"/>
                </a:lnTo>
                <a:lnTo>
                  <a:pt x="2182367" y="1988819"/>
                </a:lnTo>
              </a:path>
              <a:path w="2339339" h="2049779">
                <a:moveTo>
                  <a:pt x="2180843" y="1988819"/>
                </a:moveTo>
                <a:lnTo>
                  <a:pt x="2180843" y="1990343"/>
                </a:lnTo>
                <a:lnTo>
                  <a:pt x="2186940" y="1990343"/>
                </a:lnTo>
                <a:lnTo>
                  <a:pt x="2189225" y="1988819"/>
                </a:lnTo>
              </a:path>
              <a:path w="2339339" h="2049779">
                <a:moveTo>
                  <a:pt x="2180843" y="1990343"/>
                </a:moveTo>
                <a:lnTo>
                  <a:pt x="2180843" y="1991867"/>
                </a:lnTo>
                <a:lnTo>
                  <a:pt x="2184653" y="1991867"/>
                </a:lnTo>
                <a:lnTo>
                  <a:pt x="2186939" y="1990343"/>
                </a:lnTo>
              </a:path>
              <a:path w="2339339" h="2049779">
                <a:moveTo>
                  <a:pt x="2180843" y="1990343"/>
                </a:moveTo>
                <a:lnTo>
                  <a:pt x="2177795" y="1990343"/>
                </a:lnTo>
                <a:lnTo>
                  <a:pt x="2177795" y="1991867"/>
                </a:lnTo>
                <a:lnTo>
                  <a:pt x="2180843" y="1991867"/>
                </a:lnTo>
                <a:lnTo>
                  <a:pt x="2180843" y="1990343"/>
                </a:lnTo>
              </a:path>
              <a:path w="2339339" h="2049779">
                <a:moveTo>
                  <a:pt x="2174747" y="1991867"/>
                </a:moveTo>
                <a:lnTo>
                  <a:pt x="2174747" y="1993391"/>
                </a:lnTo>
                <a:lnTo>
                  <a:pt x="2177795" y="1993391"/>
                </a:lnTo>
                <a:lnTo>
                  <a:pt x="2177795" y="1991867"/>
                </a:lnTo>
              </a:path>
              <a:path w="2339339" h="2049779">
                <a:moveTo>
                  <a:pt x="2177795" y="1991867"/>
                </a:moveTo>
                <a:lnTo>
                  <a:pt x="2177795" y="1993391"/>
                </a:lnTo>
                <a:lnTo>
                  <a:pt x="2182367" y="1993391"/>
                </a:lnTo>
                <a:lnTo>
                  <a:pt x="2184653" y="1991867"/>
                </a:lnTo>
              </a:path>
              <a:path w="2339339" h="2049779">
                <a:moveTo>
                  <a:pt x="2173223" y="1993391"/>
                </a:moveTo>
                <a:lnTo>
                  <a:pt x="2174747" y="1993391"/>
                </a:lnTo>
              </a:path>
              <a:path w="2339339" h="2049779">
                <a:moveTo>
                  <a:pt x="2177795" y="1993391"/>
                </a:moveTo>
                <a:lnTo>
                  <a:pt x="2174747" y="1993391"/>
                </a:lnTo>
                <a:lnTo>
                  <a:pt x="2182367" y="1993391"/>
                </a:lnTo>
              </a:path>
              <a:path w="2339339" h="2049779">
                <a:moveTo>
                  <a:pt x="2173223" y="1993391"/>
                </a:moveTo>
                <a:lnTo>
                  <a:pt x="2173223" y="1994915"/>
                </a:lnTo>
                <a:lnTo>
                  <a:pt x="2173223" y="1996439"/>
                </a:lnTo>
                <a:lnTo>
                  <a:pt x="2177795" y="1996439"/>
                </a:lnTo>
                <a:lnTo>
                  <a:pt x="2180081" y="1994915"/>
                </a:lnTo>
                <a:lnTo>
                  <a:pt x="2182367" y="1993391"/>
                </a:lnTo>
              </a:path>
              <a:path w="2339339" h="2049779">
                <a:moveTo>
                  <a:pt x="2170175" y="1994915"/>
                </a:moveTo>
                <a:lnTo>
                  <a:pt x="2170175" y="1996439"/>
                </a:lnTo>
                <a:lnTo>
                  <a:pt x="2173223" y="1996439"/>
                </a:lnTo>
                <a:lnTo>
                  <a:pt x="2173223" y="1994915"/>
                </a:lnTo>
              </a:path>
              <a:path w="2339339" h="2049779">
                <a:moveTo>
                  <a:pt x="2168651" y="1996439"/>
                </a:moveTo>
                <a:lnTo>
                  <a:pt x="2168651" y="1997963"/>
                </a:lnTo>
                <a:lnTo>
                  <a:pt x="2175509" y="1997963"/>
                </a:lnTo>
                <a:lnTo>
                  <a:pt x="2177795" y="1996439"/>
                </a:lnTo>
              </a:path>
              <a:path w="2339339" h="2049779">
                <a:moveTo>
                  <a:pt x="2165603" y="1997963"/>
                </a:moveTo>
                <a:lnTo>
                  <a:pt x="2165603" y="1997963"/>
                </a:lnTo>
                <a:lnTo>
                  <a:pt x="2168651" y="1997963"/>
                </a:lnTo>
              </a:path>
              <a:path w="2339339" h="2049779">
                <a:moveTo>
                  <a:pt x="2165603" y="1997963"/>
                </a:moveTo>
                <a:lnTo>
                  <a:pt x="2165603" y="1999487"/>
                </a:lnTo>
                <a:lnTo>
                  <a:pt x="2173223" y="1999487"/>
                </a:lnTo>
                <a:lnTo>
                  <a:pt x="2175509" y="1997963"/>
                </a:lnTo>
              </a:path>
              <a:path w="2339339" h="2049779">
                <a:moveTo>
                  <a:pt x="2165603" y="1999487"/>
                </a:moveTo>
                <a:lnTo>
                  <a:pt x="2165603" y="2001011"/>
                </a:lnTo>
                <a:lnTo>
                  <a:pt x="2170937" y="2001011"/>
                </a:lnTo>
                <a:lnTo>
                  <a:pt x="2173223" y="1999487"/>
                </a:lnTo>
              </a:path>
              <a:path w="2339339" h="2049779">
                <a:moveTo>
                  <a:pt x="2165603" y="1999487"/>
                </a:moveTo>
                <a:lnTo>
                  <a:pt x="2162555" y="1999487"/>
                </a:lnTo>
                <a:lnTo>
                  <a:pt x="2162555" y="2001011"/>
                </a:lnTo>
                <a:lnTo>
                  <a:pt x="2165603" y="2001011"/>
                </a:lnTo>
                <a:lnTo>
                  <a:pt x="2165603" y="1999487"/>
                </a:lnTo>
              </a:path>
              <a:path w="2339339" h="2049779">
                <a:moveTo>
                  <a:pt x="166116" y="1999487"/>
                </a:moveTo>
                <a:lnTo>
                  <a:pt x="168655" y="2001011"/>
                </a:lnTo>
                <a:lnTo>
                  <a:pt x="171195" y="2002535"/>
                </a:lnTo>
                <a:lnTo>
                  <a:pt x="182140" y="2002535"/>
                </a:lnTo>
                <a:lnTo>
                  <a:pt x="181356" y="2002535"/>
                </a:lnTo>
                <a:lnTo>
                  <a:pt x="181356" y="2001011"/>
                </a:lnTo>
                <a:lnTo>
                  <a:pt x="178308" y="2001011"/>
                </a:lnTo>
                <a:lnTo>
                  <a:pt x="178307" y="1999487"/>
                </a:lnTo>
              </a:path>
              <a:path w="2339339" h="2049779">
                <a:moveTo>
                  <a:pt x="2159507" y="2001011"/>
                </a:moveTo>
                <a:lnTo>
                  <a:pt x="2159507" y="2002535"/>
                </a:lnTo>
                <a:lnTo>
                  <a:pt x="2162555" y="2002535"/>
                </a:lnTo>
                <a:lnTo>
                  <a:pt x="2162555" y="2001012"/>
                </a:lnTo>
              </a:path>
              <a:path w="2339339" h="2049779">
                <a:moveTo>
                  <a:pt x="2162555" y="2001011"/>
                </a:moveTo>
                <a:lnTo>
                  <a:pt x="2162555" y="2002535"/>
                </a:lnTo>
                <a:lnTo>
                  <a:pt x="2168651" y="2002535"/>
                </a:lnTo>
                <a:lnTo>
                  <a:pt x="2170937" y="2001011"/>
                </a:lnTo>
              </a:path>
              <a:path w="2339339" h="2049779">
                <a:moveTo>
                  <a:pt x="171195" y="2002535"/>
                </a:moveTo>
                <a:lnTo>
                  <a:pt x="173736" y="2004059"/>
                </a:lnTo>
                <a:lnTo>
                  <a:pt x="176275" y="2005583"/>
                </a:lnTo>
                <a:lnTo>
                  <a:pt x="182880" y="2005583"/>
                </a:lnTo>
                <a:lnTo>
                  <a:pt x="181355" y="2004059"/>
                </a:lnTo>
                <a:lnTo>
                  <a:pt x="178307" y="2002535"/>
                </a:lnTo>
              </a:path>
              <a:path w="2339339" h="2049779">
                <a:moveTo>
                  <a:pt x="178308" y="2002535"/>
                </a:moveTo>
                <a:lnTo>
                  <a:pt x="181355" y="2004059"/>
                </a:lnTo>
                <a:lnTo>
                  <a:pt x="185928" y="2004059"/>
                </a:lnTo>
                <a:lnTo>
                  <a:pt x="182880" y="2004059"/>
                </a:lnTo>
                <a:lnTo>
                  <a:pt x="182880" y="2002535"/>
                </a:lnTo>
                <a:lnTo>
                  <a:pt x="182140" y="2002535"/>
                </a:lnTo>
              </a:path>
              <a:path w="2339339" h="2049779">
                <a:moveTo>
                  <a:pt x="2157983" y="2002535"/>
                </a:moveTo>
                <a:lnTo>
                  <a:pt x="2162555" y="2002535"/>
                </a:lnTo>
              </a:path>
              <a:path w="2339339" h="2049779">
                <a:moveTo>
                  <a:pt x="2157983" y="2002535"/>
                </a:moveTo>
                <a:lnTo>
                  <a:pt x="2157983" y="2004059"/>
                </a:lnTo>
                <a:lnTo>
                  <a:pt x="2166365" y="2004059"/>
                </a:lnTo>
                <a:lnTo>
                  <a:pt x="2168651" y="2002535"/>
                </a:lnTo>
              </a:path>
              <a:path w="2339339" h="2049779">
                <a:moveTo>
                  <a:pt x="2154935" y="2004059"/>
                </a:moveTo>
                <a:lnTo>
                  <a:pt x="2157983" y="2004061"/>
                </a:lnTo>
              </a:path>
              <a:path w="2339339" h="2049779">
                <a:moveTo>
                  <a:pt x="181356" y="2004059"/>
                </a:moveTo>
                <a:lnTo>
                  <a:pt x="182880" y="2005583"/>
                </a:lnTo>
                <a:lnTo>
                  <a:pt x="185928" y="2005583"/>
                </a:lnTo>
                <a:lnTo>
                  <a:pt x="185928" y="2004059"/>
                </a:lnTo>
              </a:path>
              <a:path w="2339339" h="2049779">
                <a:moveTo>
                  <a:pt x="2157983" y="2004059"/>
                </a:moveTo>
                <a:lnTo>
                  <a:pt x="2159553" y="2004059"/>
                </a:lnTo>
              </a:path>
              <a:path w="2339339" h="2049779">
                <a:moveTo>
                  <a:pt x="2157983" y="2004059"/>
                </a:moveTo>
                <a:lnTo>
                  <a:pt x="2159470" y="2004059"/>
                </a:lnTo>
              </a:path>
              <a:path w="2339339" h="2049779">
                <a:moveTo>
                  <a:pt x="2166365" y="2004059"/>
                </a:moveTo>
                <a:lnTo>
                  <a:pt x="2159671" y="2004059"/>
                </a:lnTo>
                <a:lnTo>
                  <a:pt x="2166363" y="2004061"/>
                </a:lnTo>
              </a:path>
              <a:path w="2339339" h="2049779">
                <a:moveTo>
                  <a:pt x="2159626" y="2004059"/>
                </a:moveTo>
                <a:lnTo>
                  <a:pt x="2159470" y="2004059"/>
                </a:lnTo>
                <a:lnTo>
                  <a:pt x="2159626" y="2004059"/>
                </a:lnTo>
              </a:path>
              <a:path w="2339339" h="2049779">
                <a:moveTo>
                  <a:pt x="2157983" y="2004059"/>
                </a:moveTo>
                <a:lnTo>
                  <a:pt x="2157983" y="2004059"/>
                </a:lnTo>
                <a:lnTo>
                  <a:pt x="2159470" y="2004059"/>
                </a:lnTo>
              </a:path>
              <a:path w="2339339" h="2049779">
                <a:moveTo>
                  <a:pt x="2159470" y="2004059"/>
                </a:moveTo>
                <a:lnTo>
                  <a:pt x="2157983" y="2004061"/>
                </a:lnTo>
                <a:lnTo>
                  <a:pt x="2164340" y="2004061"/>
                </a:lnTo>
                <a:lnTo>
                  <a:pt x="2159626" y="2004059"/>
                </a:lnTo>
              </a:path>
              <a:path w="2339339" h="2049779">
                <a:moveTo>
                  <a:pt x="2154935" y="2004061"/>
                </a:moveTo>
                <a:lnTo>
                  <a:pt x="2154935" y="2005583"/>
                </a:lnTo>
                <a:lnTo>
                  <a:pt x="2164079" y="2005583"/>
                </a:lnTo>
                <a:lnTo>
                  <a:pt x="2166363" y="2004061"/>
                </a:lnTo>
                <a:lnTo>
                  <a:pt x="2164340" y="2004061"/>
                </a:lnTo>
              </a:path>
              <a:path w="2339339" h="2049779">
                <a:moveTo>
                  <a:pt x="176275" y="2005583"/>
                </a:moveTo>
                <a:lnTo>
                  <a:pt x="178815" y="2007107"/>
                </a:lnTo>
                <a:lnTo>
                  <a:pt x="188976" y="2007107"/>
                </a:lnTo>
                <a:lnTo>
                  <a:pt x="188976" y="2005583"/>
                </a:lnTo>
              </a:path>
              <a:path w="2339339" h="2049779">
                <a:moveTo>
                  <a:pt x="2151887" y="2005583"/>
                </a:moveTo>
                <a:lnTo>
                  <a:pt x="2154935" y="2005583"/>
                </a:lnTo>
              </a:path>
              <a:path w="2339339" h="2049779">
                <a:moveTo>
                  <a:pt x="2157983" y="2005583"/>
                </a:moveTo>
                <a:lnTo>
                  <a:pt x="2154935" y="2005583"/>
                </a:lnTo>
                <a:lnTo>
                  <a:pt x="2164079" y="2005583"/>
                </a:lnTo>
              </a:path>
              <a:path w="2339339" h="2049779">
                <a:moveTo>
                  <a:pt x="2151887" y="2005583"/>
                </a:moveTo>
                <a:lnTo>
                  <a:pt x="2151887" y="2007107"/>
                </a:lnTo>
                <a:lnTo>
                  <a:pt x="2148839" y="2007107"/>
                </a:lnTo>
                <a:lnTo>
                  <a:pt x="2148839" y="2008631"/>
                </a:lnTo>
                <a:lnTo>
                  <a:pt x="2148839" y="2010155"/>
                </a:lnTo>
                <a:lnTo>
                  <a:pt x="2156459" y="2010155"/>
                </a:lnTo>
                <a:lnTo>
                  <a:pt x="2159507" y="2008631"/>
                </a:lnTo>
                <a:lnTo>
                  <a:pt x="2161793" y="2007107"/>
                </a:lnTo>
                <a:lnTo>
                  <a:pt x="2164079" y="2005583"/>
                </a:lnTo>
              </a:path>
              <a:path w="2339339" h="2049779">
                <a:moveTo>
                  <a:pt x="178815" y="2007107"/>
                </a:moveTo>
                <a:lnTo>
                  <a:pt x="181356" y="2008631"/>
                </a:lnTo>
                <a:lnTo>
                  <a:pt x="192024" y="2008631"/>
                </a:lnTo>
                <a:lnTo>
                  <a:pt x="192024" y="2007107"/>
                </a:lnTo>
              </a:path>
              <a:path w="2339339" h="2049779">
                <a:moveTo>
                  <a:pt x="181356" y="2008631"/>
                </a:moveTo>
                <a:lnTo>
                  <a:pt x="184099" y="2010155"/>
                </a:lnTo>
                <a:lnTo>
                  <a:pt x="195071" y="2010155"/>
                </a:lnTo>
                <a:lnTo>
                  <a:pt x="195071" y="2008631"/>
                </a:lnTo>
              </a:path>
              <a:path w="2339339" h="2049779">
                <a:moveTo>
                  <a:pt x="2145791" y="2008631"/>
                </a:moveTo>
                <a:lnTo>
                  <a:pt x="2145791" y="2010155"/>
                </a:lnTo>
                <a:lnTo>
                  <a:pt x="2148839" y="2010155"/>
                </a:lnTo>
                <a:lnTo>
                  <a:pt x="2148839" y="2008631"/>
                </a:lnTo>
              </a:path>
              <a:path w="2339339" h="2049779">
                <a:moveTo>
                  <a:pt x="2145791" y="2010155"/>
                </a:moveTo>
                <a:lnTo>
                  <a:pt x="2148839" y="2010155"/>
                </a:lnTo>
              </a:path>
              <a:path w="2339339" h="2049779">
                <a:moveTo>
                  <a:pt x="2145791" y="2010155"/>
                </a:moveTo>
                <a:lnTo>
                  <a:pt x="2142743" y="2010155"/>
                </a:lnTo>
                <a:lnTo>
                  <a:pt x="2142744" y="2011679"/>
                </a:lnTo>
                <a:lnTo>
                  <a:pt x="2145791" y="2011679"/>
                </a:lnTo>
                <a:lnTo>
                  <a:pt x="2145791" y="2010155"/>
                </a:lnTo>
              </a:path>
              <a:path w="2339339" h="2049779">
                <a:moveTo>
                  <a:pt x="184099" y="2010155"/>
                </a:moveTo>
                <a:lnTo>
                  <a:pt x="186842" y="2011679"/>
                </a:lnTo>
                <a:lnTo>
                  <a:pt x="198119" y="2011679"/>
                </a:lnTo>
                <a:lnTo>
                  <a:pt x="198119" y="2010155"/>
                </a:lnTo>
              </a:path>
              <a:path w="2339339" h="2049779">
                <a:moveTo>
                  <a:pt x="2145791" y="2010155"/>
                </a:moveTo>
                <a:lnTo>
                  <a:pt x="2145791" y="2011679"/>
                </a:lnTo>
                <a:lnTo>
                  <a:pt x="2153411" y="2011679"/>
                </a:lnTo>
                <a:lnTo>
                  <a:pt x="2156459" y="2010155"/>
                </a:lnTo>
              </a:path>
              <a:path w="2339339" h="2049779">
                <a:moveTo>
                  <a:pt x="186842" y="2011679"/>
                </a:moveTo>
                <a:lnTo>
                  <a:pt x="189585" y="2013203"/>
                </a:lnTo>
                <a:lnTo>
                  <a:pt x="201168" y="2013203"/>
                </a:lnTo>
                <a:lnTo>
                  <a:pt x="201168" y="2011679"/>
                </a:lnTo>
              </a:path>
              <a:path w="2339339" h="2049779">
                <a:moveTo>
                  <a:pt x="2139695" y="2011679"/>
                </a:moveTo>
                <a:lnTo>
                  <a:pt x="2139695" y="2013203"/>
                </a:lnTo>
                <a:lnTo>
                  <a:pt x="2139695" y="2014727"/>
                </a:lnTo>
                <a:lnTo>
                  <a:pt x="2147315" y="2014727"/>
                </a:lnTo>
                <a:lnTo>
                  <a:pt x="2150363" y="2013203"/>
                </a:lnTo>
                <a:lnTo>
                  <a:pt x="2153411" y="2011679"/>
                </a:lnTo>
              </a:path>
              <a:path w="2339339" h="2049779">
                <a:moveTo>
                  <a:pt x="189585" y="2013203"/>
                </a:moveTo>
                <a:lnTo>
                  <a:pt x="192328" y="2014727"/>
                </a:lnTo>
                <a:lnTo>
                  <a:pt x="195071" y="2016251"/>
                </a:lnTo>
                <a:lnTo>
                  <a:pt x="198882" y="2017775"/>
                </a:lnTo>
                <a:lnTo>
                  <a:pt x="211836" y="2017775"/>
                </a:lnTo>
                <a:lnTo>
                  <a:pt x="211836" y="2016251"/>
                </a:lnTo>
                <a:lnTo>
                  <a:pt x="208788" y="2016251"/>
                </a:lnTo>
                <a:lnTo>
                  <a:pt x="208788" y="2014727"/>
                </a:lnTo>
                <a:lnTo>
                  <a:pt x="204216" y="2014727"/>
                </a:lnTo>
                <a:lnTo>
                  <a:pt x="204216" y="2013203"/>
                </a:lnTo>
              </a:path>
              <a:path w="2339339" h="2049779">
                <a:moveTo>
                  <a:pt x="2136647" y="2013203"/>
                </a:moveTo>
                <a:lnTo>
                  <a:pt x="2136648" y="2014727"/>
                </a:lnTo>
                <a:lnTo>
                  <a:pt x="2139695" y="2014727"/>
                </a:lnTo>
                <a:lnTo>
                  <a:pt x="2139695" y="2013203"/>
                </a:lnTo>
              </a:path>
              <a:path w="2339339" h="2049779">
                <a:moveTo>
                  <a:pt x="2132075" y="2014727"/>
                </a:moveTo>
                <a:lnTo>
                  <a:pt x="2132075" y="2016251"/>
                </a:lnTo>
                <a:lnTo>
                  <a:pt x="2129027" y="2016251"/>
                </a:lnTo>
                <a:lnTo>
                  <a:pt x="2129027" y="2017775"/>
                </a:lnTo>
                <a:lnTo>
                  <a:pt x="2129027" y="2019299"/>
                </a:lnTo>
                <a:lnTo>
                  <a:pt x="2136647" y="2019299"/>
                </a:lnTo>
                <a:lnTo>
                  <a:pt x="2140457" y="2017775"/>
                </a:lnTo>
                <a:lnTo>
                  <a:pt x="2144267" y="2016251"/>
                </a:lnTo>
                <a:lnTo>
                  <a:pt x="2147315" y="2014727"/>
                </a:lnTo>
              </a:path>
              <a:path w="2339339" h="2049779">
                <a:moveTo>
                  <a:pt x="198882" y="2017775"/>
                </a:moveTo>
                <a:lnTo>
                  <a:pt x="202691" y="2019299"/>
                </a:lnTo>
                <a:lnTo>
                  <a:pt x="206501" y="2020823"/>
                </a:lnTo>
                <a:lnTo>
                  <a:pt x="210311" y="2022347"/>
                </a:lnTo>
                <a:lnTo>
                  <a:pt x="223754" y="2022347"/>
                </a:lnTo>
                <a:lnTo>
                  <a:pt x="222504" y="2022347"/>
                </a:lnTo>
                <a:lnTo>
                  <a:pt x="222504" y="2020823"/>
                </a:lnTo>
                <a:lnTo>
                  <a:pt x="219456" y="2020823"/>
                </a:lnTo>
                <a:lnTo>
                  <a:pt x="219456" y="2019299"/>
                </a:lnTo>
                <a:lnTo>
                  <a:pt x="214884" y="2019299"/>
                </a:lnTo>
                <a:lnTo>
                  <a:pt x="214883" y="2017775"/>
                </a:lnTo>
              </a:path>
              <a:path w="2339339" h="2049779">
                <a:moveTo>
                  <a:pt x="2125979" y="2017775"/>
                </a:moveTo>
                <a:lnTo>
                  <a:pt x="2125979" y="2019299"/>
                </a:lnTo>
                <a:lnTo>
                  <a:pt x="2129027" y="2019299"/>
                </a:lnTo>
                <a:lnTo>
                  <a:pt x="2129027" y="2017775"/>
                </a:lnTo>
              </a:path>
              <a:path w="2339339" h="2049779">
                <a:moveTo>
                  <a:pt x="2125979" y="2019299"/>
                </a:moveTo>
                <a:lnTo>
                  <a:pt x="2129027" y="2019299"/>
                </a:lnTo>
              </a:path>
              <a:path w="2339339" h="2049779">
                <a:moveTo>
                  <a:pt x="2125979" y="2019299"/>
                </a:moveTo>
                <a:lnTo>
                  <a:pt x="2121407" y="2019299"/>
                </a:lnTo>
                <a:lnTo>
                  <a:pt x="2121408" y="2020823"/>
                </a:lnTo>
                <a:lnTo>
                  <a:pt x="2125979" y="2020823"/>
                </a:lnTo>
                <a:lnTo>
                  <a:pt x="2125979" y="2019299"/>
                </a:lnTo>
              </a:path>
              <a:path w="2339339" h="2049779">
                <a:moveTo>
                  <a:pt x="2125979" y="2019299"/>
                </a:moveTo>
                <a:lnTo>
                  <a:pt x="2125979" y="2020823"/>
                </a:lnTo>
                <a:lnTo>
                  <a:pt x="2132837" y="2020823"/>
                </a:lnTo>
                <a:lnTo>
                  <a:pt x="2136647" y="2019299"/>
                </a:lnTo>
              </a:path>
              <a:path w="2339339" h="2049779">
                <a:moveTo>
                  <a:pt x="2118359" y="2020823"/>
                </a:moveTo>
                <a:lnTo>
                  <a:pt x="2118359" y="2022347"/>
                </a:lnTo>
                <a:lnTo>
                  <a:pt x="2129028" y="2022347"/>
                </a:lnTo>
                <a:lnTo>
                  <a:pt x="2132837" y="2020823"/>
                </a:lnTo>
              </a:path>
              <a:path w="2339339" h="2049779">
                <a:moveTo>
                  <a:pt x="2118359" y="2022347"/>
                </a:moveTo>
                <a:lnTo>
                  <a:pt x="2121361" y="2022347"/>
                </a:lnTo>
              </a:path>
              <a:path w="2339339" h="2049779">
                <a:moveTo>
                  <a:pt x="2121408" y="2022347"/>
                </a:moveTo>
                <a:lnTo>
                  <a:pt x="2129028" y="2022347"/>
                </a:lnTo>
              </a:path>
              <a:path w="2339339" h="2049779">
                <a:moveTo>
                  <a:pt x="210311" y="2022347"/>
                </a:moveTo>
                <a:lnTo>
                  <a:pt x="214502" y="2023871"/>
                </a:lnTo>
                <a:lnTo>
                  <a:pt x="218693" y="2025395"/>
                </a:lnTo>
                <a:lnTo>
                  <a:pt x="227076" y="2025395"/>
                </a:lnTo>
                <a:lnTo>
                  <a:pt x="222504" y="2023871"/>
                </a:lnTo>
                <a:lnTo>
                  <a:pt x="219456" y="2022347"/>
                </a:lnTo>
              </a:path>
              <a:path w="2339339" h="2049779">
                <a:moveTo>
                  <a:pt x="219456" y="2022347"/>
                </a:moveTo>
                <a:lnTo>
                  <a:pt x="222503" y="2023871"/>
                </a:lnTo>
                <a:lnTo>
                  <a:pt x="227076" y="2025395"/>
                </a:lnTo>
                <a:lnTo>
                  <a:pt x="230123" y="2025395"/>
                </a:lnTo>
                <a:lnTo>
                  <a:pt x="230124" y="2023871"/>
                </a:lnTo>
                <a:lnTo>
                  <a:pt x="229617" y="2023871"/>
                </a:lnTo>
                <a:lnTo>
                  <a:pt x="227076" y="2023871"/>
                </a:lnTo>
                <a:lnTo>
                  <a:pt x="227076" y="2022347"/>
                </a:lnTo>
                <a:lnTo>
                  <a:pt x="223754" y="2022347"/>
                </a:lnTo>
              </a:path>
              <a:path w="2339339" h="2049779">
                <a:moveTo>
                  <a:pt x="2118359" y="2022347"/>
                </a:moveTo>
                <a:lnTo>
                  <a:pt x="2113787" y="2022347"/>
                </a:lnTo>
                <a:lnTo>
                  <a:pt x="2113787" y="2023871"/>
                </a:lnTo>
                <a:lnTo>
                  <a:pt x="2118359" y="2023871"/>
                </a:lnTo>
                <a:lnTo>
                  <a:pt x="2118359" y="2022347"/>
                </a:lnTo>
              </a:path>
              <a:path w="2339339" h="2049779">
                <a:moveTo>
                  <a:pt x="2121361" y="2022347"/>
                </a:moveTo>
                <a:lnTo>
                  <a:pt x="2121361" y="2022347"/>
                </a:lnTo>
                <a:lnTo>
                  <a:pt x="2121482" y="2022347"/>
                </a:lnTo>
              </a:path>
              <a:path w="2339339" h="2049779">
                <a:moveTo>
                  <a:pt x="2118359" y="2022347"/>
                </a:moveTo>
              </a:path>
              <a:path w="2339339" h="2049779">
                <a:moveTo>
                  <a:pt x="2121361" y="2022347"/>
                </a:moveTo>
                <a:lnTo>
                  <a:pt x="2121616" y="2022347"/>
                </a:lnTo>
                <a:lnTo>
                  <a:pt x="2121482" y="2022347"/>
                </a:lnTo>
              </a:path>
              <a:path w="2339339" h="2049779">
                <a:moveTo>
                  <a:pt x="2121482" y="2022347"/>
                </a:moveTo>
                <a:lnTo>
                  <a:pt x="2129028" y="2022347"/>
                </a:lnTo>
                <a:lnTo>
                  <a:pt x="2129028" y="2022347"/>
                </a:lnTo>
              </a:path>
              <a:path w="2339339" h="2049779">
                <a:moveTo>
                  <a:pt x="2121277" y="2022347"/>
                </a:moveTo>
                <a:lnTo>
                  <a:pt x="2118359" y="2022349"/>
                </a:lnTo>
                <a:lnTo>
                  <a:pt x="2126063" y="2022349"/>
                </a:lnTo>
                <a:lnTo>
                  <a:pt x="2121407" y="2022347"/>
                </a:lnTo>
              </a:path>
              <a:path w="2339339" h="2049779">
                <a:moveTo>
                  <a:pt x="2121616" y="2022347"/>
                </a:moveTo>
                <a:lnTo>
                  <a:pt x="2129023" y="2022349"/>
                </a:lnTo>
                <a:lnTo>
                  <a:pt x="2129027" y="2022347"/>
                </a:lnTo>
              </a:path>
              <a:path w="2339339" h="2049779">
                <a:moveTo>
                  <a:pt x="2118359" y="2022349"/>
                </a:moveTo>
                <a:lnTo>
                  <a:pt x="2118359" y="2023871"/>
                </a:lnTo>
                <a:lnTo>
                  <a:pt x="2125217" y="2023871"/>
                </a:lnTo>
                <a:lnTo>
                  <a:pt x="2129022" y="2022349"/>
                </a:lnTo>
                <a:lnTo>
                  <a:pt x="2126063" y="2022349"/>
                </a:lnTo>
              </a:path>
              <a:path w="2339339" h="2049779">
                <a:moveTo>
                  <a:pt x="2110739" y="2023871"/>
                </a:moveTo>
                <a:lnTo>
                  <a:pt x="2113787" y="2023871"/>
                </a:lnTo>
              </a:path>
              <a:path w="2339339" h="2049779">
                <a:moveTo>
                  <a:pt x="2113787" y="2023871"/>
                </a:moveTo>
                <a:lnTo>
                  <a:pt x="2118359" y="2023871"/>
                </a:lnTo>
                <a:lnTo>
                  <a:pt x="2113787" y="2023871"/>
                </a:lnTo>
              </a:path>
              <a:path w="2339339" h="2049779">
                <a:moveTo>
                  <a:pt x="2113787" y="2023871"/>
                </a:moveTo>
                <a:lnTo>
                  <a:pt x="2113799" y="2023871"/>
                </a:lnTo>
                <a:lnTo>
                  <a:pt x="2118359" y="2023871"/>
                </a:lnTo>
              </a:path>
              <a:path w="2339339" h="2049779">
                <a:moveTo>
                  <a:pt x="2118359" y="2023871"/>
                </a:moveTo>
                <a:lnTo>
                  <a:pt x="2125214" y="2023873"/>
                </a:lnTo>
              </a:path>
              <a:path w="2339339" h="2049779">
                <a:moveTo>
                  <a:pt x="2113799" y="2023871"/>
                </a:moveTo>
                <a:lnTo>
                  <a:pt x="2113787" y="2023871"/>
                </a:lnTo>
                <a:lnTo>
                  <a:pt x="2113800" y="2023871"/>
                </a:lnTo>
              </a:path>
              <a:path w="2339339" h="2049779">
                <a:moveTo>
                  <a:pt x="2110739" y="2023871"/>
                </a:moveTo>
                <a:lnTo>
                  <a:pt x="2118359" y="2023873"/>
                </a:lnTo>
                <a:lnTo>
                  <a:pt x="2113800" y="2023871"/>
                </a:lnTo>
              </a:path>
              <a:path w="2339339" h="2049779">
                <a:moveTo>
                  <a:pt x="2110739" y="2023873"/>
                </a:moveTo>
                <a:lnTo>
                  <a:pt x="2110739" y="2025395"/>
                </a:lnTo>
                <a:lnTo>
                  <a:pt x="2106167" y="2025395"/>
                </a:lnTo>
                <a:lnTo>
                  <a:pt x="2106167" y="2026919"/>
                </a:lnTo>
                <a:lnTo>
                  <a:pt x="2106167" y="2028443"/>
                </a:lnTo>
                <a:lnTo>
                  <a:pt x="2113787" y="2028443"/>
                </a:lnTo>
                <a:lnTo>
                  <a:pt x="2117597" y="2026919"/>
                </a:lnTo>
                <a:lnTo>
                  <a:pt x="2121407" y="2025395"/>
                </a:lnTo>
                <a:lnTo>
                  <a:pt x="2125214" y="2023873"/>
                </a:lnTo>
              </a:path>
              <a:path w="2339339" h="2049779">
                <a:moveTo>
                  <a:pt x="218693" y="2025395"/>
                </a:moveTo>
                <a:lnTo>
                  <a:pt x="230123" y="2025395"/>
                </a:lnTo>
              </a:path>
              <a:path w="2339339" h="2049779">
                <a:moveTo>
                  <a:pt x="234695" y="2025395"/>
                </a:moveTo>
                <a:lnTo>
                  <a:pt x="230123" y="2025395"/>
                </a:lnTo>
                <a:lnTo>
                  <a:pt x="234695" y="2025395"/>
                </a:lnTo>
              </a:path>
              <a:path w="2339339" h="2049779">
                <a:moveTo>
                  <a:pt x="218694" y="2025395"/>
                </a:moveTo>
                <a:lnTo>
                  <a:pt x="222884" y="2026919"/>
                </a:lnTo>
                <a:lnTo>
                  <a:pt x="227075" y="2028443"/>
                </a:lnTo>
                <a:lnTo>
                  <a:pt x="239267" y="2028443"/>
                </a:lnTo>
                <a:lnTo>
                  <a:pt x="239267" y="2026919"/>
                </a:lnTo>
                <a:lnTo>
                  <a:pt x="234696" y="2026919"/>
                </a:lnTo>
                <a:lnTo>
                  <a:pt x="234695" y="2025395"/>
                </a:lnTo>
              </a:path>
              <a:path w="2339339" h="2049779">
                <a:moveTo>
                  <a:pt x="2101595" y="2026919"/>
                </a:moveTo>
                <a:lnTo>
                  <a:pt x="2101595" y="2028443"/>
                </a:lnTo>
                <a:lnTo>
                  <a:pt x="2106167" y="2028443"/>
                </a:lnTo>
                <a:lnTo>
                  <a:pt x="2106167" y="2026919"/>
                </a:lnTo>
              </a:path>
              <a:path w="2339339" h="2049779">
                <a:moveTo>
                  <a:pt x="227075" y="2028443"/>
                </a:moveTo>
                <a:lnTo>
                  <a:pt x="230885" y="2029967"/>
                </a:lnTo>
                <a:lnTo>
                  <a:pt x="234695" y="2031491"/>
                </a:lnTo>
                <a:lnTo>
                  <a:pt x="238505" y="2033015"/>
                </a:lnTo>
                <a:lnTo>
                  <a:pt x="242316" y="2034539"/>
                </a:lnTo>
                <a:lnTo>
                  <a:pt x="260603" y="2034539"/>
                </a:lnTo>
                <a:lnTo>
                  <a:pt x="260603" y="2033015"/>
                </a:lnTo>
                <a:lnTo>
                  <a:pt x="254508" y="2033015"/>
                </a:lnTo>
                <a:lnTo>
                  <a:pt x="254507" y="2031491"/>
                </a:lnTo>
                <a:lnTo>
                  <a:pt x="249936" y="2031491"/>
                </a:lnTo>
                <a:lnTo>
                  <a:pt x="249935" y="2029967"/>
                </a:lnTo>
                <a:lnTo>
                  <a:pt x="243840" y="2029967"/>
                </a:lnTo>
                <a:lnTo>
                  <a:pt x="243839" y="2028443"/>
                </a:lnTo>
              </a:path>
              <a:path w="2339339" h="2049779">
                <a:moveTo>
                  <a:pt x="2097023" y="2028443"/>
                </a:moveTo>
                <a:lnTo>
                  <a:pt x="2097023" y="2029967"/>
                </a:lnTo>
                <a:lnTo>
                  <a:pt x="2101595" y="2029967"/>
                </a:lnTo>
                <a:lnTo>
                  <a:pt x="2101595" y="2028443"/>
                </a:lnTo>
              </a:path>
              <a:path w="2339339" h="2049779">
                <a:moveTo>
                  <a:pt x="2101595" y="2028443"/>
                </a:moveTo>
                <a:lnTo>
                  <a:pt x="2101595" y="2029967"/>
                </a:lnTo>
                <a:lnTo>
                  <a:pt x="2109596" y="2029967"/>
                </a:lnTo>
                <a:lnTo>
                  <a:pt x="2113787" y="2028443"/>
                </a:lnTo>
              </a:path>
              <a:path w="2339339" h="2049779">
                <a:moveTo>
                  <a:pt x="2090927" y="2029967"/>
                </a:moveTo>
                <a:lnTo>
                  <a:pt x="2097023" y="2029967"/>
                </a:lnTo>
              </a:path>
              <a:path w="2339339" h="2049779">
                <a:moveTo>
                  <a:pt x="2101595" y="2029967"/>
                </a:moveTo>
                <a:lnTo>
                  <a:pt x="2097023" y="2029967"/>
                </a:lnTo>
                <a:lnTo>
                  <a:pt x="2109596" y="2029967"/>
                </a:lnTo>
              </a:path>
              <a:path w="2339339" h="2049779">
                <a:moveTo>
                  <a:pt x="2090927" y="2029967"/>
                </a:moveTo>
                <a:lnTo>
                  <a:pt x="2090927" y="2031491"/>
                </a:lnTo>
                <a:lnTo>
                  <a:pt x="2090927" y="2033015"/>
                </a:lnTo>
                <a:lnTo>
                  <a:pt x="2101214" y="2033015"/>
                </a:lnTo>
                <a:lnTo>
                  <a:pt x="2105405" y="2031491"/>
                </a:lnTo>
                <a:lnTo>
                  <a:pt x="2109596" y="2029967"/>
                </a:lnTo>
              </a:path>
              <a:path w="2339339" h="2049779">
                <a:moveTo>
                  <a:pt x="2086355" y="2031491"/>
                </a:moveTo>
                <a:lnTo>
                  <a:pt x="2086355" y="2033015"/>
                </a:lnTo>
                <a:lnTo>
                  <a:pt x="2090927" y="2033015"/>
                </a:lnTo>
                <a:lnTo>
                  <a:pt x="2090927" y="2031491"/>
                </a:lnTo>
              </a:path>
              <a:path w="2339339" h="2049779">
                <a:moveTo>
                  <a:pt x="2080259" y="2033015"/>
                </a:moveTo>
                <a:lnTo>
                  <a:pt x="2080259" y="2034539"/>
                </a:lnTo>
                <a:lnTo>
                  <a:pt x="2074163" y="2034539"/>
                </a:lnTo>
                <a:lnTo>
                  <a:pt x="2074163" y="2036063"/>
                </a:lnTo>
                <a:lnTo>
                  <a:pt x="2091436" y="2036063"/>
                </a:lnTo>
                <a:lnTo>
                  <a:pt x="2097023" y="2034539"/>
                </a:lnTo>
                <a:lnTo>
                  <a:pt x="2101214" y="2033015"/>
                </a:lnTo>
              </a:path>
              <a:path w="2339339" h="2049779">
                <a:moveTo>
                  <a:pt x="242316" y="2034539"/>
                </a:moveTo>
                <a:lnTo>
                  <a:pt x="247904" y="2036063"/>
                </a:lnTo>
                <a:lnTo>
                  <a:pt x="266699" y="2036063"/>
                </a:lnTo>
                <a:lnTo>
                  <a:pt x="266699" y="2034539"/>
                </a:lnTo>
              </a:path>
              <a:path w="2339339" h="2049779">
                <a:moveTo>
                  <a:pt x="2074163" y="2036063"/>
                </a:moveTo>
                <a:lnTo>
                  <a:pt x="2074163" y="2037587"/>
                </a:lnTo>
                <a:lnTo>
                  <a:pt x="2085847" y="2037587"/>
                </a:lnTo>
                <a:lnTo>
                  <a:pt x="2091435" y="2036063"/>
                </a:lnTo>
              </a:path>
              <a:path w="2339339" h="2049779">
                <a:moveTo>
                  <a:pt x="2074163" y="2036063"/>
                </a:moveTo>
                <a:lnTo>
                  <a:pt x="2068067" y="2036063"/>
                </a:lnTo>
                <a:lnTo>
                  <a:pt x="2068067" y="2037587"/>
                </a:lnTo>
                <a:lnTo>
                  <a:pt x="2074163" y="2037587"/>
                </a:lnTo>
                <a:lnTo>
                  <a:pt x="2074163" y="2036063"/>
                </a:lnTo>
              </a:path>
              <a:path w="2339339" h="2049779">
                <a:moveTo>
                  <a:pt x="247904" y="2036063"/>
                </a:moveTo>
                <a:lnTo>
                  <a:pt x="253491" y="2037587"/>
                </a:lnTo>
                <a:lnTo>
                  <a:pt x="259080" y="2039111"/>
                </a:lnTo>
                <a:lnTo>
                  <a:pt x="280415" y="2039111"/>
                </a:lnTo>
                <a:lnTo>
                  <a:pt x="280415" y="2037587"/>
                </a:lnTo>
                <a:lnTo>
                  <a:pt x="272796" y="2037587"/>
                </a:lnTo>
                <a:lnTo>
                  <a:pt x="272795" y="2036063"/>
                </a:lnTo>
              </a:path>
              <a:path w="2339339" h="2049779">
                <a:moveTo>
                  <a:pt x="2060447" y="2037587"/>
                </a:moveTo>
                <a:lnTo>
                  <a:pt x="2060447" y="2039111"/>
                </a:lnTo>
                <a:lnTo>
                  <a:pt x="2068067" y="2039111"/>
                </a:lnTo>
                <a:lnTo>
                  <a:pt x="2068067" y="2037587"/>
                </a:lnTo>
              </a:path>
              <a:path w="2339339" h="2049779">
                <a:moveTo>
                  <a:pt x="2068067" y="2037587"/>
                </a:moveTo>
                <a:lnTo>
                  <a:pt x="2068067" y="2039111"/>
                </a:lnTo>
                <a:lnTo>
                  <a:pt x="2080259" y="2039111"/>
                </a:lnTo>
                <a:lnTo>
                  <a:pt x="2085847" y="2037587"/>
                </a:lnTo>
              </a:path>
              <a:path w="2339339" h="2049779">
                <a:moveTo>
                  <a:pt x="288035" y="2039111"/>
                </a:moveTo>
                <a:lnTo>
                  <a:pt x="280415" y="2039111"/>
                </a:lnTo>
                <a:lnTo>
                  <a:pt x="288035" y="2039111"/>
                </a:lnTo>
              </a:path>
              <a:path w="2339339" h="2049779">
                <a:moveTo>
                  <a:pt x="2052827" y="2039111"/>
                </a:moveTo>
                <a:lnTo>
                  <a:pt x="2052828" y="2040635"/>
                </a:lnTo>
                <a:lnTo>
                  <a:pt x="2043683" y="2040635"/>
                </a:lnTo>
                <a:lnTo>
                  <a:pt x="2043683" y="2042159"/>
                </a:lnTo>
                <a:lnTo>
                  <a:pt x="2052827" y="2042159"/>
                </a:lnTo>
                <a:lnTo>
                  <a:pt x="2063495" y="2042159"/>
                </a:lnTo>
                <a:lnTo>
                  <a:pt x="2071877" y="2040635"/>
                </a:lnTo>
                <a:lnTo>
                  <a:pt x="2080259" y="2039111"/>
                </a:lnTo>
              </a:path>
              <a:path w="2339339" h="2049779">
                <a:moveTo>
                  <a:pt x="259080" y="2039111"/>
                </a:moveTo>
                <a:lnTo>
                  <a:pt x="267461" y="2040635"/>
                </a:lnTo>
                <a:lnTo>
                  <a:pt x="297179" y="2040635"/>
                </a:lnTo>
                <a:lnTo>
                  <a:pt x="288036" y="2040635"/>
                </a:lnTo>
                <a:lnTo>
                  <a:pt x="288035" y="2039111"/>
                </a:lnTo>
              </a:path>
              <a:path w="2339339" h="2049779">
                <a:moveTo>
                  <a:pt x="267462" y="2040635"/>
                </a:moveTo>
                <a:lnTo>
                  <a:pt x="275843" y="2042159"/>
                </a:lnTo>
                <a:lnTo>
                  <a:pt x="284225" y="2043683"/>
                </a:lnTo>
                <a:lnTo>
                  <a:pt x="297179" y="2043683"/>
                </a:lnTo>
                <a:lnTo>
                  <a:pt x="288035" y="2042159"/>
                </a:lnTo>
                <a:lnTo>
                  <a:pt x="280415" y="2040635"/>
                </a:lnTo>
              </a:path>
              <a:path w="2339339" h="2049779">
                <a:moveTo>
                  <a:pt x="280415" y="2040635"/>
                </a:moveTo>
                <a:lnTo>
                  <a:pt x="288035" y="2042159"/>
                </a:lnTo>
                <a:lnTo>
                  <a:pt x="297179" y="2043683"/>
                </a:lnTo>
                <a:lnTo>
                  <a:pt x="329183" y="2043683"/>
                </a:lnTo>
                <a:lnTo>
                  <a:pt x="309372" y="2043683"/>
                </a:lnTo>
                <a:lnTo>
                  <a:pt x="309371" y="2042159"/>
                </a:lnTo>
                <a:lnTo>
                  <a:pt x="301585" y="2042159"/>
                </a:lnTo>
                <a:lnTo>
                  <a:pt x="297180" y="2042159"/>
                </a:lnTo>
                <a:lnTo>
                  <a:pt x="297179" y="2040635"/>
                </a:lnTo>
              </a:path>
              <a:path w="2339339" h="2049779">
                <a:moveTo>
                  <a:pt x="2031491" y="2042159"/>
                </a:moveTo>
                <a:lnTo>
                  <a:pt x="2031491" y="2042159"/>
                </a:lnTo>
                <a:lnTo>
                  <a:pt x="2052827" y="2042159"/>
                </a:lnTo>
              </a:path>
              <a:path w="2339339" h="2049779">
                <a:moveTo>
                  <a:pt x="2031491" y="2042159"/>
                </a:moveTo>
                <a:lnTo>
                  <a:pt x="2031492" y="2043683"/>
                </a:lnTo>
                <a:lnTo>
                  <a:pt x="2011679" y="2043683"/>
                </a:lnTo>
                <a:lnTo>
                  <a:pt x="2011679" y="2045207"/>
                </a:lnTo>
                <a:lnTo>
                  <a:pt x="2011679" y="2046731"/>
                </a:lnTo>
                <a:lnTo>
                  <a:pt x="2038349" y="2046731"/>
                </a:lnTo>
                <a:lnTo>
                  <a:pt x="2046731" y="2045207"/>
                </a:lnTo>
                <a:lnTo>
                  <a:pt x="2055113" y="2043683"/>
                </a:lnTo>
                <a:lnTo>
                  <a:pt x="2063495" y="2042159"/>
                </a:lnTo>
              </a:path>
              <a:path w="2339339" h="2049779">
                <a:moveTo>
                  <a:pt x="284225" y="2043683"/>
                </a:moveTo>
                <a:lnTo>
                  <a:pt x="292607" y="2045207"/>
                </a:lnTo>
                <a:lnTo>
                  <a:pt x="329183" y="2045207"/>
                </a:lnTo>
                <a:lnTo>
                  <a:pt x="329183" y="2043683"/>
                </a:lnTo>
              </a:path>
              <a:path w="2339339" h="2049779">
                <a:moveTo>
                  <a:pt x="2011679" y="2045207"/>
                </a:moveTo>
                <a:lnTo>
                  <a:pt x="329183" y="2045207"/>
                </a:lnTo>
                <a:lnTo>
                  <a:pt x="2011679" y="2045207"/>
                </a:lnTo>
              </a:path>
              <a:path w="2339339" h="2049779">
                <a:moveTo>
                  <a:pt x="292608" y="2045207"/>
                </a:moveTo>
                <a:lnTo>
                  <a:pt x="300990" y="2046731"/>
                </a:lnTo>
                <a:lnTo>
                  <a:pt x="2011679" y="2046731"/>
                </a:lnTo>
                <a:lnTo>
                  <a:pt x="2011679" y="2045207"/>
                </a:lnTo>
              </a:path>
              <a:path w="2339339" h="2049779">
                <a:moveTo>
                  <a:pt x="300990" y="2046731"/>
                </a:moveTo>
                <a:lnTo>
                  <a:pt x="309372" y="2048255"/>
                </a:lnTo>
                <a:lnTo>
                  <a:pt x="327660" y="2049779"/>
                </a:lnTo>
                <a:lnTo>
                  <a:pt x="2011679" y="2049779"/>
                </a:lnTo>
                <a:lnTo>
                  <a:pt x="2029967" y="2048255"/>
                </a:lnTo>
                <a:lnTo>
                  <a:pt x="2038349" y="204673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8967" y="2459735"/>
            <a:ext cx="2330195" cy="2040635"/>
          </a:xfrm>
          <a:custGeom>
            <a:avLst/>
            <a:gdLst/>
            <a:ahLst/>
            <a:cxnLst/>
            <a:rect l="l" t="t" r="r" b="b"/>
            <a:pathLst>
              <a:path w="2330195" h="2040635">
                <a:moveTo>
                  <a:pt x="0" y="339851"/>
                </a:moveTo>
                <a:lnTo>
                  <a:pt x="0" y="1700783"/>
                </a:lnTo>
                <a:lnTo>
                  <a:pt x="1128" y="1728624"/>
                </a:lnTo>
                <a:lnTo>
                  <a:pt x="9890" y="1782375"/>
                </a:lnTo>
                <a:lnTo>
                  <a:pt x="26741" y="1832967"/>
                </a:lnTo>
                <a:lnTo>
                  <a:pt x="50975" y="1879695"/>
                </a:lnTo>
                <a:lnTo>
                  <a:pt x="81889" y="1921856"/>
                </a:lnTo>
                <a:lnTo>
                  <a:pt x="118779" y="1958746"/>
                </a:lnTo>
                <a:lnTo>
                  <a:pt x="160940" y="1989660"/>
                </a:lnTo>
                <a:lnTo>
                  <a:pt x="207668" y="2013894"/>
                </a:lnTo>
                <a:lnTo>
                  <a:pt x="258260" y="2030744"/>
                </a:lnTo>
                <a:lnTo>
                  <a:pt x="312011" y="2039507"/>
                </a:lnTo>
                <a:lnTo>
                  <a:pt x="339851" y="2040635"/>
                </a:lnTo>
                <a:lnTo>
                  <a:pt x="1990343" y="2040635"/>
                </a:lnTo>
                <a:lnTo>
                  <a:pt x="2045410" y="2036181"/>
                </a:lnTo>
                <a:lnTo>
                  <a:pt x="2097670" y="2023286"/>
                </a:lnTo>
                <a:lnTo>
                  <a:pt x="2146418" y="2002656"/>
                </a:lnTo>
                <a:lnTo>
                  <a:pt x="2190951" y="1974994"/>
                </a:lnTo>
                <a:lnTo>
                  <a:pt x="2230564" y="1941004"/>
                </a:lnTo>
                <a:lnTo>
                  <a:pt x="2264554" y="1901391"/>
                </a:lnTo>
                <a:lnTo>
                  <a:pt x="2292216" y="1856858"/>
                </a:lnTo>
                <a:lnTo>
                  <a:pt x="2312846" y="1808110"/>
                </a:lnTo>
                <a:lnTo>
                  <a:pt x="2325741" y="1755850"/>
                </a:lnTo>
                <a:lnTo>
                  <a:pt x="2330195" y="1700783"/>
                </a:lnTo>
                <a:lnTo>
                  <a:pt x="2330195" y="339851"/>
                </a:lnTo>
                <a:lnTo>
                  <a:pt x="2325741" y="284785"/>
                </a:lnTo>
                <a:lnTo>
                  <a:pt x="2312846" y="232525"/>
                </a:lnTo>
                <a:lnTo>
                  <a:pt x="2292216" y="183777"/>
                </a:lnTo>
                <a:lnTo>
                  <a:pt x="2264554" y="139244"/>
                </a:lnTo>
                <a:lnTo>
                  <a:pt x="2230564" y="99631"/>
                </a:lnTo>
                <a:lnTo>
                  <a:pt x="2190951" y="65641"/>
                </a:lnTo>
                <a:lnTo>
                  <a:pt x="2146418" y="37979"/>
                </a:lnTo>
                <a:lnTo>
                  <a:pt x="2097670" y="17349"/>
                </a:lnTo>
                <a:lnTo>
                  <a:pt x="2045410" y="4454"/>
                </a:lnTo>
                <a:lnTo>
                  <a:pt x="1990343" y="0"/>
                </a:lnTo>
                <a:lnTo>
                  <a:pt x="339851" y="0"/>
                </a:ln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close/>
              </a:path>
            </a:pathLst>
          </a:custGeom>
          <a:solidFill>
            <a:srgbClr val="8EB3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111" y="4210811"/>
            <a:ext cx="45719" cy="141731"/>
          </a:xfrm>
          <a:custGeom>
            <a:avLst/>
            <a:gdLst/>
            <a:ahLst/>
            <a:cxnLst/>
            <a:rect l="l" t="t" r="r" b="b"/>
            <a:pathLst>
              <a:path w="45719" h="141731">
                <a:moveTo>
                  <a:pt x="6095" y="33527"/>
                </a:moveTo>
                <a:lnTo>
                  <a:pt x="3047" y="16763"/>
                </a:lnTo>
                <a:lnTo>
                  <a:pt x="0" y="0"/>
                </a:lnTo>
                <a:lnTo>
                  <a:pt x="1523" y="51815"/>
                </a:lnTo>
                <a:lnTo>
                  <a:pt x="7619" y="68579"/>
                </a:lnTo>
                <a:lnTo>
                  <a:pt x="13715" y="83819"/>
                </a:lnTo>
                <a:lnTo>
                  <a:pt x="21335" y="99059"/>
                </a:lnTo>
                <a:lnTo>
                  <a:pt x="28956" y="114299"/>
                </a:lnTo>
                <a:lnTo>
                  <a:pt x="36575" y="128015"/>
                </a:lnTo>
                <a:lnTo>
                  <a:pt x="45719" y="141731"/>
                </a:lnTo>
                <a:lnTo>
                  <a:pt x="44195" y="123443"/>
                </a:lnTo>
                <a:lnTo>
                  <a:pt x="36575" y="108203"/>
                </a:lnTo>
                <a:lnTo>
                  <a:pt x="28956" y="94487"/>
                </a:lnTo>
                <a:lnTo>
                  <a:pt x="22859" y="79247"/>
                </a:lnTo>
                <a:lnTo>
                  <a:pt x="16763" y="64007"/>
                </a:lnTo>
                <a:lnTo>
                  <a:pt x="10668" y="48767"/>
                </a:lnTo>
                <a:lnTo>
                  <a:pt x="609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4395" y="2455163"/>
            <a:ext cx="2339339" cy="2049779"/>
          </a:xfrm>
          <a:custGeom>
            <a:avLst/>
            <a:gdLst/>
            <a:ahLst/>
            <a:cxnLst/>
            <a:rect l="l" t="t" r="r" b="b"/>
            <a:pathLst>
              <a:path w="2339339" h="2049779">
                <a:moveTo>
                  <a:pt x="1524" y="1740407"/>
                </a:moveTo>
                <a:lnTo>
                  <a:pt x="4572" y="1757171"/>
                </a:lnTo>
                <a:lnTo>
                  <a:pt x="7619" y="1773935"/>
                </a:lnTo>
                <a:lnTo>
                  <a:pt x="10668" y="1790699"/>
                </a:lnTo>
                <a:lnTo>
                  <a:pt x="15239" y="1807463"/>
                </a:lnTo>
                <a:lnTo>
                  <a:pt x="13716" y="1755647"/>
                </a:lnTo>
                <a:lnTo>
                  <a:pt x="12192" y="1738883"/>
                </a:lnTo>
                <a:lnTo>
                  <a:pt x="10668" y="1722119"/>
                </a:lnTo>
                <a:lnTo>
                  <a:pt x="9143" y="1705355"/>
                </a:lnTo>
                <a:lnTo>
                  <a:pt x="9143" y="344423"/>
                </a:lnTo>
                <a:lnTo>
                  <a:pt x="10668" y="327659"/>
                </a:lnTo>
                <a:lnTo>
                  <a:pt x="12192" y="310895"/>
                </a:lnTo>
                <a:lnTo>
                  <a:pt x="13716" y="294131"/>
                </a:lnTo>
                <a:lnTo>
                  <a:pt x="16763" y="277367"/>
                </a:lnTo>
                <a:lnTo>
                  <a:pt x="19812" y="260603"/>
                </a:lnTo>
                <a:lnTo>
                  <a:pt x="24384" y="245363"/>
                </a:lnTo>
                <a:lnTo>
                  <a:pt x="30480" y="230123"/>
                </a:lnTo>
                <a:lnTo>
                  <a:pt x="36575" y="214883"/>
                </a:lnTo>
                <a:lnTo>
                  <a:pt x="42672" y="199643"/>
                </a:lnTo>
                <a:lnTo>
                  <a:pt x="50292" y="184403"/>
                </a:lnTo>
                <a:lnTo>
                  <a:pt x="57912" y="170687"/>
                </a:lnTo>
                <a:lnTo>
                  <a:pt x="67056" y="156971"/>
                </a:lnTo>
                <a:lnTo>
                  <a:pt x="76200" y="144779"/>
                </a:lnTo>
                <a:lnTo>
                  <a:pt x="86868" y="131063"/>
                </a:lnTo>
                <a:lnTo>
                  <a:pt x="97536" y="118871"/>
                </a:lnTo>
                <a:lnTo>
                  <a:pt x="108204" y="108203"/>
                </a:lnTo>
                <a:lnTo>
                  <a:pt x="120395" y="97536"/>
                </a:lnTo>
                <a:lnTo>
                  <a:pt x="132587" y="86867"/>
                </a:lnTo>
                <a:lnTo>
                  <a:pt x="144780" y="76200"/>
                </a:lnTo>
                <a:lnTo>
                  <a:pt x="156972" y="67055"/>
                </a:lnTo>
                <a:lnTo>
                  <a:pt x="170687" y="57912"/>
                </a:lnTo>
                <a:lnTo>
                  <a:pt x="185928" y="50291"/>
                </a:lnTo>
                <a:lnTo>
                  <a:pt x="199644" y="42672"/>
                </a:lnTo>
                <a:lnTo>
                  <a:pt x="214884" y="36575"/>
                </a:lnTo>
                <a:lnTo>
                  <a:pt x="230124" y="30479"/>
                </a:lnTo>
                <a:lnTo>
                  <a:pt x="245363" y="24384"/>
                </a:lnTo>
                <a:lnTo>
                  <a:pt x="262128" y="19812"/>
                </a:lnTo>
                <a:lnTo>
                  <a:pt x="277368" y="16763"/>
                </a:lnTo>
                <a:lnTo>
                  <a:pt x="294131" y="13715"/>
                </a:lnTo>
                <a:lnTo>
                  <a:pt x="310895" y="10667"/>
                </a:lnTo>
                <a:lnTo>
                  <a:pt x="327660" y="10667"/>
                </a:lnTo>
                <a:lnTo>
                  <a:pt x="345947" y="9143"/>
                </a:lnTo>
                <a:lnTo>
                  <a:pt x="1994915" y="9143"/>
                </a:lnTo>
                <a:lnTo>
                  <a:pt x="2011679" y="10667"/>
                </a:lnTo>
                <a:lnTo>
                  <a:pt x="2028443" y="10667"/>
                </a:lnTo>
                <a:lnTo>
                  <a:pt x="2045207" y="13715"/>
                </a:lnTo>
                <a:lnTo>
                  <a:pt x="2061971" y="16763"/>
                </a:lnTo>
                <a:lnTo>
                  <a:pt x="2078735" y="19812"/>
                </a:lnTo>
                <a:lnTo>
                  <a:pt x="2093975" y="24384"/>
                </a:lnTo>
                <a:lnTo>
                  <a:pt x="2109215" y="30479"/>
                </a:lnTo>
                <a:lnTo>
                  <a:pt x="2124455" y="36575"/>
                </a:lnTo>
                <a:lnTo>
                  <a:pt x="2139695" y="42672"/>
                </a:lnTo>
                <a:lnTo>
                  <a:pt x="2154935" y="50291"/>
                </a:lnTo>
                <a:lnTo>
                  <a:pt x="2168651" y="57912"/>
                </a:lnTo>
                <a:lnTo>
                  <a:pt x="2182367" y="67055"/>
                </a:lnTo>
                <a:lnTo>
                  <a:pt x="2194559" y="76200"/>
                </a:lnTo>
                <a:lnTo>
                  <a:pt x="2208275" y="86867"/>
                </a:lnTo>
                <a:lnTo>
                  <a:pt x="2220467" y="97536"/>
                </a:lnTo>
                <a:lnTo>
                  <a:pt x="2231135" y="108203"/>
                </a:lnTo>
                <a:lnTo>
                  <a:pt x="2243327" y="120395"/>
                </a:lnTo>
                <a:lnTo>
                  <a:pt x="2252471" y="131063"/>
                </a:lnTo>
                <a:lnTo>
                  <a:pt x="2263139" y="144779"/>
                </a:lnTo>
                <a:lnTo>
                  <a:pt x="2272283" y="156971"/>
                </a:lnTo>
                <a:lnTo>
                  <a:pt x="2281427" y="170687"/>
                </a:lnTo>
                <a:lnTo>
                  <a:pt x="2289047" y="185927"/>
                </a:lnTo>
                <a:lnTo>
                  <a:pt x="2296667" y="199643"/>
                </a:lnTo>
                <a:lnTo>
                  <a:pt x="2302763" y="214883"/>
                </a:lnTo>
                <a:lnTo>
                  <a:pt x="2308859" y="230123"/>
                </a:lnTo>
                <a:lnTo>
                  <a:pt x="2314955" y="245363"/>
                </a:lnTo>
                <a:lnTo>
                  <a:pt x="2319527" y="260603"/>
                </a:lnTo>
                <a:lnTo>
                  <a:pt x="2322575" y="277367"/>
                </a:lnTo>
                <a:lnTo>
                  <a:pt x="2325623" y="294131"/>
                </a:lnTo>
                <a:lnTo>
                  <a:pt x="2327147" y="310895"/>
                </a:lnTo>
                <a:lnTo>
                  <a:pt x="2328671" y="327659"/>
                </a:lnTo>
                <a:lnTo>
                  <a:pt x="2330195" y="344423"/>
                </a:lnTo>
                <a:lnTo>
                  <a:pt x="2330195" y="1705355"/>
                </a:lnTo>
                <a:lnTo>
                  <a:pt x="2328671" y="1722119"/>
                </a:lnTo>
                <a:lnTo>
                  <a:pt x="2328671" y="1738883"/>
                </a:lnTo>
                <a:lnTo>
                  <a:pt x="2325623" y="1755647"/>
                </a:lnTo>
                <a:lnTo>
                  <a:pt x="2322575" y="1772411"/>
                </a:lnTo>
                <a:lnTo>
                  <a:pt x="2319527" y="1789175"/>
                </a:lnTo>
                <a:lnTo>
                  <a:pt x="2314955" y="1804415"/>
                </a:lnTo>
                <a:lnTo>
                  <a:pt x="2308859" y="1819655"/>
                </a:lnTo>
                <a:lnTo>
                  <a:pt x="2302763" y="1834895"/>
                </a:lnTo>
                <a:lnTo>
                  <a:pt x="2296667" y="1850135"/>
                </a:lnTo>
                <a:lnTo>
                  <a:pt x="2289047" y="1865375"/>
                </a:lnTo>
                <a:lnTo>
                  <a:pt x="2281427" y="1879091"/>
                </a:lnTo>
                <a:lnTo>
                  <a:pt x="2272283" y="1892807"/>
                </a:lnTo>
                <a:lnTo>
                  <a:pt x="2263139" y="1904999"/>
                </a:lnTo>
                <a:lnTo>
                  <a:pt x="2252471" y="1918715"/>
                </a:lnTo>
                <a:lnTo>
                  <a:pt x="2241803" y="1930907"/>
                </a:lnTo>
                <a:lnTo>
                  <a:pt x="2231135" y="1941575"/>
                </a:lnTo>
                <a:lnTo>
                  <a:pt x="2220467" y="1953767"/>
                </a:lnTo>
                <a:lnTo>
                  <a:pt x="2208275" y="1964435"/>
                </a:lnTo>
                <a:lnTo>
                  <a:pt x="2194559" y="1973579"/>
                </a:lnTo>
                <a:lnTo>
                  <a:pt x="2182367" y="1982723"/>
                </a:lnTo>
                <a:lnTo>
                  <a:pt x="2168651" y="1991867"/>
                </a:lnTo>
                <a:lnTo>
                  <a:pt x="2153411" y="1999487"/>
                </a:lnTo>
                <a:lnTo>
                  <a:pt x="2139695" y="2007107"/>
                </a:lnTo>
                <a:lnTo>
                  <a:pt x="2124455" y="2013203"/>
                </a:lnTo>
                <a:lnTo>
                  <a:pt x="2109215" y="2019299"/>
                </a:lnTo>
                <a:lnTo>
                  <a:pt x="2093975" y="2025395"/>
                </a:lnTo>
                <a:lnTo>
                  <a:pt x="2078735" y="2029967"/>
                </a:lnTo>
                <a:lnTo>
                  <a:pt x="2061971" y="2033015"/>
                </a:lnTo>
                <a:lnTo>
                  <a:pt x="2045207" y="2036063"/>
                </a:lnTo>
                <a:lnTo>
                  <a:pt x="2028443" y="2039111"/>
                </a:lnTo>
                <a:lnTo>
                  <a:pt x="2011679" y="2039111"/>
                </a:lnTo>
                <a:lnTo>
                  <a:pt x="1994915" y="2040635"/>
                </a:lnTo>
                <a:lnTo>
                  <a:pt x="344423" y="2040635"/>
                </a:lnTo>
                <a:lnTo>
                  <a:pt x="327660" y="2039111"/>
                </a:lnTo>
                <a:lnTo>
                  <a:pt x="310895" y="2039111"/>
                </a:lnTo>
                <a:lnTo>
                  <a:pt x="294131" y="2036063"/>
                </a:lnTo>
                <a:lnTo>
                  <a:pt x="277368" y="2033015"/>
                </a:lnTo>
                <a:lnTo>
                  <a:pt x="260604" y="2029967"/>
                </a:lnTo>
                <a:lnTo>
                  <a:pt x="245363" y="2025395"/>
                </a:lnTo>
                <a:lnTo>
                  <a:pt x="230124" y="2019299"/>
                </a:lnTo>
                <a:lnTo>
                  <a:pt x="214884" y="2013203"/>
                </a:lnTo>
                <a:lnTo>
                  <a:pt x="199644" y="2007107"/>
                </a:lnTo>
                <a:lnTo>
                  <a:pt x="185928" y="1999487"/>
                </a:lnTo>
                <a:lnTo>
                  <a:pt x="170687" y="1991867"/>
                </a:lnTo>
                <a:lnTo>
                  <a:pt x="156972" y="1982723"/>
                </a:lnTo>
                <a:lnTo>
                  <a:pt x="144780" y="1973579"/>
                </a:lnTo>
                <a:lnTo>
                  <a:pt x="131063" y="1962911"/>
                </a:lnTo>
                <a:lnTo>
                  <a:pt x="118872" y="1952243"/>
                </a:lnTo>
                <a:lnTo>
                  <a:pt x="108204" y="1941575"/>
                </a:lnTo>
                <a:lnTo>
                  <a:pt x="97536" y="1930907"/>
                </a:lnTo>
                <a:lnTo>
                  <a:pt x="86868" y="1918715"/>
                </a:lnTo>
                <a:lnTo>
                  <a:pt x="76200" y="1904999"/>
                </a:lnTo>
                <a:lnTo>
                  <a:pt x="67056" y="1892807"/>
                </a:lnTo>
                <a:lnTo>
                  <a:pt x="57912" y="1879091"/>
                </a:lnTo>
                <a:lnTo>
                  <a:pt x="59436" y="1897379"/>
                </a:lnTo>
                <a:lnTo>
                  <a:pt x="68580" y="1911095"/>
                </a:lnTo>
                <a:lnTo>
                  <a:pt x="79248" y="1924811"/>
                </a:lnTo>
                <a:lnTo>
                  <a:pt x="89916" y="1937003"/>
                </a:lnTo>
                <a:lnTo>
                  <a:pt x="102107" y="1949195"/>
                </a:lnTo>
                <a:lnTo>
                  <a:pt x="112775" y="1959863"/>
                </a:lnTo>
                <a:lnTo>
                  <a:pt x="126492" y="1970531"/>
                </a:lnTo>
                <a:lnTo>
                  <a:pt x="138684" y="1981199"/>
                </a:lnTo>
                <a:lnTo>
                  <a:pt x="152400" y="1990343"/>
                </a:lnTo>
                <a:lnTo>
                  <a:pt x="166116" y="1999487"/>
                </a:lnTo>
                <a:lnTo>
                  <a:pt x="181356" y="2008631"/>
                </a:lnTo>
                <a:lnTo>
                  <a:pt x="195072" y="2016251"/>
                </a:lnTo>
                <a:lnTo>
                  <a:pt x="210312" y="2022347"/>
                </a:lnTo>
                <a:lnTo>
                  <a:pt x="227075" y="2028443"/>
                </a:lnTo>
                <a:lnTo>
                  <a:pt x="242316" y="2034539"/>
                </a:lnTo>
                <a:lnTo>
                  <a:pt x="259080" y="2039111"/>
                </a:lnTo>
                <a:lnTo>
                  <a:pt x="275844" y="2042159"/>
                </a:lnTo>
                <a:lnTo>
                  <a:pt x="292607" y="2045207"/>
                </a:lnTo>
                <a:lnTo>
                  <a:pt x="309372" y="2048255"/>
                </a:lnTo>
                <a:lnTo>
                  <a:pt x="327660" y="2049779"/>
                </a:lnTo>
                <a:lnTo>
                  <a:pt x="2011679" y="2049779"/>
                </a:lnTo>
                <a:lnTo>
                  <a:pt x="2029967" y="2048255"/>
                </a:lnTo>
                <a:lnTo>
                  <a:pt x="2046731" y="2045207"/>
                </a:lnTo>
                <a:lnTo>
                  <a:pt x="2063495" y="2042159"/>
                </a:lnTo>
                <a:lnTo>
                  <a:pt x="2080259" y="2039111"/>
                </a:lnTo>
                <a:lnTo>
                  <a:pt x="2097023" y="2034539"/>
                </a:lnTo>
                <a:lnTo>
                  <a:pt x="2113787" y="2028443"/>
                </a:lnTo>
                <a:lnTo>
                  <a:pt x="2129027" y="2022347"/>
                </a:lnTo>
                <a:lnTo>
                  <a:pt x="2144267" y="2016251"/>
                </a:lnTo>
                <a:lnTo>
                  <a:pt x="2159507" y="2008631"/>
                </a:lnTo>
                <a:lnTo>
                  <a:pt x="2173223" y="1999487"/>
                </a:lnTo>
                <a:lnTo>
                  <a:pt x="2186939" y="1990343"/>
                </a:lnTo>
                <a:lnTo>
                  <a:pt x="2200655" y="1981199"/>
                </a:lnTo>
                <a:lnTo>
                  <a:pt x="2214371" y="1970531"/>
                </a:lnTo>
                <a:lnTo>
                  <a:pt x="2226563" y="1959863"/>
                </a:lnTo>
                <a:lnTo>
                  <a:pt x="2238755" y="1949195"/>
                </a:lnTo>
                <a:lnTo>
                  <a:pt x="2249423" y="1937003"/>
                </a:lnTo>
                <a:lnTo>
                  <a:pt x="2260091" y="1924811"/>
                </a:lnTo>
                <a:lnTo>
                  <a:pt x="2270759" y="1911095"/>
                </a:lnTo>
                <a:lnTo>
                  <a:pt x="2279903" y="1897379"/>
                </a:lnTo>
                <a:lnTo>
                  <a:pt x="2289047" y="1883663"/>
                </a:lnTo>
                <a:lnTo>
                  <a:pt x="2298191" y="1868423"/>
                </a:lnTo>
                <a:lnTo>
                  <a:pt x="2305811" y="1854707"/>
                </a:lnTo>
                <a:lnTo>
                  <a:pt x="2311907" y="1839467"/>
                </a:lnTo>
                <a:lnTo>
                  <a:pt x="2318003" y="1822703"/>
                </a:lnTo>
                <a:lnTo>
                  <a:pt x="2324099" y="1807463"/>
                </a:lnTo>
                <a:lnTo>
                  <a:pt x="2328671" y="1790699"/>
                </a:lnTo>
                <a:lnTo>
                  <a:pt x="2331719" y="1773935"/>
                </a:lnTo>
                <a:lnTo>
                  <a:pt x="2334767" y="1757171"/>
                </a:lnTo>
                <a:lnTo>
                  <a:pt x="2337815" y="1740407"/>
                </a:lnTo>
                <a:lnTo>
                  <a:pt x="2339339" y="1722119"/>
                </a:lnTo>
                <a:lnTo>
                  <a:pt x="2339339" y="327659"/>
                </a:lnTo>
                <a:lnTo>
                  <a:pt x="2337815" y="309371"/>
                </a:lnTo>
                <a:lnTo>
                  <a:pt x="2334767" y="292607"/>
                </a:lnTo>
                <a:lnTo>
                  <a:pt x="2331719" y="275843"/>
                </a:lnTo>
                <a:lnTo>
                  <a:pt x="2328671" y="259079"/>
                </a:lnTo>
                <a:lnTo>
                  <a:pt x="2324099" y="242315"/>
                </a:lnTo>
                <a:lnTo>
                  <a:pt x="2318003" y="227075"/>
                </a:lnTo>
                <a:lnTo>
                  <a:pt x="2311907" y="210311"/>
                </a:lnTo>
                <a:lnTo>
                  <a:pt x="2305811" y="195071"/>
                </a:lnTo>
                <a:lnTo>
                  <a:pt x="2298191" y="181355"/>
                </a:lnTo>
                <a:lnTo>
                  <a:pt x="2289047" y="166115"/>
                </a:lnTo>
                <a:lnTo>
                  <a:pt x="2279903" y="152399"/>
                </a:lnTo>
                <a:lnTo>
                  <a:pt x="2270759" y="138683"/>
                </a:lnTo>
                <a:lnTo>
                  <a:pt x="2260091" y="124967"/>
                </a:lnTo>
                <a:lnTo>
                  <a:pt x="2249423" y="112775"/>
                </a:lnTo>
                <a:lnTo>
                  <a:pt x="2238755" y="100584"/>
                </a:lnTo>
                <a:lnTo>
                  <a:pt x="2226563" y="89915"/>
                </a:lnTo>
                <a:lnTo>
                  <a:pt x="2212847" y="79248"/>
                </a:lnTo>
                <a:lnTo>
                  <a:pt x="2200655" y="68579"/>
                </a:lnTo>
                <a:lnTo>
                  <a:pt x="2186939" y="59436"/>
                </a:lnTo>
                <a:lnTo>
                  <a:pt x="2173223" y="50291"/>
                </a:lnTo>
                <a:lnTo>
                  <a:pt x="2157983" y="41148"/>
                </a:lnTo>
                <a:lnTo>
                  <a:pt x="2144267" y="33527"/>
                </a:lnTo>
                <a:lnTo>
                  <a:pt x="2129027" y="27432"/>
                </a:lnTo>
                <a:lnTo>
                  <a:pt x="2112263" y="21336"/>
                </a:lnTo>
                <a:lnTo>
                  <a:pt x="2097023" y="15239"/>
                </a:lnTo>
                <a:lnTo>
                  <a:pt x="2080259" y="10667"/>
                </a:lnTo>
                <a:lnTo>
                  <a:pt x="2063495" y="7620"/>
                </a:lnTo>
                <a:lnTo>
                  <a:pt x="2046731" y="4572"/>
                </a:lnTo>
                <a:lnTo>
                  <a:pt x="2029967" y="1524"/>
                </a:lnTo>
                <a:lnTo>
                  <a:pt x="2011679" y="0"/>
                </a:lnTo>
                <a:lnTo>
                  <a:pt x="327660" y="0"/>
                </a:lnTo>
                <a:lnTo>
                  <a:pt x="309372" y="1524"/>
                </a:lnTo>
                <a:lnTo>
                  <a:pt x="292607" y="4572"/>
                </a:lnTo>
                <a:lnTo>
                  <a:pt x="275844" y="7620"/>
                </a:lnTo>
                <a:lnTo>
                  <a:pt x="259080" y="10667"/>
                </a:lnTo>
                <a:lnTo>
                  <a:pt x="242316" y="15239"/>
                </a:lnTo>
                <a:lnTo>
                  <a:pt x="227075" y="21336"/>
                </a:lnTo>
                <a:lnTo>
                  <a:pt x="210312" y="27432"/>
                </a:lnTo>
                <a:lnTo>
                  <a:pt x="195072" y="33527"/>
                </a:lnTo>
                <a:lnTo>
                  <a:pt x="181356" y="41148"/>
                </a:lnTo>
                <a:lnTo>
                  <a:pt x="166116" y="50291"/>
                </a:lnTo>
                <a:lnTo>
                  <a:pt x="152400" y="59436"/>
                </a:lnTo>
                <a:lnTo>
                  <a:pt x="138684" y="68579"/>
                </a:lnTo>
                <a:lnTo>
                  <a:pt x="124968" y="79248"/>
                </a:lnTo>
                <a:lnTo>
                  <a:pt x="112775" y="89915"/>
                </a:lnTo>
                <a:lnTo>
                  <a:pt x="100584" y="100584"/>
                </a:lnTo>
                <a:lnTo>
                  <a:pt x="89916" y="112775"/>
                </a:lnTo>
                <a:lnTo>
                  <a:pt x="79248" y="126491"/>
                </a:lnTo>
                <a:lnTo>
                  <a:pt x="68580" y="138683"/>
                </a:lnTo>
                <a:lnTo>
                  <a:pt x="59436" y="152399"/>
                </a:lnTo>
                <a:lnTo>
                  <a:pt x="50292" y="166115"/>
                </a:lnTo>
                <a:lnTo>
                  <a:pt x="41148" y="181355"/>
                </a:lnTo>
                <a:lnTo>
                  <a:pt x="33528" y="195071"/>
                </a:lnTo>
                <a:lnTo>
                  <a:pt x="27431" y="210311"/>
                </a:lnTo>
                <a:lnTo>
                  <a:pt x="21336" y="227075"/>
                </a:lnTo>
                <a:lnTo>
                  <a:pt x="15239" y="242315"/>
                </a:lnTo>
                <a:lnTo>
                  <a:pt x="10668" y="259079"/>
                </a:lnTo>
                <a:lnTo>
                  <a:pt x="7619" y="275843"/>
                </a:lnTo>
                <a:lnTo>
                  <a:pt x="4572" y="292607"/>
                </a:lnTo>
                <a:lnTo>
                  <a:pt x="1524" y="309371"/>
                </a:lnTo>
                <a:lnTo>
                  <a:pt x="0" y="327659"/>
                </a:lnTo>
                <a:lnTo>
                  <a:pt x="0" y="1722119"/>
                </a:lnTo>
                <a:lnTo>
                  <a:pt x="1524" y="174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9851" y="2523743"/>
            <a:ext cx="2215895" cy="1976627"/>
          </a:xfrm>
          <a:custGeom>
            <a:avLst/>
            <a:gdLst/>
            <a:ahLst/>
            <a:cxnLst/>
            <a:rect l="l" t="t" r="r" b="b"/>
            <a:pathLst>
              <a:path w="2215895" h="1976627">
                <a:moveTo>
                  <a:pt x="0" y="329183"/>
                </a:moveTo>
                <a:lnTo>
                  <a:pt x="0" y="1647443"/>
                </a:lnTo>
                <a:lnTo>
                  <a:pt x="1094" y="1674587"/>
                </a:lnTo>
                <a:lnTo>
                  <a:pt x="9592" y="1726900"/>
                </a:lnTo>
                <a:lnTo>
                  <a:pt x="25931" y="1776031"/>
                </a:lnTo>
                <a:lnTo>
                  <a:pt x="49426" y="1821321"/>
                </a:lnTo>
                <a:lnTo>
                  <a:pt x="79389" y="1862113"/>
                </a:lnTo>
                <a:lnTo>
                  <a:pt x="115137" y="1897747"/>
                </a:lnTo>
                <a:lnTo>
                  <a:pt x="155982" y="1927565"/>
                </a:lnTo>
                <a:lnTo>
                  <a:pt x="201239" y="1950910"/>
                </a:lnTo>
                <a:lnTo>
                  <a:pt x="250222" y="1967122"/>
                </a:lnTo>
                <a:lnTo>
                  <a:pt x="302246" y="1975544"/>
                </a:lnTo>
                <a:lnTo>
                  <a:pt x="329183" y="1976627"/>
                </a:lnTo>
                <a:lnTo>
                  <a:pt x="1886711" y="1976627"/>
                </a:lnTo>
                <a:lnTo>
                  <a:pt x="1939998" y="1972348"/>
                </a:lnTo>
                <a:lnTo>
                  <a:pt x="1990587" y="1959949"/>
                </a:lnTo>
                <a:lnTo>
                  <a:pt x="2037793" y="1940088"/>
                </a:lnTo>
                <a:lnTo>
                  <a:pt x="2080930" y="1913424"/>
                </a:lnTo>
                <a:lnTo>
                  <a:pt x="2119312" y="1880615"/>
                </a:lnTo>
                <a:lnTo>
                  <a:pt x="2152253" y="1842320"/>
                </a:lnTo>
                <a:lnTo>
                  <a:pt x="2179068" y="1799197"/>
                </a:lnTo>
                <a:lnTo>
                  <a:pt x="2199070" y="1751905"/>
                </a:lnTo>
                <a:lnTo>
                  <a:pt x="2211575" y="1701100"/>
                </a:lnTo>
                <a:lnTo>
                  <a:pt x="2215895" y="1647443"/>
                </a:lnTo>
                <a:lnTo>
                  <a:pt x="2215895" y="329183"/>
                </a:lnTo>
                <a:lnTo>
                  <a:pt x="2211575" y="275526"/>
                </a:lnTo>
                <a:lnTo>
                  <a:pt x="2199070" y="224722"/>
                </a:lnTo>
                <a:lnTo>
                  <a:pt x="2179068" y="177430"/>
                </a:lnTo>
                <a:lnTo>
                  <a:pt x="2152253" y="134307"/>
                </a:lnTo>
                <a:lnTo>
                  <a:pt x="2119312" y="96011"/>
                </a:lnTo>
                <a:lnTo>
                  <a:pt x="2080930" y="63203"/>
                </a:lnTo>
                <a:lnTo>
                  <a:pt x="2037793" y="36539"/>
                </a:lnTo>
                <a:lnTo>
                  <a:pt x="1990587" y="16678"/>
                </a:lnTo>
                <a:lnTo>
                  <a:pt x="1939998" y="4279"/>
                </a:lnTo>
                <a:lnTo>
                  <a:pt x="1886711" y="0"/>
                </a:lnTo>
                <a:lnTo>
                  <a:pt x="329183" y="0"/>
                </a:lnTo>
                <a:lnTo>
                  <a:pt x="275897" y="4279"/>
                </a:lnTo>
                <a:lnTo>
                  <a:pt x="225308" y="16678"/>
                </a:lnTo>
                <a:lnTo>
                  <a:pt x="178102" y="36539"/>
                </a:lnTo>
                <a:lnTo>
                  <a:pt x="134965" y="63203"/>
                </a:lnTo>
                <a:lnTo>
                  <a:pt x="96583" y="96011"/>
                </a:lnTo>
                <a:lnTo>
                  <a:pt x="63642" y="134307"/>
                </a:lnTo>
                <a:lnTo>
                  <a:pt x="36827" y="177430"/>
                </a:lnTo>
                <a:lnTo>
                  <a:pt x="16824" y="224722"/>
                </a:lnTo>
                <a:lnTo>
                  <a:pt x="4320" y="275526"/>
                </a:lnTo>
                <a:lnTo>
                  <a:pt x="0" y="329183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154423" y="2478023"/>
            <a:ext cx="2240279" cy="2004059"/>
          </a:xfrm>
          <a:custGeom>
            <a:avLst/>
            <a:gdLst/>
            <a:ahLst/>
            <a:cxnLst/>
            <a:rect l="l" t="t" r="r" b="b"/>
            <a:pathLst>
              <a:path w="2240279" h="2004059">
                <a:moveTo>
                  <a:pt x="100583" y="1903475"/>
                </a:moveTo>
                <a:lnTo>
                  <a:pt x="111251" y="1915667"/>
                </a:lnTo>
                <a:lnTo>
                  <a:pt x="124967" y="1926335"/>
                </a:lnTo>
                <a:lnTo>
                  <a:pt x="137159" y="1935479"/>
                </a:lnTo>
                <a:lnTo>
                  <a:pt x="150875" y="1946147"/>
                </a:lnTo>
                <a:lnTo>
                  <a:pt x="164591" y="1953767"/>
                </a:lnTo>
                <a:lnTo>
                  <a:pt x="178307" y="1962911"/>
                </a:lnTo>
                <a:lnTo>
                  <a:pt x="193547" y="1970531"/>
                </a:lnTo>
                <a:lnTo>
                  <a:pt x="208787" y="1976627"/>
                </a:lnTo>
                <a:lnTo>
                  <a:pt x="224027" y="1982723"/>
                </a:lnTo>
                <a:lnTo>
                  <a:pt x="240791" y="1988819"/>
                </a:lnTo>
                <a:lnTo>
                  <a:pt x="256031" y="1993391"/>
                </a:lnTo>
                <a:lnTo>
                  <a:pt x="272795" y="1996439"/>
                </a:lnTo>
                <a:lnTo>
                  <a:pt x="289559" y="1999487"/>
                </a:lnTo>
                <a:lnTo>
                  <a:pt x="307847" y="2002535"/>
                </a:lnTo>
                <a:lnTo>
                  <a:pt x="324611" y="2002535"/>
                </a:lnTo>
                <a:lnTo>
                  <a:pt x="341375" y="2004059"/>
                </a:lnTo>
                <a:lnTo>
                  <a:pt x="1917191" y="2004059"/>
                </a:lnTo>
                <a:lnTo>
                  <a:pt x="1933955" y="2002535"/>
                </a:lnTo>
                <a:lnTo>
                  <a:pt x="1950719" y="1999487"/>
                </a:lnTo>
                <a:lnTo>
                  <a:pt x="1967483" y="1996439"/>
                </a:lnTo>
                <a:lnTo>
                  <a:pt x="1984247" y="1993391"/>
                </a:lnTo>
                <a:lnTo>
                  <a:pt x="2001011" y="1988819"/>
                </a:lnTo>
                <a:lnTo>
                  <a:pt x="2016251" y="1982723"/>
                </a:lnTo>
                <a:lnTo>
                  <a:pt x="2031491" y="1976627"/>
                </a:lnTo>
                <a:lnTo>
                  <a:pt x="2046731" y="1970531"/>
                </a:lnTo>
                <a:lnTo>
                  <a:pt x="2061971" y="1962911"/>
                </a:lnTo>
                <a:lnTo>
                  <a:pt x="2075687" y="1953767"/>
                </a:lnTo>
                <a:lnTo>
                  <a:pt x="2089403" y="1944623"/>
                </a:lnTo>
                <a:lnTo>
                  <a:pt x="2103119" y="1935479"/>
                </a:lnTo>
                <a:lnTo>
                  <a:pt x="2116835" y="1924811"/>
                </a:lnTo>
                <a:lnTo>
                  <a:pt x="2129027" y="1914143"/>
                </a:lnTo>
                <a:lnTo>
                  <a:pt x="2141219" y="1903475"/>
                </a:lnTo>
                <a:lnTo>
                  <a:pt x="2151887" y="1891283"/>
                </a:lnTo>
                <a:lnTo>
                  <a:pt x="2162555" y="1879091"/>
                </a:lnTo>
                <a:lnTo>
                  <a:pt x="2173223" y="1865375"/>
                </a:lnTo>
                <a:lnTo>
                  <a:pt x="2182367" y="1853183"/>
                </a:lnTo>
                <a:lnTo>
                  <a:pt x="2191511" y="1837943"/>
                </a:lnTo>
                <a:lnTo>
                  <a:pt x="2199131" y="1824227"/>
                </a:lnTo>
                <a:lnTo>
                  <a:pt x="2206751" y="1808987"/>
                </a:lnTo>
                <a:lnTo>
                  <a:pt x="2214371" y="1793747"/>
                </a:lnTo>
                <a:lnTo>
                  <a:pt x="2220467" y="1778507"/>
                </a:lnTo>
                <a:lnTo>
                  <a:pt x="2225039" y="1763267"/>
                </a:lnTo>
                <a:lnTo>
                  <a:pt x="2229611" y="1746503"/>
                </a:lnTo>
                <a:lnTo>
                  <a:pt x="2234183" y="1729739"/>
                </a:lnTo>
                <a:lnTo>
                  <a:pt x="2237231" y="1712975"/>
                </a:lnTo>
                <a:lnTo>
                  <a:pt x="2238755" y="1696211"/>
                </a:lnTo>
                <a:lnTo>
                  <a:pt x="2240279" y="1679447"/>
                </a:lnTo>
                <a:lnTo>
                  <a:pt x="2240279" y="324611"/>
                </a:lnTo>
                <a:lnTo>
                  <a:pt x="2238755" y="307847"/>
                </a:lnTo>
                <a:lnTo>
                  <a:pt x="2237231" y="291083"/>
                </a:lnTo>
                <a:lnTo>
                  <a:pt x="2234183" y="272795"/>
                </a:lnTo>
                <a:lnTo>
                  <a:pt x="2229611" y="257555"/>
                </a:lnTo>
                <a:lnTo>
                  <a:pt x="2225039" y="240791"/>
                </a:lnTo>
                <a:lnTo>
                  <a:pt x="2220467" y="224027"/>
                </a:lnTo>
                <a:lnTo>
                  <a:pt x="2214371" y="208787"/>
                </a:lnTo>
                <a:lnTo>
                  <a:pt x="2206751" y="193547"/>
                </a:lnTo>
                <a:lnTo>
                  <a:pt x="2199131" y="179831"/>
                </a:lnTo>
                <a:lnTo>
                  <a:pt x="2191511" y="164591"/>
                </a:lnTo>
                <a:lnTo>
                  <a:pt x="2182367" y="150875"/>
                </a:lnTo>
                <a:lnTo>
                  <a:pt x="2173223" y="137159"/>
                </a:lnTo>
                <a:lnTo>
                  <a:pt x="2162555" y="124967"/>
                </a:lnTo>
                <a:lnTo>
                  <a:pt x="2151887" y="112775"/>
                </a:lnTo>
                <a:lnTo>
                  <a:pt x="2139695" y="100583"/>
                </a:lnTo>
                <a:lnTo>
                  <a:pt x="2129027" y="88391"/>
                </a:lnTo>
                <a:lnTo>
                  <a:pt x="2116835" y="77724"/>
                </a:lnTo>
                <a:lnTo>
                  <a:pt x="2103119" y="68579"/>
                </a:lnTo>
                <a:lnTo>
                  <a:pt x="2089403" y="57912"/>
                </a:lnTo>
                <a:lnTo>
                  <a:pt x="2075687" y="50291"/>
                </a:lnTo>
                <a:lnTo>
                  <a:pt x="2061971" y="41148"/>
                </a:lnTo>
                <a:lnTo>
                  <a:pt x="2046731" y="33527"/>
                </a:lnTo>
                <a:lnTo>
                  <a:pt x="2031491" y="27431"/>
                </a:lnTo>
                <a:lnTo>
                  <a:pt x="2016251" y="21336"/>
                </a:lnTo>
                <a:lnTo>
                  <a:pt x="1999487" y="15239"/>
                </a:lnTo>
                <a:lnTo>
                  <a:pt x="1984247" y="10667"/>
                </a:lnTo>
                <a:lnTo>
                  <a:pt x="1967483" y="7619"/>
                </a:lnTo>
                <a:lnTo>
                  <a:pt x="1950719" y="4572"/>
                </a:lnTo>
                <a:lnTo>
                  <a:pt x="1932431" y="1524"/>
                </a:lnTo>
                <a:lnTo>
                  <a:pt x="1915667" y="1524"/>
                </a:lnTo>
                <a:lnTo>
                  <a:pt x="1898903" y="0"/>
                </a:lnTo>
                <a:lnTo>
                  <a:pt x="341375" y="0"/>
                </a:lnTo>
                <a:lnTo>
                  <a:pt x="324611" y="1524"/>
                </a:lnTo>
                <a:lnTo>
                  <a:pt x="306323" y="1524"/>
                </a:lnTo>
                <a:lnTo>
                  <a:pt x="289559" y="4572"/>
                </a:lnTo>
                <a:lnTo>
                  <a:pt x="272795" y="7619"/>
                </a:lnTo>
                <a:lnTo>
                  <a:pt x="256031" y="10667"/>
                </a:lnTo>
                <a:lnTo>
                  <a:pt x="239267" y="15239"/>
                </a:lnTo>
                <a:lnTo>
                  <a:pt x="224027" y="21336"/>
                </a:lnTo>
                <a:lnTo>
                  <a:pt x="208787" y="27431"/>
                </a:lnTo>
                <a:lnTo>
                  <a:pt x="193547" y="33527"/>
                </a:lnTo>
                <a:lnTo>
                  <a:pt x="178307" y="41148"/>
                </a:lnTo>
                <a:lnTo>
                  <a:pt x="164591" y="50291"/>
                </a:lnTo>
                <a:lnTo>
                  <a:pt x="149351" y="59436"/>
                </a:lnTo>
                <a:lnTo>
                  <a:pt x="137159" y="68579"/>
                </a:lnTo>
                <a:lnTo>
                  <a:pt x="123443" y="79247"/>
                </a:lnTo>
                <a:lnTo>
                  <a:pt x="111251" y="89915"/>
                </a:lnTo>
                <a:lnTo>
                  <a:pt x="99059" y="100583"/>
                </a:lnTo>
                <a:lnTo>
                  <a:pt x="88391" y="112775"/>
                </a:lnTo>
                <a:lnTo>
                  <a:pt x="77724" y="124967"/>
                </a:lnTo>
                <a:lnTo>
                  <a:pt x="67055" y="138683"/>
                </a:lnTo>
                <a:lnTo>
                  <a:pt x="57912" y="150875"/>
                </a:lnTo>
                <a:lnTo>
                  <a:pt x="48767" y="166115"/>
                </a:lnTo>
                <a:lnTo>
                  <a:pt x="41147" y="179831"/>
                </a:lnTo>
                <a:lnTo>
                  <a:pt x="33527" y="195071"/>
                </a:lnTo>
                <a:lnTo>
                  <a:pt x="25907" y="210311"/>
                </a:lnTo>
                <a:lnTo>
                  <a:pt x="19812" y="225551"/>
                </a:lnTo>
                <a:lnTo>
                  <a:pt x="15239" y="240791"/>
                </a:lnTo>
                <a:lnTo>
                  <a:pt x="10667" y="257555"/>
                </a:lnTo>
                <a:lnTo>
                  <a:pt x="6095" y="274319"/>
                </a:lnTo>
                <a:lnTo>
                  <a:pt x="3047" y="291083"/>
                </a:lnTo>
                <a:lnTo>
                  <a:pt x="1524" y="307847"/>
                </a:lnTo>
                <a:lnTo>
                  <a:pt x="0" y="326135"/>
                </a:lnTo>
                <a:lnTo>
                  <a:pt x="0" y="1679447"/>
                </a:lnTo>
                <a:lnTo>
                  <a:pt x="1524" y="1696211"/>
                </a:lnTo>
                <a:lnTo>
                  <a:pt x="3047" y="1714499"/>
                </a:lnTo>
                <a:lnTo>
                  <a:pt x="6095" y="1731263"/>
                </a:lnTo>
                <a:lnTo>
                  <a:pt x="10667" y="1748027"/>
                </a:lnTo>
                <a:lnTo>
                  <a:pt x="15239" y="1763267"/>
                </a:lnTo>
                <a:lnTo>
                  <a:pt x="19812" y="1780031"/>
                </a:lnTo>
                <a:lnTo>
                  <a:pt x="25907" y="1795271"/>
                </a:lnTo>
                <a:lnTo>
                  <a:pt x="33527" y="1810511"/>
                </a:lnTo>
                <a:lnTo>
                  <a:pt x="41147" y="1824227"/>
                </a:lnTo>
                <a:lnTo>
                  <a:pt x="35051" y="1740407"/>
                </a:lnTo>
                <a:lnTo>
                  <a:pt x="30479" y="1725167"/>
                </a:lnTo>
                <a:lnTo>
                  <a:pt x="28955" y="1709927"/>
                </a:lnTo>
                <a:lnTo>
                  <a:pt x="25907" y="1693163"/>
                </a:lnTo>
                <a:lnTo>
                  <a:pt x="25907" y="1677923"/>
                </a:lnTo>
                <a:lnTo>
                  <a:pt x="24383" y="1661159"/>
                </a:lnTo>
                <a:lnTo>
                  <a:pt x="24383" y="342899"/>
                </a:lnTo>
                <a:lnTo>
                  <a:pt x="25907" y="326135"/>
                </a:lnTo>
                <a:lnTo>
                  <a:pt x="25907" y="309371"/>
                </a:lnTo>
                <a:lnTo>
                  <a:pt x="28955" y="294131"/>
                </a:lnTo>
                <a:lnTo>
                  <a:pt x="32003" y="278891"/>
                </a:lnTo>
                <a:lnTo>
                  <a:pt x="35051" y="263651"/>
                </a:lnTo>
                <a:lnTo>
                  <a:pt x="39624" y="248411"/>
                </a:lnTo>
                <a:lnTo>
                  <a:pt x="44195" y="233171"/>
                </a:lnTo>
                <a:lnTo>
                  <a:pt x="50291" y="219455"/>
                </a:lnTo>
                <a:lnTo>
                  <a:pt x="56387" y="205739"/>
                </a:lnTo>
                <a:lnTo>
                  <a:pt x="64007" y="192023"/>
                </a:lnTo>
                <a:lnTo>
                  <a:pt x="71627" y="178307"/>
                </a:lnTo>
                <a:lnTo>
                  <a:pt x="79247" y="164591"/>
                </a:lnTo>
                <a:lnTo>
                  <a:pt x="88391" y="152399"/>
                </a:lnTo>
                <a:lnTo>
                  <a:pt x="97535" y="140207"/>
                </a:lnTo>
                <a:lnTo>
                  <a:pt x="106679" y="129539"/>
                </a:lnTo>
                <a:lnTo>
                  <a:pt x="117347" y="118871"/>
                </a:lnTo>
                <a:lnTo>
                  <a:pt x="129539" y="108203"/>
                </a:lnTo>
                <a:lnTo>
                  <a:pt x="140207" y="97535"/>
                </a:lnTo>
                <a:lnTo>
                  <a:pt x="152399" y="88391"/>
                </a:lnTo>
                <a:lnTo>
                  <a:pt x="164591" y="79247"/>
                </a:lnTo>
                <a:lnTo>
                  <a:pt x="178307" y="71627"/>
                </a:lnTo>
                <a:lnTo>
                  <a:pt x="190499" y="64007"/>
                </a:lnTo>
                <a:lnTo>
                  <a:pt x="204215" y="56387"/>
                </a:lnTo>
                <a:lnTo>
                  <a:pt x="219455" y="50291"/>
                </a:lnTo>
                <a:lnTo>
                  <a:pt x="233171" y="44195"/>
                </a:lnTo>
                <a:lnTo>
                  <a:pt x="248411" y="39624"/>
                </a:lnTo>
                <a:lnTo>
                  <a:pt x="263651" y="35051"/>
                </a:lnTo>
                <a:lnTo>
                  <a:pt x="278891" y="32003"/>
                </a:lnTo>
                <a:lnTo>
                  <a:pt x="294131" y="28955"/>
                </a:lnTo>
                <a:lnTo>
                  <a:pt x="309371" y="27431"/>
                </a:lnTo>
                <a:lnTo>
                  <a:pt x="326135" y="25907"/>
                </a:lnTo>
                <a:lnTo>
                  <a:pt x="1915667" y="25907"/>
                </a:lnTo>
                <a:lnTo>
                  <a:pt x="1930907" y="27431"/>
                </a:lnTo>
                <a:lnTo>
                  <a:pt x="1947671" y="28955"/>
                </a:lnTo>
                <a:lnTo>
                  <a:pt x="1962911" y="32003"/>
                </a:lnTo>
                <a:lnTo>
                  <a:pt x="1978151" y="35051"/>
                </a:lnTo>
                <a:lnTo>
                  <a:pt x="1993391" y="39624"/>
                </a:lnTo>
                <a:lnTo>
                  <a:pt x="2007107" y="45719"/>
                </a:lnTo>
                <a:lnTo>
                  <a:pt x="2022347" y="50291"/>
                </a:lnTo>
                <a:lnTo>
                  <a:pt x="2036063" y="56387"/>
                </a:lnTo>
                <a:lnTo>
                  <a:pt x="2049779" y="64007"/>
                </a:lnTo>
                <a:lnTo>
                  <a:pt x="2063495" y="71627"/>
                </a:lnTo>
                <a:lnTo>
                  <a:pt x="2075687" y="79247"/>
                </a:lnTo>
                <a:lnTo>
                  <a:pt x="2087879" y="88391"/>
                </a:lnTo>
                <a:lnTo>
                  <a:pt x="2100071" y="99059"/>
                </a:lnTo>
                <a:lnTo>
                  <a:pt x="2112263" y="108203"/>
                </a:lnTo>
                <a:lnTo>
                  <a:pt x="2122931" y="118871"/>
                </a:lnTo>
                <a:lnTo>
                  <a:pt x="2133599" y="129539"/>
                </a:lnTo>
                <a:lnTo>
                  <a:pt x="2142743" y="141731"/>
                </a:lnTo>
                <a:lnTo>
                  <a:pt x="2153411" y="153923"/>
                </a:lnTo>
                <a:lnTo>
                  <a:pt x="2161031" y="166115"/>
                </a:lnTo>
                <a:lnTo>
                  <a:pt x="2170175" y="178307"/>
                </a:lnTo>
                <a:lnTo>
                  <a:pt x="2177795" y="192023"/>
                </a:lnTo>
                <a:lnTo>
                  <a:pt x="2183891" y="205739"/>
                </a:lnTo>
                <a:lnTo>
                  <a:pt x="2189987" y="219455"/>
                </a:lnTo>
                <a:lnTo>
                  <a:pt x="2196083" y="234695"/>
                </a:lnTo>
                <a:lnTo>
                  <a:pt x="2200655" y="248411"/>
                </a:lnTo>
                <a:lnTo>
                  <a:pt x="2205227" y="263651"/>
                </a:lnTo>
                <a:lnTo>
                  <a:pt x="2209799" y="278891"/>
                </a:lnTo>
                <a:lnTo>
                  <a:pt x="2211323" y="294131"/>
                </a:lnTo>
                <a:lnTo>
                  <a:pt x="2214371" y="310895"/>
                </a:lnTo>
                <a:lnTo>
                  <a:pt x="2214371" y="326135"/>
                </a:lnTo>
                <a:lnTo>
                  <a:pt x="2215895" y="342899"/>
                </a:lnTo>
                <a:lnTo>
                  <a:pt x="2215895" y="1661159"/>
                </a:lnTo>
                <a:lnTo>
                  <a:pt x="2214371" y="1677923"/>
                </a:lnTo>
                <a:lnTo>
                  <a:pt x="2214371" y="1694687"/>
                </a:lnTo>
                <a:lnTo>
                  <a:pt x="2211323" y="1709927"/>
                </a:lnTo>
                <a:lnTo>
                  <a:pt x="2208275" y="1725167"/>
                </a:lnTo>
                <a:lnTo>
                  <a:pt x="2205227" y="1740407"/>
                </a:lnTo>
                <a:lnTo>
                  <a:pt x="2200655" y="1755647"/>
                </a:lnTo>
                <a:lnTo>
                  <a:pt x="2196083" y="1770887"/>
                </a:lnTo>
                <a:lnTo>
                  <a:pt x="2189987" y="1784603"/>
                </a:lnTo>
                <a:lnTo>
                  <a:pt x="2183891" y="1799843"/>
                </a:lnTo>
                <a:lnTo>
                  <a:pt x="2177795" y="1812035"/>
                </a:lnTo>
                <a:lnTo>
                  <a:pt x="2170175" y="1825751"/>
                </a:lnTo>
                <a:lnTo>
                  <a:pt x="2161031" y="1839467"/>
                </a:lnTo>
                <a:lnTo>
                  <a:pt x="2151887" y="1851659"/>
                </a:lnTo>
                <a:lnTo>
                  <a:pt x="2142743" y="1863851"/>
                </a:lnTo>
                <a:lnTo>
                  <a:pt x="2133599" y="1874519"/>
                </a:lnTo>
                <a:lnTo>
                  <a:pt x="2122931" y="1885187"/>
                </a:lnTo>
                <a:lnTo>
                  <a:pt x="2110739" y="1895855"/>
                </a:lnTo>
                <a:lnTo>
                  <a:pt x="2100071" y="1906523"/>
                </a:lnTo>
                <a:lnTo>
                  <a:pt x="2087879" y="1915667"/>
                </a:lnTo>
                <a:lnTo>
                  <a:pt x="2075687" y="1924811"/>
                </a:lnTo>
                <a:lnTo>
                  <a:pt x="2061971" y="1932431"/>
                </a:lnTo>
                <a:lnTo>
                  <a:pt x="2049779" y="1940051"/>
                </a:lnTo>
                <a:lnTo>
                  <a:pt x="2036063" y="1947671"/>
                </a:lnTo>
                <a:lnTo>
                  <a:pt x="2022347" y="1953767"/>
                </a:lnTo>
                <a:lnTo>
                  <a:pt x="2007107" y="1959863"/>
                </a:lnTo>
                <a:lnTo>
                  <a:pt x="1991867" y="1964435"/>
                </a:lnTo>
                <a:lnTo>
                  <a:pt x="1978151" y="1969007"/>
                </a:lnTo>
                <a:lnTo>
                  <a:pt x="1961387" y="1972055"/>
                </a:lnTo>
                <a:lnTo>
                  <a:pt x="1946147" y="1975103"/>
                </a:lnTo>
                <a:lnTo>
                  <a:pt x="1930907" y="1976627"/>
                </a:lnTo>
                <a:lnTo>
                  <a:pt x="1914143" y="1978151"/>
                </a:lnTo>
                <a:lnTo>
                  <a:pt x="324611" y="1978151"/>
                </a:lnTo>
                <a:lnTo>
                  <a:pt x="309371" y="1976627"/>
                </a:lnTo>
                <a:lnTo>
                  <a:pt x="292607" y="1975103"/>
                </a:lnTo>
                <a:lnTo>
                  <a:pt x="277367" y="1972055"/>
                </a:lnTo>
                <a:lnTo>
                  <a:pt x="262127" y="1969007"/>
                </a:lnTo>
                <a:lnTo>
                  <a:pt x="246887" y="1964435"/>
                </a:lnTo>
                <a:lnTo>
                  <a:pt x="233171" y="1958339"/>
                </a:lnTo>
                <a:lnTo>
                  <a:pt x="217931" y="1953767"/>
                </a:lnTo>
                <a:lnTo>
                  <a:pt x="204215" y="1947671"/>
                </a:lnTo>
                <a:lnTo>
                  <a:pt x="190499" y="1940051"/>
                </a:lnTo>
                <a:lnTo>
                  <a:pt x="176783" y="1932431"/>
                </a:lnTo>
                <a:lnTo>
                  <a:pt x="164591" y="1924811"/>
                </a:lnTo>
                <a:lnTo>
                  <a:pt x="152399" y="1915667"/>
                </a:lnTo>
                <a:lnTo>
                  <a:pt x="140207" y="1906523"/>
                </a:lnTo>
                <a:lnTo>
                  <a:pt x="128015" y="1895855"/>
                </a:lnTo>
                <a:lnTo>
                  <a:pt x="117347" y="1885187"/>
                </a:lnTo>
                <a:lnTo>
                  <a:pt x="106679" y="1874519"/>
                </a:lnTo>
                <a:lnTo>
                  <a:pt x="97535" y="1862327"/>
                </a:lnTo>
                <a:lnTo>
                  <a:pt x="88391" y="1850135"/>
                </a:lnTo>
                <a:lnTo>
                  <a:pt x="79247" y="1837943"/>
                </a:lnTo>
                <a:lnTo>
                  <a:pt x="70103" y="1825751"/>
                </a:lnTo>
                <a:lnTo>
                  <a:pt x="62483" y="1812035"/>
                </a:lnTo>
                <a:lnTo>
                  <a:pt x="56387" y="1798319"/>
                </a:lnTo>
                <a:lnTo>
                  <a:pt x="50291" y="1784603"/>
                </a:lnTo>
                <a:lnTo>
                  <a:pt x="57912" y="1853183"/>
                </a:lnTo>
                <a:lnTo>
                  <a:pt x="67055" y="1866899"/>
                </a:lnTo>
                <a:lnTo>
                  <a:pt x="77724" y="1879091"/>
                </a:lnTo>
                <a:lnTo>
                  <a:pt x="88391" y="1891283"/>
                </a:lnTo>
                <a:lnTo>
                  <a:pt x="100583" y="1903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9475" y="4218431"/>
            <a:ext cx="22860" cy="112775"/>
          </a:xfrm>
          <a:custGeom>
            <a:avLst/>
            <a:gdLst/>
            <a:ahLst/>
            <a:cxnLst/>
            <a:rect l="l" t="t" r="r" b="b"/>
            <a:pathLst>
              <a:path w="22860" h="112775">
                <a:moveTo>
                  <a:pt x="22860" y="112775"/>
                </a:moveTo>
                <a:lnTo>
                  <a:pt x="15239" y="44195"/>
                </a:lnTo>
                <a:lnTo>
                  <a:pt x="9143" y="28956"/>
                </a:lnTo>
                <a:lnTo>
                  <a:pt x="4572" y="15239"/>
                </a:lnTo>
                <a:lnTo>
                  <a:pt x="0" y="0"/>
                </a:lnTo>
                <a:lnTo>
                  <a:pt x="6095" y="83819"/>
                </a:lnTo>
                <a:lnTo>
                  <a:pt x="13715" y="99059"/>
                </a:lnTo>
                <a:lnTo>
                  <a:pt x="228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9963" y="2459735"/>
            <a:ext cx="2330195" cy="2040635"/>
          </a:xfrm>
          <a:custGeom>
            <a:avLst/>
            <a:gdLst/>
            <a:ahLst/>
            <a:cxnLst/>
            <a:rect l="l" t="t" r="r" b="b"/>
            <a:pathLst>
              <a:path w="2330195" h="2040635">
                <a:moveTo>
                  <a:pt x="0" y="339851"/>
                </a:moveTo>
                <a:lnTo>
                  <a:pt x="0" y="1700783"/>
                </a:lnTo>
                <a:lnTo>
                  <a:pt x="1128" y="1728624"/>
                </a:lnTo>
                <a:lnTo>
                  <a:pt x="9890" y="1782375"/>
                </a:lnTo>
                <a:lnTo>
                  <a:pt x="26741" y="1832967"/>
                </a:lnTo>
                <a:lnTo>
                  <a:pt x="50975" y="1879695"/>
                </a:lnTo>
                <a:lnTo>
                  <a:pt x="81889" y="1921856"/>
                </a:lnTo>
                <a:lnTo>
                  <a:pt x="118779" y="1958746"/>
                </a:lnTo>
                <a:lnTo>
                  <a:pt x="160940" y="1989660"/>
                </a:lnTo>
                <a:lnTo>
                  <a:pt x="207668" y="2013894"/>
                </a:lnTo>
                <a:lnTo>
                  <a:pt x="258260" y="2030744"/>
                </a:lnTo>
                <a:lnTo>
                  <a:pt x="312011" y="2039507"/>
                </a:lnTo>
                <a:lnTo>
                  <a:pt x="339851" y="2040635"/>
                </a:lnTo>
                <a:lnTo>
                  <a:pt x="1990343" y="2040635"/>
                </a:lnTo>
                <a:lnTo>
                  <a:pt x="2045410" y="2036181"/>
                </a:lnTo>
                <a:lnTo>
                  <a:pt x="2097670" y="2023286"/>
                </a:lnTo>
                <a:lnTo>
                  <a:pt x="2146418" y="2002656"/>
                </a:lnTo>
                <a:lnTo>
                  <a:pt x="2190951" y="1974994"/>
                </a:lnTo>
                <a:lnTo>
                  <a:pt x="2230564" y="1941004"/>
                </a:lnTo>
                <a:lnTo>
                  <a:pt x="2264554" y="1901391"/>
                </a:lnTo>
                <a:lnTo>
                  <a:pt x="2292216" y="1856858"/>
                </a:lnTo>
                <a:lnTo>
                  <a:pt x="2312846" y="1808110"/>
                </a:lnTo>
                <a:lnTo>
                  <a:pt x="2325741" y="1755850"/>
                </a:lnTo>
                <a:lnTo>
                  <a:pt x="2330195" y="1700783"/>
                </a:lnTo>
                <a:lnTo>
                  <a:pt x="2330195" y="339851"/>
                </a:lnTo>
                <a:lnTo>
                  <a:pt x="2325741" y="284785"/>
                </a:lnTo>
                <a:lnTo>
                  <a:pt x="2312846" y="232525"/>
                </a:lnTo>
                <a:lnTo>
                  <a:pt x="2292216" y="183777"/>
                </a:lnTo>
                <a:lnTo>
                  <a:pt x="2264554" y="139244"/>
                </a:lnTo>
                <a:lnTo>
                  <a:pt x="2230564" y="99631"/>
                </a:lnTo>
                <a:lnTo>
                  <a:pt x="2190951" y="65641"/>
                </a:lnTo>
                <a:lnTo>
                  <a:pt x="2146418" y="37979"/>
                </a:lnTo>
                <a:lnTo>
                  <a:pt x="2097670" y="17349"/>
                </a:lnTo>
                <a:lnTo>
                  <a:pt x="2045410" y="4454"/>
                </a:lnTo>
                <a:lnTo>
                  <a:pt x="1990343" y="0"/>
                </a:lnTo>
                <a:lnTo>
                  <a:pt x="339851" y="0"/>
                </a:ln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close/>
              </a:path>
            </a:pathLst>
          </a:custGeom>
          <a:solidFill>
            <a:srgbClr val="0070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7771" y="2447543"/>
            <a:ext cx="2354579" cy="2065019"/>
          </a:xfrm>
          <a:custGeom>
            <a:avLst/>
            <a:gdLst/>
            <a:ahLst/>
            <a:cxnLst/>
            <a:rect l="l" t="t" r="r" b="b"/>
            <a:pathLst>
              <a:path w="2354579" h="2065019">
                <a:moveTo>
                  <a:pt x="89915" y="1908047"/>
                </a:moveTo>
                <a:lnTo>
                  <a:pt x="80771" y="1895855"/>
                </a:lnTo>
                <a:lnTo>
                  <a:pt x="73151" y="1882139"/>
                </a:lnTo>
                <a:lnTo>
                  <a:pt x="64007" y="1868423"/>
                </a:lnTo>
                <a:lnTo>
                  <a:pt x="57911" y="1854707"/>
                </a:lnTo>
                <a:lnTo>
                  <a:pt x="50291" y="1839467"/>
                </a:lnTo>
                <a:lnTo>
                  <a:pt x="51815" y="1895855"/>
                </a:lnTo>
                <a:lnTo>
                  <a:pt x="60959" y="1909571"/>
                </a:lnTo>
                <a:lnTo>
                  <a:pt x="70103" y="1923287"/>
                </a:lnTo>
                <a:lnTo>
                  <a:pt x="80771" y="1937003"/>
                </a:lnTo>
                <a:lnTo>
                  <a:pt x="91439" y="1949195"/>
                </a:lnTo>
                <a:lnTo>
                  <a:pt x="103631" y="1961387"/>
                </a:lnTo>
                <a:lnTo>
                  <a:pt x="115824" y="1973579"/>
                </a:lnTo>
                <a:lnTo>
                  <a:pt x="128015" y="1984247"/>
                </a:lnTo>
                <a:lnTo>
                  <a:pt x="141731" y="1994915"/>
                </a:lnTo>
                <a:lnTo>
                  <a:pt x="155448" y="2005583"/>
                </a:lnTo>
                <a:lnTo>
                  <a:pt x="170687" y="2014727"/>
                </a:lnTo>
                <a:lnTo>
                  <a:pt x="184403" y="2022347"/>
                </a:lnTo>
                <a:lnTo>
                  <a:pt x="199643" y="2029967"/>
                </a:lnTo>
                <a:lnTo>
                  <a:pt x="216407" y="2037587"/>
                </a:lnTo>
                <a:lnTo>
                  <a:pt x="231648" y="2043683"/>
                </a:lnTo>
                <a:lnTo>
                  <a:pt x="248411" y="2049779"/>
                </a:lnTo>
                <a:lnTo>
                  <a:pt x="265175" y="2054351"/>
                </a:lnTo>
                <a:lnTo>
                  <a:pt x="281939" y="2057399"/>
                </a:lnTo>
                <a:lnTo>
                  <a:pt x="298703" y="2061971"/>
                </a:lnTo>
                <a:lnTo>
                  <a:pt x="316991" y="2063495"/>
                </a:lnTo>
                <a:lnTo>
                  <a:pt x="335279" y="2065019"/>
                </a:lnTo>
                <a:lnTo>
                  <a:pt x="2020823" y="2065019"/>
                </a:lnTo>
                <a:lnTo>
                  <a:pt x="2037587" y="2063495"/>
                </a:lnTo>
                <a:lnTo>
                  <a:pt x="2055875" y="2060447"/>
                </a:lnTo>
                <a:lnTo>
                  <a:pt x="2072639" y="2057399"/>
                </a:lnTo>
                <a:lnTo>
                  <a:pt x="2090927" y="2054351"/>
                </a:lnTo>
                <a:lnTo>
                  <a:pt x="2107691" y="2049779"/>
                </a:lnTo>
                <a:lnTo>
                  <a:pt x="2122931" y="2043683"/>
                </a:lnTo>
                <a:lnTo>
                  <a:pt x="2139695" y="2037587"/>
                </a:lnTo>
                <a:lnTo>
                  <a:pt x="2154935" y="2029967"/>
                </a:lnTo>
                <a:lnTo>
                  <a:pt x="2170175" y="2022347"/>
                </a:lnTo>
                <a:lnTo>
                  <a:pt x="2185415" y="2013203"/>
                </a:lnTo>
                <a:lnTo>
                  <a:pt x="2199131" y="2004059"/>
                </a:lnTo>
                <a:lnTo>
                  <a:pt x="2212847" y="1994915"/>
                </a:lnTo>
                <a:lnTo>
                  <a:pt x="2226563" y="1984247"/>
                </a:lnTo>
                <a:lnTo>
                  <a:pt x="2238755" y="1973579"/>
                </a:lnTo>
                <a:lnTo>
                  <a:pt x="2250947" y="1961387"/>
                </a:lnTo>
                <a:lnTo>
                  <a:pt x="2263139" y="1949195"/>
                </a:lnTo>
                <a:lnTo>
                  <a:pt x="2273807" y="1937003"/>
                </a:lnTo>
                <a:lnTo>
                  <a:pt x="2284475" y="1923287"/>
                </a:lnTo>
                <a:lnTo>
                  <a:pt x="2295143" y="1909571"/>
                </a:lnTo>
                <a:lnTo>
                  <a:pt x="2304287" y="1895855"/>
                </a:lnTo>
                <a:lnTo>
                  <a:pt x="2311907" y="1880615"/>
                </a:lnTo>
                <a:lnTo>
                  <a:pt x="2319527" y="1865375"/>
                </a:lnTo>
                <a:lnTo>
                  <a:pt x="2327147" y="1850135"/>
                </a:lnTo>
                <a:lnTo>
                  <a:pt x="2333243" y="1833371"/>
                </a:lnTo>
                <a:lnTo>
                  <a:pt x="2339339" y="1816607"/>
                </a:lnTo>
                <a:lnTo>
                  <a:pt x="2350007" y="1766315"/>
                </a:lnTo>
                <a:lnTo>
                  <a:pt x="2354579" y="1729739"/>
                </a:lnTo>
                <a:lnTo>
                  <a:pt x="2354579" y="333755"/>
                </a:lnTo>
                <a:lnTo>
                  <a:pt x="2353055" y="316991"/>
                </a:lnTo>
                <a:lnTo>
                  <a:pt x="2350007" y="298703"/>
                </a:lnTo>
                <a:lnTo>
                  <a:pt x="2346959" y="280415"/>
                </a:lnTo>
                <a:lnTo>
                  <a:pt x="2343911" y="263651"/>
                </a:lnTo>
                <a:lnTo>
                  <a:pt x="2339339" y="246887"/>
                </a:lnTo>
                <a:lnTo>
                  <a:pt x="2333243" y="231647"/>
                </a:lnTo>
                <a:lnTo>
                  <a:pt x="2327147" y="214883"/>
                </a:lnTo>
                <a:lnTo>
                  <a:pt x="2319527" y="199643"/>
                </a:lnTo>
                <a:lnTo>
                  <a:pt x="2311907" y="184403"/>
                </a:lnTo>
                <a:lnTo>
                  <a:pt x="2302763" y="169163"/>
                </a:lnTo>
                <a:lnTo>
                  <a:pt x="2293619" y="155447"/>
                </a:lnTo>
                <a:lnTo>
                  <a:pt x="2284475" y="141731"/>
                </a:lnTo>
                <a:lnTo>
                  <a:pt x="2273807" y="128015"/>
                </a:lnTo>
                <a:lnTo>
                  <a:pt x="2263139" y="115823"/>
                </a:lnTo>
                <a:lnTo>
                  <a:pt x="2250947" y="103632"/>
                </a:lnTo>
                <a:lnTo>
                  <a:pt x="2238755" y="91440"/>
                </a:lnTo>
                <a:lnTo>
                  <a:pt x="2226563" y="80772"/>
                </a:lnTo>
                <a:lnTo>
                  <a:pt x="2212847" y="70104"/>
                </a:lnTo>
                <a:lnTo>
                  <a:pt x="2199131" y="59436"/>
                </a:lnTo>
                <a:lnTo>
                  <a:pt x="2183891" y="50292"/>
                </a:lnTo>
                <a:lnTo>
                  <a:pt x="2170175" y="42672"/>
                </a:lnTo>
                <a:lnTo>
                  <a:pt x="2154935" y="35052"/>
                </a:lnTo>
                <a:lnTo>
                  <a:pt x="2139695" y="27432"/>
                </a:lnTo>
                <a:lnTo>
                  <a:pt x="2122931" y="21336"/>
                </a:lnTo>
                <a:lnTo>
                  <a:pt x="2106167" y="15240"/>
                </a:lnTo>
                <a:lnTo>
                  <a:pt x="2089403" y="10668"/>
                </a:lnTo>
                <a:lnTo>
                  <a:pt x="2072639" y="7620"/>
                </a:lnTo>
                <a:lnTo>
                  <a:pt x="2055875" y="4572"/>
                </a:lnTo>
                <a:lnTo>
                  <a:pt x="2037587" y="1524"/>
                </a:lnTo>
                <a:lnTo>
                  <a:pt x="2019299" y="0"/>
                </a:lnTo>
                <a:lnTo>
                  <a:pt x="333755" y="0"/>
                </a:lnTo>
                <a:lnTo>
                  <a:pt x="316991" y="1524"/>
                </a:lnTo>
                <a:lnTo>
                  <a:pt x="298703" y="4572"/>
                </a:lnTo>
                <a:lnTo>
                  <a:pt x="281939" y="7620"/>
                </a:lnTo>
                <a:lnTo>
                  <a:pt x="263651" y="10668"/>
                </a:lnTo>
                <a:lnTo>
                  <a:pt x="246887" y="15240"/>
                </a:lnTo>
                <a:lnTo>
                  <a:pt x="231648" y="21336"/>
                </a:lnTo>
                <a:lnTo>
                  <a:pt x="214883" y="27432"/>
                </a:lnTo>
                <a:lnTo>
                  <a:pt x="199643" y="35052"/>
                </a:lnTo>
                <a:lnTo>
                  <a:pt x="184403" y="42672"/>
                </a:lnTo>
                <a:lnTo>
                  <a:pt x="169163" y="51816"/>
                </a:lnTo>
                <a:lnTo>
                  <a:pt x="155448" y="60960"/>
                </a:lnTo>
                <a:lnTo>
                  <a:pt x="141731" y="70104"/>
                </a:lnTo>
                <a:lnTo>
                  <a:pt x="128015" y="80772"/>
                </a:lnTo>
                <a:lnTo>
                  <a:pt x="115824" y="91440"/>
                </a:lnTo>
                <a:lnTo>
                  <a:pt x="103631" y="103632"/>
                </a:lnTo>
                <a:lnTo>
                  <a:pt x="91439" y="115823"/>
                </a:lnTo>
                <a:lnTo>
                  <a:pt x="80771" y="128015"/>
                </a:lnTo>
                <a:lnTo>
                  <a:pt x="70103" y="141731"/>
                </a:lnTo>
                <a:lnTo>
                  <a:pt x="59435" y="155447"/>
                </a:lnTo>
                <a:lnTo>
                  <a:pt x="50291" y="170687"/>
                </a:lnTo>
                <a:lnTo>
                  <a:pt x="42671" y="184403"/>
                </a:lnTo>
                <a:lnTo>
                  <a:pt x="35051" y="199643"/>
                </a:lnTo>
                <a:lnTo>
                  <a:pt x="27431" y="214883"/>
                </a:lnTo>
                <a:lnTo>
                  <a:pt x="21335" y="231647"/>
                </a:lnTo>
                <a:lnTo>
                  <a:pt x="15239" y="248411"/>
                </a:lnTo>
                <a:lnTo>
                  <a:pt x="10667" y="265175"/>
                </a:lnTo>
                <a:lnTo>
                  <a:pt x="7619" y="281939"/>
                </a:lnTo>
                <a:lnTo>
                  <a:pt x="4571" y="298703"/>
                </a:lnTo>
                <a:lnTo>
                  <a:pt x="1524" y="316991"/>
                </a:lnTo>
                <a:lnTo>
                  <a:pt x="0" y="335279"/>
                </a:lnTo>
                <a:lnTo>
                  <a:pt x="0" y="1731263"/>
                </a:lnTo>
                <a:lnTo>
                  <a:pt x="1524" y="1749551"/>
                </a:lnTo>
                <a:lnTo>
                  <a:pt x="4571" y="1766315"/>
                </a:lnTo>
                <a:lnTo>
                  <a:pt x="7619" y="1783079"/>
                </a:lnTo>
                <a:lnTo>
                  <a:pt x="10667" y="1801367"/>
                </a:lnTo>
                <a:lnTo>
                  <a:pt x="15239" y="1818131"/>
                </a:lnTo>
                <a:lnTo>
                  <a:pt x="21335" y="1833371"/>
                </a:lnTo>
                <a:lnTo>
                  <a:pt x="27431" y="1850135"/>
                </a:lnTo>
                <a:lnTo>
                  <a:pt x="35051" y="1865375"/>
                </a:lnTo>
                <a:lnTo>
                  <a:pt x="32003" y="1778507"/>
                </a:lnTo>
                <a:lnTo>
                  <a:pt x="28955" y="1761743"/>
                </a:lnTo>
                <a:lnTo>
                  <a:pt x="27431" y="1744979"/>
                </a:lnTo>
                <a:lnTo>
                  <a:pt x="25907" y="1728215"/>
                </a:lnTo>
                <a:lnTo>
                  <a:pt x="25907" y="335279"/>
                </a:lnTo>
                <a:lnTo>
                  <a:pt x="27431" y="318515"/>
                </a:lnTo>
                <a:lnTo>
                  <a:pt x="28955" y="301751"/>
                </a:lnTo>
                <a:lnTo>
                  <a:pt x="32003" y="286511"/>
                </a:lnTo>
                <a:lnTo>
                  <a:pt x="35051" y="269747"/>
                </a:lnTo>
                <a:lnTo>
                  <a:pt x="39624" y="254507"/>
                </a:lnTo>
                <a:lnTo>
                  <a:pt x="45719" y="239267"/>
                </a:lnTo>
                <a:lnTo>
                  <a:pt x="51815" y="225551"/>
                </a:lnTo>
                <a:lnTo>
                  <a:pt x="57911" y="210311"/>
                </a:lnTo>
                <a:lnTo>
                  <a:pt x="65531" y="196595"/>
                </a:lnTo>
                <a:lnTo>
                  <a:pt x="73151" y="182879"/>
                </a:lnTo>
                <a:lnTo>
                  <a:pt x="80771" y="169163"/>
                </a:lnTo>
                <a:lnTo>
                  <a:pt x="89915" y="156971"/>
                </a:lnTo>
                <a:lnTo>
                  <a:pt x="100583" y="144779"/>
                </a:lnTo>
                <a:lnTo>
                  <a:pt x="111251" y="132587"/>
                </a:lnTo>
                <a:lnTo>
                  <a:pt x="121919" y="120395"/>
                </a:lnTo>
                <a:lnTo>
                  <a:pt x="132587" y="109727"/>
                </a:lnTo>
                <a:lnTo>
                  <a:pt x="144779" y="99060"/>
                </a:lnTo>
                <a:lnTo>
                  <a:pt x="156971" y="89916"/>
                </a:lnTo>
                <a:lnTo>
                  <a:pt x="169163" y="80772"/>
                </a:lnTo>
                <a:lnTo>
                  <a:pt x="182879" y="73152"/>
                </a:lnTo>
                <a:lnTo>
                  <a:pt x="196595" y="64008"/>
                </a:lnTo>
                <a:lnTo>
                  <a:pt x="210311" y="57912"/>
                </a:lnTo>
                <a:lnTo>
                  <a:pt x="225551" y="50292"/>
                </a:lnTo>
                <a:lnTo>
                  <a:pt x="240791" y="45720"/>
                </a:lnTo>
                <a:lnTo>
                  <a:pt x="286511" y="32004"/>
                </a:lnTo>
                <a:lnTo>
                  <a:pt x="336803" y="25908"/>
                </a:lnTo>
                <a:lnTo>
                  <a:pt x="2019299" y="25908"/>
                </a:lnTo>
                <a:lnTo>
                  <a:pt x="2036063" y="27432"/>
                </a:lnTo>
                <a:lnTo>
                  <a:pt x="2052827" y="28956"/>
                </a:lnTo>
                <a:lnTo>
                  <a:pt x="2068067" y="32004"/>
                </a:lnTo>
                <a:lnTo>
                  <a:pt x="2084831" y="35052"/>
                </a:lnTo>
                <a:lnTo>
                  <a:pt x="2100071" y="39624"/>
                </a:lnTo>
                <a:lnTo>
                  <a:pt x="2115311" y="45720"/>
                </a:lnTo>
                <a:lnTo>
                  <a:pt x="2129027" y="51816"/>
                </a:lnTo>
                <a:lnTo>
                  <a:pt x="2144267" y="57912"/>
                </a:lnTo>
                <a:lnTo>
                  <a:pt x="2157983" y="65532"/>
                </a:lnTo>
                <a:lnTo>
                  <a:pt x="2171699" y="73152"/>
                </a:lnTo>
                <a:lnTo>
                  <a:pt x="2185415" y="80772"/>
                </a:lnTo>
                <a:lnTo>
                  <a:pt x="2197607" y="89916"/>
                </a:lnTo>
                <a:lnTo>
                  <a:pt x="2209799" y="100584"/>
                </a:lnTo>
                <a:lnTo>
                  <a:pt x="2221991" y="111251"/>
                </a:lnTo>
                <a:lnTo>
                  <a:pt x="2234183" y="121919"/>
                </a:lnTo>
                <a:lnTo>
                  <a:pt x="2244851" y="132587"/>
                </a:lnTo>
                <a:lnTo>
                  <a:pt x="2253995" y="144779"/>
                </a:lnTo>
                <a:lnTo>
                  <a:pt x="2264663" y="156971"/>
                </a:lnTo>
                <a:lnTo>
                  <a:pt x="2273807" y="169163"/>
                </a:lnTo>
                <a:lnTo>
                  <a:pt x="2281427" y="182879"/>
                </a:lnTo>
                <a:lnTo>
                  <a:pt x="2290571" y="196595"/>
                </a:lnTo>
                <a:lnTo>
                  <a:pt x="2296667" y="210311"/>
                </a:lnTo>
                <a:lnTo>
                  <a:pt x="2304287" y="225551"/>
                </a:lnTo>
                <a:lnTo>
                  <a:pt x="2308859" y="240791"/>
                </a:lnTo>
                <a:lnTo>
                  <a:pt x="2322575" y="286511"/>
                </a:lnTo>
                <a:lnTo>
                  <a:pt x="2328671" y="336803"/>
                </a:lnTo>
                <a:lnTo>
                  <a:pt x="2328671" y="1729739"/>
                </a:lnTo>
                <a:lnTo>
                  <a:pt x="2327147" y="1746503"/>
                </a:lnTo>
                <a:lnTo>
                  <a:pt x="2325623" y="1763267"/>
                </a:lnTo>
                <a:lnTo>
                  <a:pt x="2322575" y="1778507"/>
                </a:lnTo>
                <a:lnTo>
                  <a:pt x="2319527" y="1795271"/>
                </a:lnTo>
                <a:lnTo>
                  <a:pt x="2314955" y="1810511"/>
                </a:lnTo>
                <a:lnTo>
                  <a:pt x="2308859" y="1825751"/>
                </a:lnTo>
                <a:lnTo>
                  <a:pt x="2302763" y="1839467"/>
                </a:lnTo>
                <a:lnTo>
                  <a:pt x="2296667" y="1854707"/>
                </a:lnTo>
                <a:lnTo>
                  <a:pt x="2289047" y="1868423"/>
                </a:lnTo>
                <a:lnTo>
                  <a:pt x="2281427" y="1882139"/>
                </a:lnTo>
                <a:lnTo>
                  <a:pt x="2273807" y="1895855"/>
                </a:lnTo>
                <a:lnTo>
                  <a:pt x="2264663" y="1908047"/>
                </a:lnTo>
                <a:lnTo>
                  <a:pt x="2253995" y="1920239"/>
                </a:lnTo>
                <a:lnTo>
                  <a:pt x="2243327" y="1932431"/>
                </a:lnTo>
                <a:lnTo>
                  <a:pt x="2232659" y="1944623"/>
                </a:lnTo>
                <a:lnTo>
                  <a:pt x="2221991" y="1955291"/>
                </a:lnTo>
                <a:lnTo>
                  <a:pt x="2209799" y="1965959"/>
                </a:lnTo>
                <a:lnTo>
                  <a:pt x="2197607" y="1975103"/>
                </a:lnTo>
                <a:lnTo>
                  <a:pt x="2185415" y="1984247"/>
                </a:lnTo>
                <a:lnTo>
                  <a:pt x="2171699" y="1991867"/>
                </a:lnTo>
                <a:lnTo>
                  <a:pt x="2157983" y="2001011"/>
                </a:lnTo>
                <a:lnTo>
                  <a:pt x="2144267" y="2007107"/>
                </a:lnTo>
                <a:lnTo>
                  <a:pt x="2129027" y="2014727"/>
                </a:lnTo>
                <a:lnTo>
                  <a:pt x="2113787" y="2019299"/>
                </a:lnTo>
                <a:lnTo>
                  <a:pt x="2098547" y="2025395"/>
                </a:lnTo>
                <a:lnTo>
                  <a:pt x="2083307" y="2029967"/>
                </a:lnTo>
                <a:lnTo>
                  <a:pt x="2068067" y="2033015"/>
                </a:lnTo>
                <a:lnTo>
                  <a:pt x="2051303" y="2036063"/>
                </a:lnTo>
                <a:lnTo>
                  <a:pt x="2034539" y="2037587"/>
                </a:lnTo>
                <a:lnTo>
                  <a:pt x="2017775" y="2039111"/>
                </a:lnTo>
                <a:lnTo>
                  <a:pt x="335279" y="2039111"/>
                </a:lnTo>
                <a:lnTo>
                  <a:pt x="318515" y="2037587"/>
                </a:lnTo>
                <a:lnTo>
                  <a:pt x="301751" y="2036063"/>
                </a:lnTo>
                <a:lnTo>
                  <a:pt x="286511" y="2033015"/>
                </a:lnTo>
                <a:lnTo>
                  <a:pt x="269748" y="2029967"/>
                </a:lnTo>
                <a:lnTo>
                  <a:pt x="254507" y="2025395"/>
                </a:lnTo>
                <a:lnTo>
                  <a:pt x="239267" y="2019299"/>
                </a:lnTo>
                <a:lnTo>
                  <a:pt x="225551" y="2013203"/>
                </a:lnTo>
                <a:lnTo>
                  <a:pt x="210311" y="2007107"/>
                </a:lnTo>
                <a:lnTo>
                  <a:pt x="196595" y="1999487"/>
                </a:lnTo>
                <a:lnTo>
                  <a:pt x="182879" y="1991867"/>
                </a:lnTo>
                <a:lnTo>
                  <a:pt x="169163" y="1984247"/>
                </a:lnTo>
                <a:lnTo>
                  <a:pt x="156971" y="1975103"/>
                </a:lnTo>
                <a:lnTo>
                  <a:pt x="144779" y="1964435"/>
                </a:lnTo>
                <a:lnTo>
                  <a:pt x="132587" y="1955291"/>
                </a:lnTo>
                <a:lnTo>
                  <a:pt x="120395" y="1943099"/>
                </a:lnTo>
                <a:lnTo>
                  <a:pt x="109727" y="1932431"/>
                </a:lnTo>
                <a:lnTo>
                  <a:pt x="99059" y="1920239"/>
                </a:lnTo>
                <a:lnTo>
                  <a:pt x="89915" y="1908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9775" y="4226051"/>
            <a:ext cx="19811" cy="117347"/>
          </a:xfrm>
          <a:custGeom>
            <a:avLst/>
            <a:gdLst/>
            <a:ahLst/>
            <a:cxnLst/>
            <a:rect l="l" t="t" r="r" b="b"/>
            <a:pathLst>
              <a:path w="19811" h="117347">
                <a:moveTo>
                  <a:pt x="13715" y="45719"/>
                </a:moveTo>
                <a:lnTo>
                  <a:pt x="7620" y="30479"/>
                </a:lnTo>
                <a:lnTo>
                  <a:pt x="3048" y="15239"/>
                </a:lnTo>
                <a:lnTo>
                  <a:pt x="0" y="0"/>
                </a:lnTo>
                <a:lnTo>
                  <a:pt x="3048" y="86867"/>
                </a:lnTo>
                <a:lnTo>
                  <a:pt x="10667" y="102107"/>
                </a:lnTo>
                <a:lnTo>
                  <a:pt x="19811" y="117347"/>
                </a:lnTo>
                <a:lnTo>
                  <a:pt x="18287" y="60959"/>
                </a:lnTo>
                <a:lnTo>
                  <a:pt x="13715" y="45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82339" y="1058609"/>
            <a:ext cx="217426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75" baseline="3103" dirty="0" smtClean="0">
                <a:latin typeface="Calibri"/>
                <a:cs typeface="Calibri"/>
              </a:rPr>
              <a:t>P</a:t>
            </a:r>
            <a:r>
              <a:rPr sz="6600" spc="4" baseline="3103" dirty="0" smtClean="0">
                <a:latin typeface="Calibri"/>
                <a:cs typeface="Calibri"/>
              </a:rPr>
              <a:t>e</a:t>
            </a:r>
            <a:r>
              <a:rPr sz="6600" spc="0" baseline="3103" dirty="0" smtClean="0">
                <a:latin typeface="Calibri"/>
                <a:cs typeface="Calibri"/>
              </a:rPr>
              <a:t>nilaian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23279" y="2841544"/>
            <a:ext cx="1216991" cy="1307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70"/>
              </a:lnSpc>
              <a:spcBef>
                <a:spcPts val="208"/>
              </a:spcBef>
            </a:pPr>
            <a:r>
              <a:rPr sz="3600" spc="-250" baseline="3413" dirty="0" err="1" smtClean="0">
                <a:latin typeface="Calibri"/>
                <a:cs typeface="Calibri"/>
              </a:rPr>
              <a:t>T</a:t>
            </a:r>
            <a:r>
              <a:rPr sz="3600" spc="0" baseline="3413" dirty="0" err="1" smtClean="0">
                <a:latin typeface="Calibri"/>
                <a:cs typeface="Calibri"/>
              </a:rPr>
              <a:t>u</a:t>
            </a:r>
            <a:r>
              <a:rPr sz="3600" spc="-69" baseline="3413" dirty="0" err="1" smtClean="0">
                <a:latin typeface="Calibri"/>
                <a:cs typeface="Calibri"/>
              </a:rPr>
              <a:t>g</a:t>
            </a:r>
            <a:r>
              <a:rPr sz="3600" spc="4" baseline="3413" dirty="0" err="1" smtClean="0">
                <a:latin typeface="Calibri"/>
                <a:cs typeface="Calibri"/>
              </a:rPr>
              <a:t>a</a:t>
            </a:r>
            <a:r>
              <a:rPr sz="3600" spc="0" baseline="3413" dirty="0" err="1" smtClean="0">
                <a:latin typeface="Calibri"/>
                <a:cs typeface="Calibri"/>
              </a:rPr>
              <a:t>s</a:t>
            </a:r>
            <a:r>
              <a:rPr lang="en-US" sz="3600" spc="0" baseline="3413" dirty="0" smtClean="0">
                <a:latin typeface="Calibri"/>
                <a:cs typeface="Calibri"/>
              </a:rPr>
              <a:t> </a:t>
            </a:r>
            <a:r>
              <a:rPr lang="en-US" sz="3600" spc="0" baseline="3413" dirty="0" err="1" smtClean="0">
                <a:latin typeface="Calibri"/>
                <a:cs typeface="Calibri"/>
              </a:rPr>
              <a:t>dan</a:t>
            </a:r>
            <a:r>
              <a:rPr lang="en-US" sz="3600" spc="0" baseline="3413" dirty="0" smtClean="0">
                <a:latin typeface="Calibri"/>
                <a:cs typeface="Calibri"/>
              </a:rPr>
              <a:t> Quiz</a:t>
            </a:r>
            <a:endParaRPr sz="3600" dirty="0">
              <a:latin typeface="Calibri"/>
              <a:cs typeface="Calibri"/>
            </a:endParaRPr>
          </a:p>
          <a:p>
            <a:pPr marL="100622" marR="137384" algn="ctr">
              <a:lnSpc>
                <a:spcPct val="101725"/>
              </a:lnSpc>
              <a:spcBef>
                <a:spcPts val="1004"/>
              </a:spcBef>
            </a:pPr>
            <a:r>
              <a:rPr lang="en-US" sz="3600" spc="4" dirty="0" smtClean="0">
                <a:latin typeface="Calibri"/>
                <a:cs typeface="Calibri"/>
              </a:rPr>
              <a:t>25</a:t>
            </a:r>
            <a:r>
              <a:rPr sz="3600" spc="0" dirty="0" smtClean="0">
                <a:latin typeface="Calibri"/>
                <a:cs typeface="Calibri"/>
              </a:rPr>
              <a:t>%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4670857" y="2794254"/>
            <a:ext cx="1216991" cy="1307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70"/>
              </a:lnSpc>
              <a:spcBef>
                <a:spcPts val="208"/>
              </a:spcBef>
            </a:pPr>
            <a:r>
              <a:rPr lang="en-US" sz="6000" spc="-250" baseline="3413" dirty="0" smtClean="0">
                <a:latin typeface="Calibri"/>
                <a:cs typeface="Calibri"/>
              </a:rPr>
              <a:t>UTS</a:t>
            </a:r>
            <a:endParaRPr sz="4000" dirty="0">
              <a:latin typeface="Calibri"/>
              <a:cs typeface="Calibri"/>
            </a:endParaRPr>
          </a:p>
          <a:p>
            <a:pPr marL="100622" marR="137384" algn="ctr">
              <a:lnSpc>
                <a:spcPct val="101725"/>
              </a:lnSpc>
              <a:spcBef>
                <a:spcPts val="1004"/>
              </a:spcBef>
            </a:pPr>
            <a:r>
              <a:rPr lang="en-US" sz="4000" spc="4" dirty="0" smtClean="0">
                <a:latin typeface="Calibri"/>
                <a:cs typeface="Calibri"/>
              </a:rPr>
              <a:t>35</a:t>
            </a:r>
            <a:r>
              <a:rPr sz="4000" spc="0" dirty="0" smtClean="0">
                <a:latin typeface="Calibri"/>
                <a:cs typeface="Calibri"/>
              </a:rPr>
              <a:t>%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7095720" y="2858514"/>
            <a:ext cx="1216991" cy="1307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70"/>
              </a:lnSpc>
              <a:spcBef>
                <a:spcPts val="208"/>
              </a:spcBef>
            </a:pPr>
            <a:r>
              <a:rPr lang="en-US" sz="6000" spc="-250" baseline="3413" dirty="0" smtClean="0">
                <a:latin typeface="Calibri"/>
                <a:cs typeface="Calibri"/>
              </a:rPr>
              <a:t>UAS</a:t>
            </a:r>
          </a:p>
          <a:p>
            <a:pPr algn="ctr">
              <a:lnSpc>
                <a:spcPts val="4170"/>
              </a:lnSpc>
              <a:spcBef>
                <a:spcPts val="208"/>
              </a:spcBef>
            </a:pPr>
            <a:r>
              <a:rPr lang="en-US" sz="4000" spc="4" dirty="0" smtClean="0">
                <a:latin typeface="Calibri"/>
                <a:cs typeface="Calibri"/>
              </a:rPr>
              <a:t>40</a:t>
            </a:r>
            <a:r>
              <a:rPr sz="4000" spc="0" dirty="0" smtClean="0">
                <a:latin typeface="Calibri"/>
                <a:cs typeface="Calibri"/>
              </a:rPr>
              <a:t>%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digantikan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Per </a:t>
            </a:r>
            <a:r>
              <a:rPr lang="en-US" dirty="0" err="1" smtClean="0"/>
              <a:t>Kelompok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Silakan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5 orang.</a:t>
            </a:r>
          </a:p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perhitungannya</a:t>
            </a:r>
            <a:r>
              <a:rPr lang="en-US" dirty="0" smtClean="0"/>
              <a:t>. Perusahaan </a:t>
            </a:r>
            <a:r>
              <a:rPr lang="en-US" dirty="0" err="1" smtClean="0"/>
              <a:t>tersebut</a:t>
            </a:r>
            <a:r>
              <a:rPr lang="en-US" dirty="0" smtClean="0"/>
              <a:t> HARUS </a:t>
            </a:r>
            <a:r>
              <a:rPr lang="en-US" dirty="0" err="1" smtClean="0"/>
              <a:t>perusahaan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pandemic.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UTS </a:t>
            </a:r>
            <a:r>
              <a:rPr lang="en-US" dirty="0" err="1" smtClean="0"/>
              <a:t>ataupun</a:t>
            </a:r>
            <a:r>
              <a:rPr lang="en-US" dirty="0" smtClean="0"/>
              <a:t> UAS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diajarkan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6172200" cy="5467350"/>
          </a:xfrm>
        </p:spPr>
      </p:pic>
    </p:spTree>
    <p:extLst>
      <p:ext uri="{BB962C8B-B14F-4D97-AF65-F5344CB8AC3E}">
        <p14:creationId xmlns:p14="http://schemas.microsoft.com/office/powerpoint/2010/main" val="2436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</TotalTime>
  <Words>247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Ketentuan pada Kuliah Daring</vt:lpstr>
      <vt:lpstr>PowerPoint Presentation</vt:lpstr>
      <vt:lpstr>Ujian digantikan dengan Tugas Per Kelompok 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NADIYA</dc:creator>
  <cp:lastModifiedBy>USER</cp:lastModifiedBy>
  <cp:revision>7</cp:revision>
  <dcterms:modified xsi:type="dcterms:W3CDTF">2020-08-17T11:00:45Z</dcterms:modified>
</cp:coreProperties>
</file>