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256" r:id="rId2"/>
    <p:sldId id="360" r:id="rId3"/>
    <p:sldId id="377" r:id="rId4"/>
    <p:sldId id="383" r:id="rId5"/>
    <p:sldId id="278" r:id="rId6"/>
    <p:sldId id="378" r:id="rId7"/>
    <p:sldId id="379" r:id="rId8"/>
    <p:sldId id="380" r:id="rId9"/>
    <p:sldId id="381" r:id="rId10"/>
    <p:sldId id="382" r:id="rId11"/>
    <p:sldId id="384" r:id="rId12"/>
    <p:sldId id="385" r:id="rId13"/>
    <p:sldId id="38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99" autoAdjust="0"/>
  </p:normalViewPr>
  <p:slideViewPr>
    <p:cSldViewPr snapToGrid="0">
      <p:cViewPr>
        <p:scale>
          <a:sx n="70" d="100"/>
          <a:sy n="70" d="100"/>
        </p:scale>
        <p:origin x="94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4A6346-C792-4A78-A93A-F6F0FC4FD8D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12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D5789C7-856F-46F5-A056-A42E5EB2960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B84876-A743-4C27-AE50-369CD57899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0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619DF0-AF4A-4970-BF0C-49952A87BC9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188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3BAA627-DA51-4937-9F11-B9B441C1B7C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3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3614D3D-DF9E-4A65-9911-CA5B33F023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39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8886C9-C62D-427F-8CE8-C04B1D7983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03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AE3B46-CE36-4701-A9D8-1166FD1BD1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67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86AD5C-9E92-411C-A2B6-D3B8626F7DC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652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5747BA-62D9-4989-AD34-563E788DF20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96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F11FC7-CEEE-46A0-8207-7BF5FB8AC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33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AF8316-1D56-46D0-BA2C-CC3247B2C34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07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253661-AF57-4A59-83C3-C1CA246A31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29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9DEC93-6DB4-4F53-B185-8A524475772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80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168790C2-A698-4FB0-B7BC-0A20BC8D693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0100" y="1828800"/>
            <a:ext cx="6921500" cy="2209800"/>
          </a:xfrm>
        </p:spPr>
        <p:txBody>
          <a:bodyPr/>
          <a:lstStyle/>
          <a:p>
            <a:pPr algn="ctr"/>
            <a:r>
              <a:rPr lang="en-US" b="1" dirty="0"/>
              <a:t>UNSUPERVISED LEARNING (KOHONEN NN)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Setelah epoch ke 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828800"/>
            <a:ext cx="7981700" cy="3162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2" y="4991100"/>
            <a:ext cx="7526421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7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A63C3A-B7BB-4C94-B1DC-D7F03CB1B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844" y="4328522"/>
            <a:ext cx="3238666" cy="25020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01AF24-DBA0-4D75-ABBC-2CBDA8B2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Clustering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EA5BC6-BEFA-4F3C-B4F3-15310AA86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0448" y="2970135"/>
            <a:ext cx="3137061" cy="24766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574401-18D0-4C92-9892-69B6F6E6A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296" y="1681019"/>
            <a:ext cx="3194214" cy="2527430"/>
          </a:xfrm>
          <a:prstGeom prst="rect">
            <a:avLst/>
          </a:prstGeom>
        </p:spPr>
      </p:pic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41E5B619-2A64-4FAD-9CAE-FEE22E9339B1}"/>
              </a:ext>
            </a:extLst>
          </p:cNvPr>
          <p:cNvSpPr/>
          <p:nvPr/>
        </p:nvSpPr>
        <p:spPr>
          <a:xfrm rot="994676">
            <a:off x="3793344" y="4561819"/>
            <a:ext cx="1526518" cy="16348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Init W: random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9F3B0AEE-D31D-45DA-BA1E-E9EBC303317D}"/>
              </a:ext>
            </a:extLst>
          </p:cNvPr>
          <p:cNvSpPr/>
          <p:nvPr/>
        </p:nvSpPr>
        <p:spPr>
          <a:xfrm rot="20746519">
            <a:off x="3771720" y="2611581"/>
            <a:ext cx="1526518" cy="16348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Init W: fixed value</a:t>
            </a:r>
          </a:p>
        </p:txBody>
      </p:sp>
    </p:spTree>
    <p:extLst>
      <p:ext uri="{BB962C8B-B14F-4D97-AF65-F5344CB8AC3E}">
        <p14:creationId xmlns:p14="http://schemas.microsoft.com/office/powerpoint/2010/main" val="221398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D8EF-9A37-4966-94F4-16B68137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C8269-D30A-4E4B-80E7-A950939AE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736" y="1568963"/>
            <a:ext cx="1935018" cy="2904836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X=[ 0.1 0.1;  </a:t>
            </a:r>
          </a:p>
          <a:p>
            <a:pPr marL="0" indent="0">
              <a:buNone/>
            </a:pPr>
            <a:r>
              <a:rPr lang="en-US" sz="1400" dirty="0"/>
              <a:t>      0.2 0.2;</a:t>
            </a:r>
          </a:p>
          <a:p>
            <a:pPr marL="0" indent="0">
              <a:buNone/>
            </a:pPr>
            <a:r>
              <a:rPr lang="en-US" sz="1400" dirty="0"/>
              <a:t>      0.3 0.1;</a:t>
            </a:r>
          </a:p>
          <a:p>
            <a:pPr marL="0" indent="0">
              <a:buNone/>
            </a:pPr>
            <a:r>
              <a:rPr lang="en-US" sz="1400" dirty="0"/>
              <a:t>      0.5 0.3;</a:t>
            </a:r>
          </a:p>
          <a:p>
            <a:pPr marL="0" indent="0">
              <a:buNone/>
            </a:pPr>
            <a:r>
              <a:rPr lang="en-US" sz="1400" dirty="0"/>
              <a:t>      0.4 0.4;</a:t>
            </a:r>
          </a:p>
          <a:p>
            <a:pPr marL="0" indent="0">
              <a:buNone/>
            </a:pPr>
            <a:r>
              <a:rPr lang="en-US" sz="1400" dirty="0"/>
              <a:t>      0.2 0.4;</a:t>
            </a:r>
          </a:p>
          <a:p>
            <a:pPr marL="0" indent="0">
              <a:buNone/>
            </a:pPr>
            <a:r>
              <a:rPr lang="en-US" sz="1400" dirty="0"/>
              <a:t>      0.3 0.7;</a:t>
            </a:r>
          </a:p>
          <a:p>
            <a:pPr marL="0" indent="0">
              <a:buNone/>
            </a:pPr>
            <a:r>
              <a:rPr lang="en-US" sz="1400" dirty="0"/>
              <a:t>      0.5 0.6;</a:t>
            </a:r>
          </a:p>
          <a:p>
            <a:pPr marL="0" indent="0">
              <a:buNone/>
            </a:pPr>
            <a:r>
              <a:rPr lang="en-US" sz="1400" dirty="0"/>
              <a:t>      0.4 0.7;</a:t>
            </a:r>
          </a:p>
          <a:p>
            <a:pPr marL="0" indent="0">
              <a:buNone/>
            </a:pPr>
            <a:r>
              <a:rPr lang="en-US" sz="1400" dirty="0"/>
              <a:t>      0.2 0.7;</a:t>
            </a:r>
          </a:p>
          <a:p>
            <a:pPr marL="0" indent="0">
              <a:buNone/>
            </a:pPr>
            <a:r>
              <a:rPr lang="en-US" sz="1400" dirty="0"/>
              <a:t>      0.5 1]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2C119-A236-4078-8769-684A1CBE0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396" y="1683650"/>
            <a:ext cx="3130711" cy="2463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4A9FBA-B9E8-4C5C-B971-2B8010B95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858" y="4164960"/>
            <a:ext cx="3073558" cy="2425825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B297983-29BC-4226-A62F-C452E98E9756}"/>
              </a:ext>
            </a:extLst>
          </p:cNvPr>
          <p:cNvCxnSpPr>
            <a:cxnSpLocks/>
          </p:cNvCxnSpPr>
          <p:nvPr/>
        </p:nvCxnSpPr>
        <p:spPr>
          <a:xfrm>
            <a:off x="3981290" y="4164960"/>
            <a:ext cx="1338855" cy="979693"/>
          </a:xfrm>
          <a:prstGeom prst="curvedConnector3">
            <a:avLst>
              <a:gd name="adj1" fmla="val -519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67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9617-D792-4CFB-AA5C-BF148711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8C1F31-5C7D-44E6-BE04-BDC98EEBA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Given 4 Objects: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marL="344488">
              <a:defRPr/>
            </a:pPr>
            <a:r>
              <a:rPr lang="en-US" sz="2000" dirty="0" err="1"/>
              <a:t>Tentukan</a:t>
            </a:r>
            <a:r>
              <a:rPr lang="en-US" sz="2000" dirty="0"/>
              <a:t> cluster </a:t>
            </a:r>
            <a:r>
              <a:rPr lang="en-US" sz="2000" dirty="0" err="1"/>
              <a:t>dari</a:t>
            </a:r>
            <a:r>
              <a:rPr lang="en-US" sz="2000" dirty="0"/>
              <a:t> data di </a:t>
            </a:r>
            <a:r>
              <a:rPr lang="en-US" sz="2000" dirty="0" err="1"/>
              <a:t>atas</a:t>
            </a: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 err="1"/>
              <a:t>W</a:t>
            </a:r>
            <a:r>
              <a:rPr lang="en-US" sz="2000" baseline="-25000" dirty="0" err="1"/>
              <a:t>init</a:t>
            </a:r>
            <a:r>
              <a:rPr lang="en-US" sz="2000" dirty="0"/>
              <a:t>=[0 0;</a:t>
            </a:r>
          </a:p>
          <a:p>
            <a:pPr marL="0" indent="0">
              <a:buNone/>
              <a:defRPr/>
            </a:pPr>
            <a:r>
              <a:rPr lang="en-US" sz="2000" dirty="0"/>
              <a:t>          0 0]</a:t>
            </a:r>
          </a:p>
          <a:p>
            <a:pPr marL="0" indent="0">
              <a:buNone/>
              <a:defRPr/>
            </a:pPr>
            <a:endParaRPr lang="en-US" sz="2000" baseline="-25000" dirty="0"/>
          </a:p>
          <a:p>
            <a:pPr marL="0" indent="0">
              <a:buNone/>
              <a:defRPr/>
            </a:pPr>
            <a:endParaRPr lang="en-US" sz="2000" baseline="-25000" dirty="0"/>
          </a:p>
          <a:p>
            <a:pPr marL="0" indent="0">
              <a:buNone/>
              <a:defRPr/>
            </a:pPr>
            <a:r>
              <a:rPr lang="en-US" sz="2000" dirty="0" err="1"/>
              <a:t>W</a:t>
            </a:r>
            <a:r>
              <a:rPr lang="en-US" sz="2000" baseline="-25000" dirty="0" err="1"/>
              <a:t>out</a:t>
            </a:r>
            <a:r>
              <a:rPr lang="en-US" sz="2000" dirty="0"/>
              <a:t>=[4.45490   3.47155</a:t>
            </a:r>
          </a:p>
          <a:p>
            <a:pPr marL="0" indent="0">
              <a:buNone/>
              <a:defRPr/>
            </a:pPr>
            <a:r>
              <a:rPr lang="en-US" sz="2000" dirty="0"/>
              <a:t>        1.14513   0.73978]</a:t>
            </a:r>
            <a:endParaRPr lang="en-US" sz="2000" baseline="-25000" dirty="0"/>
          </a:p>
          <a:p>
            <a:pPr marL="0" indent="0">
              <a:buNone/>
              <a:defRPr/>
            </a:pPr>
            <a:endParaRPr lang="en-US" sz="2000" baseline="-25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EEA99C5-603D-4854-8956-83C18DBAA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76" y="2362200"/>
            <a:ext cx="464820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41E1A30-1BEC-4270-862D-D355ADC82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376" y="1981200"/>
            <a:ext cx="2120900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34730C-A025-4421-BC82-1ADB4BCF2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011" y="4213225"/>
            <a:ext cx="3213265" cy="24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0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3700"/>
            <a:ext cx="8229600" cy="4203700"/>
          </a:xfrm>
        </p:spPr>
        <p:txBody>
          <a:bodyPr/>
          <a:lstStyle/>
          <a:p>
            <a:r>
              <a:rPr lang="fi-FI" sz="2800" dirty="0"/>
              <a:t>Proposed by Prof. Teuvo Kohonen </a:t>
            </a:r>
            <a:r>
              <a:rPr lang="en-US" sz="2800" dirty="0"/>
              <a:t>in 1982. </a:t>
            </a:r>
          </a:p>
          <a:p>
            <a:r>
              <a:rPr lang="en-US" sz="2800" dirty="0"/>
              <a:t>Consist of neurons that compile itself based on input values in groups known as clusters</a:t>
            </a:r>
          </a:p>
          <a:p>
            <a:r>
              <a:rPr lang="en-US" sz="2800" dirty="0"/>
              <a:t>clusters that have the weight vector means having the closest distance to the input vectors  will be chosen as the winner.</a:t>
            </a:r>
          </a:p>
          <a:p>
            <a:r>
              <a:rPr lang="en-US" sz="2800" dirty="0"/>
              <a:t>Winning neurons along with their neighboring will adjust their weights.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696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33" y="1511600"/>
            <a:ext cx="6933333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0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38" y="648047"/>
            <a:ext cx="8609524" cy="5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0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Algoritma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47700" y="1612900"/>
            <a:ext cx="7543800" cy="4559300"/>
            <a:chOff x="1866900" y="2819400"/>
            <a:chExt cx="5410200" cy="33623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6900" y="2819400"/>
              <a:ext cx="5410200" cy="12192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3100" y="3876675"/>
              <a:ext cx="5334000" cy="23050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51" y="1587501"/>
            <a:ext cx="7380288" cy="49285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2A839-772D-4C27-A801-55D7D2E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905" y="520700"/>
            <a:ext cx="3137061" cy="2476627"/>
          </a:xfrm>
          <a:prstGeom prst="rect">
            <a:avLst/>
          </a:prstGeom>
        </p:spPr>
      </p:pic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C4956B86-5773-42A6-AC36-59719BF4DFA8}"/>
              </a:ext>
            </a:extLst>
          </p:cNvPr>
          <p:cNvCxnSpPr/>
          <p:nvPr/>
        </p:nvCxnSpPr>
        <p:spPr>
          <a:xfrm flipV="1">
            <a:off x="2475345" y="2013527"/>
            <a:ext cx="3149600" cy="378691"/>
          </a:xfrm>
          <a:prstGeom prst="curvedConnector3">
            <a:avLst>
              <a:gd name="adj1" fmla="val 4677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36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25" y="715962"/>
            <a:ext cx="6968927" cy="248443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54074" y="3527426"/>
            <a:ext cx="6689725" cy="2555875"/>
            <a:chOff x="1031875" y="3324225"/>
            <a:chExt cx="4400550" cy="13645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925" y="3324225"/>
              <a:ext cx="4362450" cy="5905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875" y="3821972"/>
              <a:ext cx="4400550" cy="866775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F682DA1-0764-4922-BE91-9587E4762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877" y="580908"/>
            <a:ext cx="923579" cy="93213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EEFCAC-40AC-4DC4-BE3B-D53A84215998}"/>
              </a:ext>
            </a:extLst>
          </p:cNvPr>
          <p:cNvSpPr/>
          <p:nvPr/>
        </p:nvSpPr>
        <p:spPr>
          <a:xfrm>
            <a:off x="3867912" y="553476"/>
            <a:ext cx="914400" cy="2011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7994D4-D00E-40ED-8D96-A1F645585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357" y="3148372"/>
            <a:ext cx="923579" cy="93213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B3238A-8B29-4167-BEBC-58E4DC2B73B5}"/>
              </a:ext>
            </a:extLst>
          </p:cNvPr>
          <p:cNvSpPr/>
          <p:nvPr/>
        </p:nvSpPr>
        <p:spPr>
          <a:xfrm>
            <a:off x="3257069" y="3262302"/>
            <a:ext cx="914400" cy="2011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38F6C8-1965-45A4-BA10-62598528C6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8844" y="154791"/>
            <a:ext cx="3286662" cy="39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7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50DFCEC-A499-409F-816F-B30C944EE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818"/>
          <a:stretch/>
        </p:blipFill>
        <p:spPr>
          <a:xfrm>
            <a:off x="797178" y="3607880"/>
            <a:ext cx="7904027" cy="21181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0818"/>
          <a:stretch/>
        </p:blipFill>
        <p:spPr>
          <a:xfrm>
            <a:off x="619986" y="814719"/>
            <a:ext cx="7904027" cy="21181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DD2A98-805B-4B82-B6C8-09DFFA58F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844" y="154791"/>
            <a:ext cx="3286662" cy="395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5A8DC6-34BA-4540-82B5-49C76BF45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461" y="423460"/>
            <a:ext cx="923579" cy="93213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6C6FE2-7A48-4CEF-92B3-1172927E7141}"/>
              </a:ext>
            </a:extLst>
          </p:cNvPr>
          <p:cNvSpPr/>
          <p:nvPr/>
        </p:nvSpPr>
        <p:spPr>
          <a:xfrm>
            <a:off x="2982749" y="715789"/>
            <a:ext cx="914400" cy="2011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4B017-7A88-4108-84BE-5ACB01E2A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477" y="3165400"/>
            <a:ext cx="923579" cy="93213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9E0398-7F37-441A-8AB4-63015F2F67DD}"/>
              </a:ext>
            </a:extLst>
          </p:cNvPr>
          <p:cNvSpPr/>
          <p:nvPr/>
        </p:nvSpPr>
        <p:spPr>
          <a:xfrm>
            <a:off x="3092477" y="3607880"/>
            <a:ext cx="914400" cy="2011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6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54256"/>
          <a:stretch/>
        </p:blipFill>
        <p:spPr>
          <a:xfrm>
            <a:off x="465136" y="990790"/>
            <a:ext cx="7566257" cy="20543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057548-3EE1-4342-83EB-B9821419E8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04"/>
          <a:stretch/>
        </p:blipFill>
        <p:spPr>
          <a:xfrm>
            <a:off x="465136" y="3812859"/>
            <a:ext cx="7566257" cy="2442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2D9B62-DEE4-4F98-955B-ED1F82ACF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461" y="423460"/>
            <a:ext cx="923579" cy="93213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0DC2D3-F626-49BE-8CBB-C3308AD16F6E}"/>
              </a:ext>
            </a:extLst>
          </p:cNvPr>
          <p:cNvSpPr/>
          <p:nvPr/>
        </p:nvSpPr>
        <p:spPr>
          <a:xfrm>
            <a:off x="2964461" y="1026685"/>
            <a:ext cx="914400" cy="2011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623895-07A0-4A80-9878-846CDF7CC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525" y="3227620"/>
            <a:ext cx="923579" cy="93213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10A3E5-7DBD-4234-AAAF-23950B1F724B}"/>
              </a:ext>
            </a:extLst>
          </p:cNvPr>
          <p:cNvSpPr/>
          <p:nvPr/>
        </p:nvSpPr>
        <p:spPr>
          <a:xfrm>
            <a:off x="2714525" y="3976380"/>
            <a:ext cx="914400" cy="2011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C87F32-39DE-4F2F-8C5D-89F9275B7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844" y="154791"/>
            <a:ext cx="3286662" cy="39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6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6866</TotalTime>
  <Words>160</Words>
  <Application>Microsoft Office PowerPoint</Application>
  <PresentationFormat>On-screen Show (4:3)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Times New Roman</vt:lpstr>
      <vt:lpstr>Wingdings</vt:lpstr>
      <vt:lpstr>Pixel</vt:lpstr>
      <vt:lpstr>UNSUPERVISED LEARNING (KOHONEN NN)</vt:lpstr>
      <vt:lpstr>Introduction</vt:lpstr>
      <vt:lpstr>Architecture</vt:lpstr>
      <vt:lpstr>PowerPoint Presentation</vt:lpstr>
      <vt:lpstr>Algoritma</vt:lpstr>
      <vt:lpstr>Contoh</vt:lpstr>
      <vt:lpstr>PowerPoint Presentation</vt:lpstr>
      <vt:lpstr>PowerPoint Presentation</vt:lpstr>
      <vt:lpstr>PowerPoint Presentation</vt:lpstr>
      <vt:lpstr>Setelah epoch ke 10</vt:lpstr>
      <vt:lpstr>Hasil Clustering</vt:lpstr>
      <vt:lpstr>Example data dengan variasi:</vt:lpstr>
      <vt:lpstr>Latihan </vt:lpstr>
    </vt:vector>
  </TitlesOfParts>
  <Company>Department of Computer Engineering, Santa Clara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Networks</dc:title>
  <dc:creator>Thomas Schwarz</dc:creator>
  <cp:lastModifiedBy>I G P Suta Wijaya</cp:lastModifiedBy>
  <cp:revision>92</cp:revision>
  <dcterms:created xsi:type="dcterms:W3CDTF">2008-05-20T22:48:23Z</dcterms:created>
  <dcterms:modified xsi:type="dcterms:W3CDTF">2020-11-04T03:50:23Z</dcterms:modified>
</cp:coreProperties>
</file>