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0" r:id="rId4"/>
    <p:sldId id="264" r:id="rId5"/>
    <p:sldId id="265" r:id="rId6"/>
    <p:sldId id="266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30"/>
    <p:restoredTop sz="94687"/>
  </p:normalViewPr>
  <p:slideViewPr>
    <p:cSldViewPr>
      <p:cViewPr varScale="1">
        <p:scale>
          <a:sx n="61" d="100"/>
          <a:sy n="61" d="100"/>
        </p:scale>
        <p:origin x="232" y="11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8/25/20</a:t>
            </a:fld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790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35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0013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4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014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884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1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42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282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1035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8/25/20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0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8/25/20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2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524000"/>
            <a:ext cx="6858000" cy="2764028"/>
          </a:xfrm>
        </p:spPr>
        <p:txBody>
          <a:bodyPr anchor="ctr">
            <a:normAutofit fontScale="90000"/>
          </a:bodyPr>
          <a:lstStyle/>
          <a:p>
            <a:r>
              <a:rPr lang="en-US" sz="6300" dirty="0" err="1"/>
              <a:t>Pemrograman</a:t>
            </a:r>
            <a:r>
              <a:rPr lang="en-US" sz="6300" dirty="0"/>
              <a:t> </a:t>
            </a:r>
            <a:r>
              <a:rPr lang="en-US" sz="6300" dirty="0" err="1"/>
              <a:t>Berorientasi</a:t>
            </a:r>
            <a:r>
              <a:rPr lang="en-US" sz="6300" dirty="0"/>
              <a:t> </a:t>
            </a:r>
            <a:r>
              <a:rPr lang="en-US" sz="6300" dirty="0" err="1"/>
              <a:t>Objek</a:t>
            </a:r>
            <a:br>
              <a:rPr lang="en-US" sz="6300" dirty="0"/>
            </a:br>
            <a:r>
              <a:rPr lang="en-US" sz="6300" dirty="0"/>
              <a:t>(</a:t>
            </a:r>
            <a:r>
              <a:rPr lang="en-US" sz="6300" dirty="0" err="1"/>
              <a:t>Kontrak</a:t>
            </a:r>
            <a:r>
              <a:rPr lang="en-US" sz="6300" dirty="0"/>
              <a:t> </a:t>
            </a:r>
            <a:r>
              <a:rPr lang="en-US" sz="6300" dirty="0" err="1"/>
              <a:t>Kuliah</a:t>
            </a:r>
            <a:r>
              <a:rPr lang="en-US" sz="63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6193632" cy="631825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 err="1"/>
              <a:t>Royana</a:t>
            </a:r>
            <a:r>
              <a:rPr lang="en-US" sz="2400" dirty="0"/>
              <a:t> </a:t>
            </a:r>
            <a:r>
              <a:rPr lang="en-US" sz="2400" dirty="0" err="1"/>
              <a:t>Afwani</a:t>
            </a:r>
            <a:endParaRPr lang="en-US" sz="2400" dirty="0"/>
          </a:p>
          <a:p>
            <a:r>
              <a:rPr lang="en-US" sz="2400" dirty="0" err="1"/>
              <a:t>Agustus</a:t>
            </a:r>
            <a:r>
              <a:rPr lang="en-US" sz="2400" dirty="0"/>
              <a:t>, 2020.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Kehadiran</a:t>
            </a:r>
            <a:r>
              <a:rPr lang="en-US" dirty="0"/>
              <a:t> di room zoom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maksimal</a:t>
            </a:r>
            <a:r>
              <a:rPr lang="en-US" dirty="0"/>
              <a:t> 15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jam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(</a:t>
            </a:r>
            <a:r>
              <a:rPr lang="en-US" dirty="0" err="1"/>
              <a:t>Mahasiswa</a:t>
            </a:r>
            <a:r>
              <a:rPr lang="en-US" dirty="0"/>
              <a:t> di admit).</a:t>
            </a:r>
          </a:p>
          <a:p>
            <a:r>
              <a:rPr lang="en-US" dirty="0" err="1"/>
              <a:t>Kehadiran</a:t>
            </a:r>
            <a:r>
              <a:rPr lang="en-US" dirty="0"/>
              <a:t> dan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(</a:t>
            </a:r>
            <a:r>
              <a:rPr lang="en-US" dirty="0" err="1"/>
              <a:t>absensi</a:t>
            </a:r>
            <a:r>
              <a:rPr lang="en-US" dirty="0"/>
              <a:t>, </a:t>
            </a:r>
            <a:r>
              <a:rPr lang="en-US" dirty="0" err="1"/>
              <a:t>diskusi</a:t>
            </a:r>
            <a:r>
              <a:rPr lang="en-US" dirty="0"/>
              <a:t>, pre-test/post-test).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dijadwalkan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elearning</a:t>
            </a:r>
            <a:r>
              <a:rPr lang="en-US" dirty="0"/>
              <a:t> </a:t>
            </a:r>
            <a:r>
              <a:rPr lang="en-US" dirty="0" err="1"/>
              <a:t>berajah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via SIA.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QUIS dan pre-test/post-test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 (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yang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/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).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UTS/UAS, minimal 75 % </a:t>
            </a:r>
            <a:r>
              <a:rPr lang="en-US" dirty="0" err="1"/>
              <a:t>kehadiran</a:t>
            </a:r>
            <a:endParaRPr lang="en-US" dirty="0"/>
          </a:p>
          <a:p>
            <a:r>
              <a:rPr lang="en-US" dirty="0"/>
              <a:t>Punishment </a:t>
            </a:r>
            <a:r>
              <a:rPr lang="en-US" dirty="0" err="1"/>
              <a:t>Plagiasi</a:t>
            </a:r>
            <a:r>
              <a:rPr lang="en-US" dirty="0"/>
              <a:t> :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(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similiarity</a:t>
            </a:r>
            <a:r>
              <a:rPr lang="en-US" dirty="0"/>
              <a:t> by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terbaca</a:t>
            </a:r>
            <a:r>
              <a:rPr lang="en-US" dirty="0"/>
              <a:t> oleh </a:t>
            </a:r>
            <a:r>
              <a:rPr lang="en-US" dirty="0" err="1"/>
              <a:t>dosen</a:t>
            </a:r>
            <a:r>
              <a:rPr lang="en-US" dirty="0"/>
              <a:t>)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belah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jawabannya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</a:rPr>
              <a:t>Penilaian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</a:rPr>
              <a:t>Keseluruhan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</a:rPr>
              <a:t> (Tentative)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UTS 					30%</a:t>
            </a:r>
          </a:p>
          <a:p>
            <a:r>
              <a:rPr lang="en-US" sz="2800" dirty="0"/>
              <a:t>UAS 					30%</a:t>
            </a:r>
          </a:p>
          <a:p>
            <a:r>
              <a:rPr lang="en-US" sz="2800" dirty="0" err="1"/>
              <a:t>Quis</a:t>
            </a:r>
            <a:r>
              <a:rPr lang="en-US" sz="2800" dirty="0"/>
              <a:t>/</a:t>
            </a:r>
            <a:r>
              <a:rPr lang="en-US" sz="2800" dirty="0" err="1"/>
              <a:t>Tugas</a:t>
            </a:r>
            <a:r>
              <a:rPr lang="en-US" sz="2800" dirty="0"/>
              <a:t>/Pretest/</a:t>
            </a:r>
            <a:r>
              <a:rPr lang="en-US" sz="2800" dirty="0" err="1"/>
              <a:t>Postest</a:t>
            </a:r>
            <a:r>
              <a:rPr lang="en-US" sz="2800" dirty="0"/>
              <a:t> 	10%</a:t>
            </a:r>
          </a:p>
          <a:p>
            <a:r>
              <a:rPr lang="en-US" sz="2800" dirty="0" err="1"/>
              <a:t>Praktikum</a:t>
            </a:r>
            <a:r>
              <a:rPr lang="en-US" sz="2800" dirty="0"/>
              <a:t>				25%</a:t>
            </a:r>
          </a:p>
          <a:p>
            <a:r>
              <a:rPr lang="en-US" sz="2800" dirty="0" err="1"/>
              <a:t>Kehadiran</a:t>
            </a:r>
            <a:r>
              <a:rPr lang="en-US" sz="2800" dirty="0"/>
              <a:t>				5% , </a:t>
            </a:r>
            <a:r>
              <a:rPr lang="en-US" sz="2800" dirty="0" err="1"/>
              <a:t>prasyarat</a:t>
            </a:r>
            <a:r>
              <a:rPr lang="en-US" sz="2800" dirty="0"/>
              <a:t> UTS/UAS</a:t>
            </a:r>
            <a:endParaRPr lang="en-US" sz="2800" dirty="0">
              <a:solidFill>
                <a:srgbClr val="FF0000"/>
              </a:solidFill>
            </a:endParaRPr>
          </a:p>
          <a:p>
            <a:pPr eaLnBrk="1" hangingPunct="1"/>
            <a:endParaRPr lang="en-US" sz="2800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BC0986C-E2CC-4F48-8A41-F416C909E0A4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(Masih di-</a:t>
            </a:r>
            <a:r>
              <a:rPr lang="en-US" dirty="0" err="1"/>
              <a:t>diskusikan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10058400" cy="40507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endParaRPr lang="en-US" sz="2800" dirty="0"/>
          </a:p>
          <a:p>
            <a:r>
              <a:rPr lang="en-US" sz="2800" dirty="0"/>
              <a:t>By Zoom 4 kali : 2 </a:t>
            </a:r>
            <a:r>
              <a:rPr lang="en-US" sz="2800" dirty="0" err="1"/>
              <a:t>minggu</a:t>
            </a:r>
            <a:r>
              <a:rPr lang="en-US" sz="2800" dirty="0"/>
              <a:t> </a:t>
            </a:r>
            <a:r>
              <a:rPr lang="en-US" sz="2800" dirty="0" err="1"/>
              <a:t>sekali</a:t>
            </a:r>
            <a:r>
              <a:rPr lang="en-US" sz="2800" dirty="0"/>
              <a:t>, Share Screen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asisten</a:t>
            </a:r>
            <a:r>
              <a:rPr lang="en-US" sz="2800" dirty="0"/>
              <a:t> dan </a:t>
            </a:r>
            <a:r>
              <a:rPr lang="en-US" sz="2800" dirty="0" err="1"/>
              <a:t>praktikan</a:t>
            </a:r>
            <a:r>
              <a:rPr lang="en-US" sz="2800" dirty="0"/>
              <a:t>.</a:t>
            </a:r>
          </a:p>
          <a:p>
            <a:pPr lvl="0"/>
            <a:r>
              <a:rPr lang="en-US" sz="2800" dirty="0"/>
              <a:t>Parameter </a:t>
            </a:r>
            <a:r>
              <a:rPr lang="en-US" sz="2800" dirty="0" err="1"/>
              <a:t>penilaian</a:t>
            </a:r>
            <a:r>
              <a:rPr lang="en-US" sz="2800" dirty="0"/>
              <a:t> </a:t>
            </a:r>
            <a:r>
              <a:rPr lang="en-US" sz="2800" dirty="0" err="1"/>
              <a:t>praktikum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project </a:t>
            </a:r>
            <a:r>
              <a:rPr lang="en-US" sz="2800" dirty="0" err="1"/>
              <a:t>akhir</a:t>
            </a:r>
            <a:r>
              <a:rPr lang="en-US" sz="2800" dirty="0"/>
              <a:t> : </a:t>
            </a:r>
          </a:p>
          <a:p>
            <a:pPr lvl="1"/>
            <a:r>
              <a:rPr lang="en-US" sz="2400" dirty="0" err="1"/>
              <a:t>Komposisi</a:t>
            </a:r>
            <a:r>
              <a:rPr lang="en-US" sz="2400" dirty="0"/>
              <a:t> 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praktikum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50 %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pelaksanaan</a:t>
            </a:r>
            <a:r>
              <a:rPr lang="en-US" sz="2400" dirty="0"/>
              <a:t> </a:t>
            </a:r>
            <a:r>
              <a:rPr lang="en-US" sz="2400" dirty="0" err="1"/>
              <a:t>praktikum</a:t>
            </a:r>
            <a:r>
              <a:rPr lang="en-US" sz="2400" dirty="0"/>
              <a:t> by zoom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:</a:t>
            </a:r>
          </a:p>
          <a:p>
            <a:pPr lvl="2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	: 10%</a:t>
            </a:r>
          </a:p>
          <a:p>
            <a:pPr lvl="2"/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		: 20%</a:t>
            </a:r>
          </a:p>
          <a:p>
            <a:pPr lvl="2"/>
            <a:r>
              <a:rPr lang="en-US" dirty="0" err="1"/>
              <a:t>Jurnal</a:t>
            </a:r>
            <a:r>
              <a:rPr lang="en-US" dirty="0"/>
              <a:t>		: 50%</a:t>
            </a:r>
          </a:p>
          <a:p>
            <a:pPr lvl="2"/>
            <a:r>
              <a:rPr lang="en-US" dirty="0"/>
              <a:t>Test </a:t>
            </a:r>
            <a:r>
              <a:rPr lang="en-US" dirty="0" err="1"/>
              <a:t>akhir</a:t>
            </a:r>
            <a:r>
              <a:rPr lang="en-US" dirty="0"/>
              <a:t>		: 20%</a:t>
            </a:r>
          </a:p>
          <a:p>
            <a:pPr lvl="1"/>
            <a:r>
              <a:rPr lang="en-US" sz="2400" dirty="0" err="1"/>
              <a:t>Komposisi</a:t>
            </a:r>
            <a:r>
              <a:rPr lang="en-US" sz="2400" dirty="0"/>
              <a:t> 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praktikum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50 % 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Responsi</a:t>
            </a:r>
            <a:r>
              <a:rPr lang="en-US" sz="2400" dirty="0"/>
              <a:t>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praktikum</a:t>
            </a:r>
            <a:r>
              <a:rPr lang="en-US" sz="2400" dirty="0"/>
              <a:t>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:</a:t>
            </a:r>
          </a:p>
          <a:p>
            <a:pPr lvl="2"/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	: 20%</a:t>
            </a:r>
          </a:p>
          <a:p>
            <a:pPr lvl="2"/>
            <a:r>
              <a:rPr lang="en-US" dirty="0"/>
              <a:t>Demo </a:t>
            </a:r>
            <a:r>
              <a:rPr lang="en-US" dirty="0" err="1"/>
              <a:t>aplikasi</a:t>
            </a:r>
            <a:r>
              <a:rPr lang="en-US" dirty="0"/>
              <a:t>								: 60% </a:t>
            </a:r>
          </a:p>
          <a:p>
            <a:pPr lvl="2"/>
            <a:r>
              <a:rPr lang="en-US" dirty="0" err="1"/>
              <a:t>Responsi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								: 20%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0"/>
            <a:ext cx="7391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latin typeface="Impact" pitchFamily="34" charset="0"/>
              </a:rPr>
              <a:t>DESKRIPSI RINGKAS KULIAH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8458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/>
              <a:t>	Membahas:</a:t>
            </a:r>
          </a:p>
          <a:p>
            <a:pPr lvl="1"/>
            <a:r>
              <a:rPr lang="en-US"/>
              <a:t>Konsep Dasar</a:t>
            </a:r>
          </a:p>
          <a:p>
            <a:pPr lvl="1"/>
            <a:r>
              <a:rPr lang="en-US"/>
              <a:t>Teknik</a:t>
            </a:r>
          </a:p>
          <a:p>
            <a:pPr lvl="1"/>
            <a:r>
              <a:rPr lang="en-US"/>
              <a:t>Keterampilan</a:t>
            </a:r>
          </a:p>
          <a:p>
            <a:pPr>
              <a:buFont typeface="Wingdings" pitchFamily="2" charset="2"/>
              <a:buNone/>
            </a:pPr>
            <a:r>
              <a:rPr lang="en-US" sz="3200"/>
              <a:t>	pembuatan program (perangkat lunak) berorientasi objek dan implementasinya dengan menggunakan bahasa pemrograman Java.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0"/>
            <a:ext cx="7391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>
                <a:latin typeface="Impact" pitchFamily="34" charset="0"/>
              </a:rPr>
              <a:t>TUJUAN KULIAH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8458200" cy="4648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konsep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dan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teknik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pembuatan</a:t>
            </a:r>
            <a:r>
              <a:rPr lang="en-US" sz="2800" b="1" dirty="0">
                <a:solidFill>
                  <a:srgbClr val="FFC000"/>
                </a:solidFill>
              </a:rPr>
              <a:t> program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pendekatan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.</a:t>
            </a:r>
          </a:p>
          <a:p>
            <a:pPr>
              <a:spcBef>
                <a:spcPct val="40000"/>
              </a:spcBef>
            </a:pP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sv-SE" sz="2800" b="1" dirty="0">
                <a:solidFill>
                  <a:srgbClr val="FFC000"/>
                </a:solidFill>
              </a:rPr>
              <a:t>sintaks dan teknis penulisan program</a:t>
            </a:r>
            <a:r>
              <a:rPr lang="sv-SE" sz="2800" dirty="0">
                <a:solidFill>
                  <a:srgbClr val="FFC000"/>
                </a:solidFill>
              </a:rPr>
              <a:t> </a:t>
            </a:r>
            <a:r>
              <a:rPr lang="sv-SE" sz="2800" dirty="0"/>
              <a:t>objek dalam bahasa pemrograman Java.</a:t>
            </a:r>
          </a:p>
          <a:p>
            <a:pPr>
              <a:spcBef>
                <a:spcPct val="40000"/>
              </a:spcBef>
            </a:pP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sv-SE" sz="2800" b="1" dirty="0">
                <a:solidFill>
                  <a:srgbClr val="FFC000"/>
                </a:solidFill>
              </a:rPr>
              <a:t>membuat perangkat lunak</a:t>
            </a:r>
            <a:r>
              <a:rPr lang="sv-SE" sz="2800" dirty="0">
                <a:solidFill>
                  <a:srgbClr val="FFC000"/>
                </a:solidFill>
              </a:rPr>
              <a:t> </a:t>
            </a:r>
            <a:r>
              <a:rPr lang="sv-SE" sz="2800" dirty="0"/>
              <a:t>tertentu dengan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Java</a:t>
            </a:r>
            <a:r>
              <a:rPr lang="sv-SE" sz="2800" dirty="0"/>
              <a:t> berdasarkan spesifikasi kebutuhan yang diberikan.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2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{33318BE6-5E20-EC44-BF29-41BA5A620428}tf10001070</Template>
  <TotalTime>18</TotalTime>
  <Words>382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Bookman Old Style</vt:lpstr>
      <vt:lpstr>Calibri</vt:lpstr>
      <vt:lpstr>Century Gothic</vt:lpstr>
      <vt:lpstr>Impact</vt:lpstr>
      <vt:lpstr>Rockwell Extra Bold</vt:lpstr>
      <vt:lpstr>Wingdings</vt:lpstr>
      <vt:lpstr>Wood Type</vt:lpstr>
      <vt:lpstr>Pemrograman Berorientasi Objek (Kontrak Kuliah)</vt:lpstr>
      <vt:lpstr>Kontrak Kuliah</vt:lpstr>
      <vt:lpstr>Penilaian Keseluruhan (Tentative)</vt:lpstr>
      <vt:lpstr>Praktikum (Masih di-diskusikan)</vt:lpstr>
      <vt:lpstr>DESKRIPSI RINGKAS KULIAH</vt:lpstr>
      <vt:lpstr>TUJUAN KULIAH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 (Kontrak Kuliah)</dc:title>
  <dc:creator>nanafathia</dc:creator>
  <cp:lastModifiedBy>nanafathia</cp:lastModifiedBy>
  <cp:revision>2</cp:revision>
  <dcterms:created xsi:type="dcterms:W3CDTF">2020-08-25T12:36:34Z</dcterms:created>
  <dcterms:modified xsi:type="dcterms:W3CDTF">2020-08-25T12:55:27Z</dcterms:modified>
</cp:coreProperties>
</file>