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68" r:id="rId2"/>
    <p:sldId id="256" r:id="rId3"/>
    <p:sldId id="265" r:id="rId4"/>
    <p:sldId id="260" r:id="rId5"/>
    <p:sldId id="303" r:id="rId6"/>
    <p:sldId id="305" r:id="rId7"/>
    <p:sldId id="306" r:id="rId8"/>
    <p:sldId id="307" r:id="rId9"/>
    <p:sldId id="311" r:id="rId10"/>
    <p:sldId id="270" r:id="rId11"/>
    <p:sldId id="310" r:id="rId12"/>
    <p:sldId id="308" r:id="rId13"/>
    <p:sldId id="309" r:id="rId14"/>
    <p:sldId id="312" r:id="rId15"/>
    <p:sldId id="282" r:id="rId16"/>
    <p:sldId id="285" r:id="rId17"/>
  </p:sldIdLst>
  <p:sldSz cx="9144000" cy="5143500" type="screen16x9"/>
  <p:notesSz cx="6858000" cy="9144000"/>
  <p:embeddedFontLst>
    <p:embeddedFont>
      <p:font typeface="Quicksand Light" panose="020B0604020202020204" charset="0"/>
      <p:regular r:id="rId19"/>
      <p:bold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  <p:embeddedFont>
      <p:font typeface="Roboto Mono Thin" panose="020B0604020202020204" charset="0"/>
      <p:regular r:id="rId25"/>
      <p:bold r:id="rId26"/>
      <p:italic r:id="rId27"/>
      <p:boldItalic r:id="rId28"/>
    </p:embeddedFont>
    <p:embeddedFont>
      <p:font typeface="Ubuntu" panose="020B0604020202020204" charset="0"/>
      <p:regular r:id="rId29"/>
      <p:bold r:id="rId30"/>
      <p:italic r:id="rId31"/>
      <p:boldItalic r:id="rId32"/>
    </p:embeddedFon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Roboto Mono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3A6811-F33D-4DA5-AB6A-852A4D49DA46}">
  <a:tblStyle styleId="{793A6811-F33D-4DA5-AB6A-852A4D49DA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 snapToGrid="0">
      <p:cViewPr>
        <p:scale>
          <a:sx n="75" d="100"/>
          <a:sy n="75" d="100"/>
        </p:scale>
        <p:origin x="123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91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7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968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571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442eb61d9d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442eb61d9d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42eb61d9d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42eb61d9d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28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810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66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060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23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831100" y="593625"/>
            <a:ext cx="3481800" cy="3481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58900" y="1856275"/>
            <a:ext cx="442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SECTION_HEADER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51765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3967500" y="0"/>
            <a:ext cx="51765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585728" y="3059550"/>
            <a:ext cx="38880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5050475" y="3821800"/>
            <a:ext cx="33792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ubtitle">
  <p:cSld name="BLANK_1_2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3612" y="-35437"/>
            <a:ext cx="9271226" cy="521437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-63587" y="170475"/>
            <a:ext cx="9271200" cy="28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629625" y="3057950"/>
            <a:ext cx="58848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CUSTOM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0" y="1768500"/>
            <a:ext cx="9144000" cy="337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5476450" y="304815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5458900" y="3577225"/>
            <a:ext cx="3010500" cy="1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design">
  <p:cSld name="CUSTOM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2">
            <a:alphaModFix/>
          </a:blip>
          <a:srcRect t="25176" b="49996"/>
          <a:stretch/>
        </p:blipFill>
        <p:spPr>
          <a:xfrm>
            <a:off x="25" y="1277225"/>
            <a:ext cx="9144005" cy="129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417825" y="1790400"/>
            <a:ext cx="1992900" cy="1562700"/>
          </a:xfrm>
          <a:prstGeom prst="rect">
            <a:avLst/>
          </a:prstGeom>
          <a:solidFill>
            <a:srgbClr val="910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6733275" y="1790401"/>
            <a:ext cx="1992900" cy="1562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2522975" y="1790400"/>
            <a:ext cx="1992900" cy="1562700"/>
          </a:xfrm>
          <a:prstGeom prst="rect">
            <a:avLst/>
          </a:prstGeom>
          <a:solidFill>
            <a:srgbClr val="78E5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4628125" y="1790400"/>
            <a:ext cx="1992900" cy="1562700"/>
          </a:xfrm>
          <a:prstGeom prst="rect">
            <a:avLst/>
          </a:prstGeom>
          <a:solidFill>
            <a:srgbClr val="E749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188725" y="397350"/>
            <a:ext cx="8766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2"/>
          </p:nvPr>
        </p:nvSpPr>
        <p:spPr>
          <a:xfrm>
            <a:off x="96822" y="24885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1"/>
          </p:nvPr>
        </p:nvSpPr>
        <p:spPr>
          <a:xfrm>
            <a:off x="417822" y="3457825"/>
            <a:ext cx="19929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3"/>
          </p:nvPr>
        </p:nvSpPr>
        <p:spPr>
          <a:xfrm>
            <a:off x="2201972" y="24885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4"/>
          </p:nvPr>
        </p:nvSpPr>
        <p:spPr>
          <a:xfrm>
            <a:off x="2522972" y="3457825"/>
            <a:ext cx="19929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 idx="5"/>
          </p:nvPr>
        </p:nvSpPr>
        <p:spPr>
          <a:xfrm>
            <a:off x="4307122" y="24885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6"/>
          </p:nvPr>
        </p:nvSpPr>
        <p:spPr>
          <a:xfrm>
            <a:off x="4628122" y="3457825"/>
            <a:ext cx="19929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7"/>
          </p:nvPr>
        </p:nvSpPr>
        <p:spPr>
          <a:xfrm>
            <a:off x="6412272" y="24885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ubTitle" idx="8"/>
          </p:nvPr>
        </p:nvSpPr>
        <p:spPr>
          <a:xfrm>
            <a:off x="6733272" y="3457825"/>
            <a:ext cx="19929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sz="22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Mono Light"/>
              <a:buChar char="●"/>
              <a:defRPr sz="1200">
                <a:solidFill>
                  <a:srgbClr val="D9D9D9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Mono Light"/>
              <a:buChar char="○"/>
              <a:defRPr sz="1200">
                <a:solidFill>
                  <a:srgbClr val="D9D9D9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Roboto Mono Light"/>
              <a:buChar char="■"/>
              <a:defRPr sz="1100">
                <a:solidFill>
                  <a:srgbClr val="D9D9D9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Roboto Mono Light"/>
              <a:buChar char="●"/>
              <a:defRPr sz="1100">
                <a:solidFill>
                  <a:srgbClr val="D9D9D9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Roboto Mono Light"/>
              <a:buChar char="○"/>
              <a:defRPr sz="1000">
                <a:solidFill>
                  <a:srgbClr val="D9D9D9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Roboto Mono Light"/>
              <a:buChar char="■"/>
              <a:defRPr sz="1000">
                <a:solidFill>
                  <a:srgbClr val="D9D9D9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900"/>
              <a:buFont typeface="Roboto Mono Light"/>
              <a:buChar char="●"/>
              <a:defRPr sz="900">
                <a:solidFill>
                  <a:srgbClr val="D9D9D9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900"/>
              <a:buFont typeface="Roboto Mono Light"/>
              <a:buChar char="○"/>
              <a:defRPr sz="900">
                <a:solidFill>
                  <a:srgbClr val="D9D9D9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800"/>
              <a:buFont typeface="Roboto Mono Light"/>
              <a:buChar char="■"/>
              <a:defRPr sz="800">
                <a:solidFill>
                  <a:srgbClr val="D9D9D9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0" r:id="rId4"/>
    <p:sldLayoutId id="2147483665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>
            <a:spLocks noGrp="1"/>
          </p:cNvSpPr>
          <p:nvPr>
            <p:ph type="title"/>
          </p:nvPr>
        </p:nvSpPr>
        <p:spPr>
          <a:xfrm>
            <a:off x="-127200" y="360045"/>
            <a:ext cx="9271200" cy="2816700"/>
          </a:xfrm>
          <a:prstGeom prst="rect">
            <a:avLst/>
          </a:prstGeom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7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 Rental CD</a:t>
            </a:r>
            <a:endParaRPr sz="7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2" name="Google Shape;292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10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25" name="Google Shape;325;p41"/>
          <p:cNvSpPr txBox="1">
            <a:spLocks noGrp="1"/>
          </p:cNvSpPr>
          <p:nvPr>
            <p:ph type="body" idx="4294967295"/>
          </p:nvPr>
        </p:nvSpPr>
        <p:spPr>
          <a:xfrm>
            <a:off x="901700" y="2204450"/>
            <a:ext cx="2489200" cy="3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latin typeface="Roboto Mono"/>
                <a:ea typeface="Roboto Mono"/>
                <a:cs typeface="Roboto Mono"/>
                <a:sym typeface="Roboto Mono"/>
              </a:rPr>
              <a:t>Class Person</a:t>
            </a:r>
            <a:r>
              <a:rPr lang="es" sz="1000" dirty="0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s" sz="1000" dirty="0">
                <a:latin typeface="Roboto Mono"/>
                <a:ea typeface="Roboto Mono"/>
                <a:cs typeface="Roboto Mono"/>
                <a:sym typeface="Roboto Mono"/>
              </a:rPr>
            </a:b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4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title" idx="4294967295"/>
          </p:nvPr>
        </p:nvSpPr>
        <p:spPr>
          <a:xfrm>
            <a:off x="4711700" y="0"/>
            <a:ext cx="4292600" cy="105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050" b="0" dirty="0">
                <a:solidFill>
                  <a:srgbClr val="CE029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public class Person {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/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public static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int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count = 0;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private String name;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private String number;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public Person(){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name = "Unknown";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number = "+6285972700144";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count++;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}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public Person(String name, String number){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this.name = name;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this.number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= number;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count++;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}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public String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getName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(){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return name;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}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public void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setName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(String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newName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){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name =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newName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}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public void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getInfo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(){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System.out.println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("Name: "+name);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System.out.println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("Number: "+number);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}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rgbClr val="7030A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11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25" name="Google Shape;325;p41"/>
          <p:cNvSpPr txBox="1">
            <a:spLocks noGrp="1"/>
          </p:cNvSpPr>
          <p:nvPr>
            <p:ph type="body" idx="4294967295"/>
          </p:nvPr>
        </p:nvSpPr>
        <p:spPr>
          <a:xfrm>
            <a:off x="901700" y="2204450"/>
            <a:ext cx="2489200" cy="3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latin typeface="Roboto Mono"/>
                <a:ea typeface="Roboto Mono"/>
                <a:cs typeface="Roboto Mono"/>
                <a:sym typeface="Roboto Mono"/>
              </a:rPr>
              <a:t>Class Publication</a:t>
            </a:r>
            <a:r>
              <a:rPr lang="es" sz="1000" dirty="0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s" sz="1000" dirty="0">
                <a:latin typeface="Roboto Mono"/>
                <a:ea typeface="Roboto Mono"/>
                <a:cs typeface="Roboto Mono"/>
                <a:sym typeface="Roboto Mono"/>
              </a:rPr>
            </a:b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4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title" idx="4294967295"/>
          </p:nvPr>
        </p:nvSpPr>
        <p:spPr>
          <a:xfrm>
            <a:off x="4699000" y="152400"/>
            <a:ext cx="4292600" cy="105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import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java.util.ArrayList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/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rgbClr val="CE029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public class Publication {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/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public static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int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count = 0;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protected String title;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protected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int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copies = 0;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protected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ArrayList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&lt;Person&gt; borrowers = new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ArrayList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&lt;&gt;();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public Publication(String title){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this.title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= title;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count++;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}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public void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setBorrower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(Person borrower){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borrowers.add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(borrower);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copies++;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}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public void display(){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System.out.println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("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Terdapat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"+copies+"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peminjam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\""+title+"\"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yaitu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: ");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for(Person x: borrowers){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System.out.println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x.getName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());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}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}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rgbClr val="CE029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50" b="0" dirty="0">
              <a:solidFill>
                <a:srgbClr val="CE029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5276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12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25" name="Google Shape;325;p41"/>
          <p:cNvSpPr txBox="1">
            <a:spLocks noGrp="1"/>
          </p:cNvSpPr>
          <p:nvPr>
            <p:ph type="body" idx="4294967295"/>
          </p:nvPr>
        </p:nvSpPr>
        <p:spPr>
          <a:xfrm>
            <a:off x="901700" y="2204450"/>
            <a:ext cx="2489200" cy="3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latin typeface="Roboto Mono"/>
                <a:ea typeface="Roboto Mono"/>
                <a:cs typeface="Roboto Mono"/>
                <a:sym typeface="Roboto Mono"/>
              </a:rPr>
              <a:t>Class Music</a:t>
            </a:r>
            <a:r>
              <a:rPr lang="es" sz="1000" dirty="0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s" sz="1000" dirty="0">
                <a:latin typeface="Roboto Mono"/>
                <a:ea typeface="Roboto Mono"/>
                <a:cs typeface="Roboto Mono"/>
                <a:sym typeface="Roboto Mono"/>
              </a:rPr>
            </a:b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4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title" idx="4294967295"/>
          </p:nvPr>
        </p:nvSpPr>
        <p:spPr>
          <a:xfrm>
            <a:off x="4673600" y="177800"/>
            <a:ext cx="4423758" cy="4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50" b="0" dirty="0">
                <a:solidFill>
                  <a:srgbClr val="CE029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public class Music extends Publication {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/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private String genre;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public Music(String title, String genre){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super(title);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this.genre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= genre;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}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@</a:t>
            </a:r>
            <a:r>
              <a:rPr lang="en-US" sz="1050" b="0" dirty="0" smtClean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Override</a:t>
            </a:r>
            <a:br>
              <a:rPr lang="en-US" sz="1050" b="0" dirty="0" smtClean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/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public void display(){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System.out.println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("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Terdapat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"+copies+"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peminjam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\""+title+"("+genre+")\"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yaitu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: ");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for(Person x: borrowers){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System.out.println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x.getName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());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}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}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rgbClr val="CE029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50" b="0" dirty="0">
              <a:solidFill>
                <a:srgbClr val="CE029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4191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13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25" name="Google Shape;325;p41"/>
          <p:cNvSpPr txBox="1">
            <a:spLocks noGrp="1"/>
          </p:cNvSpPr>
          <p:nvPr>
            <p:ph type="body" idx="4294967295"/>
          </p:nvPr>
        </p:nvSpPr>
        <p:spPr>
          <a:xfrm>
            <a:off x="901700" y="2204450"/>
            <a:ext cx="2489200" cy="3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-US" sz="1600" b="1" dirty="0" err="1" smtClean="0">
                <a:latin typeface="Roboto Mono"/>
                <a:ea typeface="Roboto Mono"/>
                <a:cs typeface="Roboto Mono"/>
                <a:sym typeface="Roboto Mono"/>
              </a:rPr>
              <a:t>Vidio</a:t>
            </a:r>
            <a:r>
              <a:rPr lang="es" sz="1000" dirty="0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s" sz="1000" dirty="0">
                <a:latin typeface="Roboto Mono"/>
                <a:ea typeface="Roboto Mono"/>
                <a:cs typeface="Roboto Mono"/>
                <a:sym typeface="Roboto Mono"/>
              </a:rPr>
            </a:b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4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title" idx="4294967295"/>
          </p:nvPr>
        </p:nvSpPr>
        <p:spPr>
          <a:xfrm>
            <a:off x="4673600" y="177800"/>
            <a:ext cx="4423758" cy="4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50" b="0" dirty="0">
                <a:solidFill>
                  <a:srgbClr val="CE029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public class Video extends Publication {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/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private String format;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public Video(String title, String format){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super(title);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this.format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= format;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}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@Override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public void display(){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System.out.println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("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Terdapat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"+copies+"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peminjam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\""+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title+format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+"\"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yaitu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: ");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for(Person x: borrowers){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System.out.println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x.getName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());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}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}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rgbClr val="CE029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50" b="0" dirty="0">
              <a:solidFill>
                <a:srgbClr val="CE029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1292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14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25" name="Google Shape;325;p41"/>
          <p:cNvSpPr txBox="1">
            <a:spLocks noGrp="1"/>
          </p:cNvSpPr>
          <p:nvPr>
            <p:ph type="body" idx="4294967295"/>
          </p:nvPr>
        </p:nvSpPr>
        <p:spPr>
          <a:xfrm>
            <a:off x="901700" y="2204450"/>
            <a:ext cx="2489200" cy="3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latin typeface="Roboto Mono"/>
                <a:ea typeface="Roboto Mono"/>
                <a:cs typeface="Roboto Mono"/>
                <a:sym typeface="Roboto Mono"/>
              </a:rPr>
              <a:t>Class Quiz</a:t>
            </a:r>
            <a:r>
              <a:rPr lang="es" sz="1000" dirty="0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s" sz="1000" dirty="0">
                <a:latin typeface="Roboto Mono"/>
                <a:ea typeface="Roboto Mono"/>
                <a:cs typeface="Roboto Mono"/>
                <a:sym typeface="Roboto Mono"/>
              </a:rPr>
            </a:b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4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title" idx="4294967295"/>
          </p:nvPr>
        </p:nvSpPr>
        <p:spPr>
          <a:xfrm>
            <a:off x="4673600" y="177800"/>
            <a:ext cx="4423758" cy="4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50" b="0" dirty="0">
                <a:solidFill>
                  <a:srgbClr val="CE029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public class Quiz {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/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public static void main(String[]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args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) {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Music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peterpan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= new Music("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Koleksi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Lagu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Peterpan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", "Pop");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peterpan.setBorrower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(new Person("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Haidar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", "081907098765"));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peterpan.setBorrower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(new Person("Mae", "081917098765"));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peterpan.display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System.out.println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Video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ngoding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= new Video("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Belajar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Algoritma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dan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Pemrograman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", ".mp4");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Video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maumere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= new Video("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Senam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Maumere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", ".3gp");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maumere.setBorrower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(new Person("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Tipong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", "081907099765"));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maumere.setBorrower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(new Person("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Cita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", "081907097765"));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maumere.setBorrower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(new Person("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Desy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", "081907098865"));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maumere.display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System.out.println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System.out.println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("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Jumlah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publikasi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: "+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Publication.count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System.out.println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("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Jumlah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peminjam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: "+</a:t>
            </a:r>
            <a:r>
              <a:rPr lang="en-US" sz="1050" b="0" dirty="0" err="1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Person.count</a:t>
            </a: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);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}</a:t>
            </a:r>
            <a:br>
              <a:rPr lang="en-US" sz="1050" b="0" dirty="0">
                <a:solidFill>
                  <a:schemeClr val="tx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-US" sz="1050" b="0" dirty="0">
                <a:solidFill>
                  <a:srgbClr val="CE0294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50" b="0" dirty="0">
              <a:solidFill>
                <a:srgbClr val="CE029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61270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485347"/>
            <a:ext cx="3847531" cy="2258566"/>
          </a:xfrm>
          <a:prstGeom prst="rect">
            <a:avLst/>
          </a:prstGeom>
        </p:spPr>
      </p:pic>
      <p:sp>
        <p:nvSpPr>
          <p:cNvPr id="958" name="Google Shape;958;p53"/>
          <p:cNvSpPr txBox="1">
            <a:spLocks noGrp="1"/>
          </p:cNvSpPr>
          <p:nvPr>
            <p:ph type="title"/>
          </p:nvPr>
        </p:nvSpPr>
        <p:spPr>
          <a:xfrm>
            <a:off x="5476450" y="304815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Hasil Run</a:t>
            </a:r>
            <a:endParaRPr dirty="0"/>
          </a:p>
        </p:txBody>
      </p:sp>
      <p:sp>
        <p:nvSpPr>
          <p:cNvPr id="959" name="Google Shape;959;p53"/>
          <p:cNvSpPr txBox="1">
            <a:spLocks noGrp="1"/>
          </p:cNvSpPr>
          <p:nvPr>
            <p:ph type="subTitle" idx="1"/>
          </p:nvPr>
        </p:nvSpPr>
        <p:spPr>
          <a:xfrm>
            <a:off x="5458900" y="3577225"/>
            <a:ext cx="3010500" cy="1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OOP Rental CD</a:t>
            </a:r>
            <a:endParaRPr sz="1200" dirty="0"/>
          </a:p>
        </p:txBody>
      </p:sp>
      <p:sp>
        <p:nvSpPr>
          <p:cNvPr id="960" name="Google Shape;960;p5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grpSp>
        <p:nvGrpSpPr>
          <p:cNvPr id="962" name="Google Shape;962;p53"/>
          <p:cNvGrpSpPr/>
          <p:nvPr/>
        </p:nvGrpSpPr>
        <p:grpSpPr>
          <a:xfrm>
            <a:off x="1090628" y="1351801"/>
            <a:ext cx="3996164" cy="3039508"/>
            <a:chOff x="3422350" y="731675"/>
            <a:chExt cx="4831537" cy="3674898"/>
          </a:xfrm>
        </p:grpSpPr>
        <p:sp>
          <p:nvSpPr>
            <p:cNvPr id="963" name="Google Shape;963;p53"/>
            <p:cNvSpPr/>
            <p:nvPr/>
          </p:nvSpPr>
          <p:spPr>
            <a:xfrm>
              <a:off x="5352325" y="4031650"/>
              <a:ext cx="958800" cy="255300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3"/>
            <p:cNvSpPr/>
            <p:nvPr/>
          </p:nvSpPr>
          <p:spPr>
            <a:xfrm flipH="1">
              <a:off x="6230475" y="3891500"/>
              <a:ext cx="399775" cy="489077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965" name="Google Shape;965;p53"/>
            <p:cNvSpPr/>
            <p:nvPr/>
          </p:nvSpPr>
          <p:spPr>
            <a:xfrm>
              <a:off x="5043518" y="3915067"/>
              <a:ext cx="399775" cy="459875"/>
            </a:xfrm>
            <a:custGeom>
              <a:avLst/>
              <a:gdLst/>
              <a:ahLst/>
              <a:cxnLst/>
              <a:rect l="l" t="t" r="r" b="b"/>
              <a:pathLst>
                <a:path w="15991" h="18395" extrusionOk="0">
                  <a:moveTo>
                    <a:pt x="1325" y="15800"/>
                  </a:moveTo>
                  <a:cubicBezTo>
                    <a:pt x="2082" y="15098"/>
                    <a:pt x="4341" y="13522"/>
                    <a:pt x="5354" y="12612"/>
                  </a:cubicBezTo>
                  <a:cubicBezTo>
                    <a:pt x="6368" y="11702"/>
                    <a:pt x="6856" y="11031"/>
                    <a:pt x="7406" y="10341"/>
                  </a:cubicBezTo>
                  <a:cubicBezTo>
                    <a:pt x="7956" y="9651"/>
                    <a:pt x="8176" y="9340"/>
                    <a:pt x="8652" y="8473"/>
                  </a:cubicBezTo>
                  <a:cubicBezTo>
                    <a:pt x="9128" y="7606"/>
                    <a:pt x="9849" y="6220"/>
                    <a:pt x="10264" y="5139"/>
                  </a:cubicBezTo>
                  <a:cubicBezTo>
                    <a:pt x="10679" y="4058"/>
                    <a:pt x="10948" y="2702"/>
                    <a:pt x="11143" y="1988"/>
                  </a:cubicBezTo>
                  <a:cubicBezTo>
                    <a:pt x="11338" y="1274"/>
                    <a:pt x="11241" y="1067"/>
                    <a:pt x="11436" y="853"/>
                  </a:cubicBezTo>
                  <a:cubicBezTo>
                    <a:pt x="11631" y="639"/>
                    <a:pt x="11558" y="-845"/>
                    <a:pt x="12315" y="706"/>
                  </a:cubicBezTo>
                  <a:cubicBezTo>
                    <a:pt x="13072" y="2257"/>
                    <a:pt x="16162" y="7838"/>
                    <a:pt x="15979" y="10158"/>
                  </a:cubicBezTo>
                  <a:cubicBezTo>
                    <a:pt x="15796" y="12478"/>
                    <a:pt x="13756" y="13577"/>
                    <a:pt x="11216" y="14627"/>
                  </a:cubicBezTo>
                  <a:cubicBezTo>
                    <a:pt x="8676" y="15677"/>
                    <a:pt x="2461" y="15836"/>
                    <a:pt x="739" y="16459"/>
                  </a:cubicBezTo>
                  <a:cubicBezTo>
                    <a:pt x="-983" y="17082"/>
                    <a:pt x="873" y="18303"/>
                    <a:pt x="885" y="18364"/>
                  </a:cubicBezTo>
                  <a:cubicBezTo>
                    <a:pt x="897" y="18425"/>
                    <a:pt x="739" y="17252"/>
                    <a:pt x="812" y="16825"/>
                  </a:cubicBezTo>
                  <a:cubicBezTo>
                    <a:pt x="885" y="16398"/>
                    <a:pt x="568" y="16502"/>
                    <a:pt x="1325" y="15800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966" name="Google Shape;966;p53"/>
            <p:cNvSpPr/>
            <p:nvPr/>
          </p:nvSpPr>
          <p:spPr>
            <a:xfrm>
              <a:off x="5183975" y="3763900"/>
              <a:ext cx="87000" cy="25200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5348300" y="3810000"/>
              <a:ext cx="981000" cy="185400"/>
            </a:xfrm>
            <a:prstGeom prst="rect">
              <a:avLst/>
            </a:prstGeom>
            <a:solidFill>
              <a:srgbClr val="A0A0A0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5258919" y="412980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1" y="8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5223962" y="4174089"/>
              <a:ext cx="2369" cy="7020"/>
            </a:xfrm>
            <a:custGeom>
              <a:avLst/>
              <a:gdLst/>
              <a:ahLst/>
              <a:cxnLst/>
              <a:rect l="l" t="t" r="r" b="b"/>
              <a:pathLst>
                <a:path w="82" h="243" extrusionOk="0">
                  <a:moveTo>
                    <a:pt x="1" y="243"/>
                  </a:moveTo>
                  <a:lnTo>
                    <a:pt x="8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6447569" y="4174089"/>
              <a:ext cx="4709" cy="4680"/>
            </a:xfrm>
            <a:custGeom>
              <a:avLst/>
              <a:gdLst/>
              <a:ahLst/>
              <a:cxnLst/>
              <a:rect l="l" t="t" r="r" b="b"/>
              <a:pathLst>
                <a:path w="163" h="162" extrusionOk="0">
                  <a:moveTo>
                    <a:pt x="1" y="1"/>
                  </a:moveTo>
                  <a:lnTo>
                    <a:pt x="162" y="162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6417292" y="4132140"/>
              <a:ext cx="29" cy="2369"/>
            </a:xfrm>
            <a:custGeom>
              <a:avLst/>
              <a:gdLst/>
              <a:ahLst/>
              <a:cxnLst/>
              <a:rect l="l" t="t" r="r" b="b"/>
              <a:pathLst>
                <a:path w="1" h="82" extrusionOk="0">
                  <a:moveTo>
                    <a:pt x="0" y="0"/>
                  </a:moveTo>
                  <a:lnTo>
                    <a:pt x="0" y="8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5028174" y="4248712"/>
              <a:ext cx="1619862" cy="97879"/>
            </a:xfrm>
            <a:custGeom>
              <a:avLst/>
              <a:gdLst/>
              <a:ahLst/>
              <a:cxnLst/>
              <a:rect l="l" t="t" r="r" b="b"/>
              <a:pathLst>
                <a:path w="56070" h="3388" extrusionOk="0">
                  <a:moveTo>
                    <a:pt x="4435" y="1"/>
                  </a:moveTo>
                  <a:lnTo>
                    <a:pt x="4196" y="160"/>
                  </a:lnTo>
                  <a:lnTo>
                    <a:pt x="4200" y="160"/>
                  </a:lnTo>
                  <a:cubicBezTo>
                    <a:pt x="4279" y="105"/>
                    <a:pt x="4357" y="53"/>
                    <a:pt x="4435" y="1"/>
                  </a:cubicBezTo>
                  <a:close/>
                  <a:moveTo>
                    <a:pt x="51636" y="1"/>
                  </a:moveTo>
                  <a:cubicBezTo>
                    <a:pt x="51714" y="53"/>
                    <a:pt x="51792" y="105"/>
                    <a:pt x="51868" y="160"/>
                  </a:cubicBezTo>
                  <a:lnTo>
                    <a:pt x="51875" y="160"/>
                  </a:lnTo>
                  <a:lnTo>
                    <a:pt x="51636" y="1"/>
                  </a:lnTo>
                  <a:close/>
                  <a:moveTo>
                    <a:pt x="4200" y="160"/>
                  </a:moveTo>
                  <a:cubicBezTo>
                    <a:pt x="4037" y="275"/>
                    <a:pt x="3875" y="401"/>
                    <a:pt x="3712" y="564"/>
                  </a:cubicBezTo>
                  <a:lnTo>
                    <a:pt x="82" y="3226"/>
                  </a:lnTo>
                  <a:cubicBezTo>
                    <a:pt x="82" y="3307"/>
                    <a:pt x="1" y="3307"/>
                    <a:pt x="1" y="3387"/>
                  </a:cubicBezTo>
                  <a:lnTo>
                    <a:pt x="56070" y="3387"/>
                  </a:lnTo>
                  <a:lnTo>
                    <a:pt x="55909" y="3226"/>
                  </a:lnTo>
                  <a:lnTo>
                    <a:pt x="52278" y="564"/>
                  </a:lnTo>
                  <a:cubicBezTo>
                    <a:pt x="52170" y="401"/>
                    <a:pt x="52025" y="275"/>
                    <a:pt x="51868" y="16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5282233" y="3789534"/>
              <a:ext cx="1109434" cy="300687"/>
            </a:xfrm>
            <a:custGeom>
              <a:avLst/>
              <a:gdLst/>
              <a:ahLst/>
              <a:cxnLst/>
              <a:rect l="l" t="t" r="r" b="b"/>
              <a:pathLst>
                <a:path w="38402" h="10408" extrusionOk="0">
                  <a:moveTo>
                    <a:pt x="2017" y="0"/>
                  </a:moveTo>
                  <a:lnTo>
                    <a:pt x="1291" y="6616"/>
                  </a:lnTo>
                  <a:cubicBezTo>
                    <a:pt x="1049" y="7906"/>
                    <a:pt x="565" y="9197"/>
                    <a:pt x="0" y="10407"/>
                  </a:cubicBezTo>
                  <a:lnTo>
                    <a:pt x="81" y="10246"/>
                  </a:lnTo>
                  <a:lnTo>
                    <a:pt x="38327" y="10246"/>
                  </a:lnTo>
                  <a:cubicBezTo>
                    <a:pt x="37794" y="9083"/>
                    <a:pt x="37342" y="7849"/>
                    <a:pt x="37111" y="6616"/>
                  </a:cubicBezTo>
                  <a:lnTo>
                    <a:pt x="36465" y="565"/>
                  </a:lnTo>
                  <a:cubicBezTo>
                    <a:pt x="32270" y="3066"/>
                    <a:pt x="27591" y="4679"/>
                    <a:pt x="22670" y="5244"/>
                  </a:cubicBezTo>
                  <a:cubicBezTo>
                    <a:pt x="21500" y="5345"/>
                    <a:pt x="20331" y="5395"/>
                    <a:pt x="19163" y="5395"/>
                  </a:cubicBezTo>
                  <a:cubicBezTo>
                    <a:pt x="15661" y="5395"/>
                    <a:pt x="12182" y="4942"/>
                    <a:pt x="8794" y="4034"/>
                  </a:cubicBezTo>
                  <a:cubicBezTo>
                    <a:pt x="6777" y="3631"/>
                    <a:pt x="4841" y="2905"/>
                    <a:pt x="2985" y="1936"/>
                  </a:cubicBezTo>
                  <a:cubicBezTo>
                    <a:pt x="2824" y="1856"/>
                    <a:pt x="2743" y="1694"/>
                    <a:pt x="2582" y="1533"/>
                  </a:cubicBezTo>
                  <a:cubicBezTo>
                    <a:pt x="2421" y="1372"/>
                    <a:pt x="2098" y="1049"/>
                    <a:pt x="1937" y="807"/>
                  </a:cubicBezTo>
                  <a:lnTo>
                    <a:pt x="2017" y="0"/>
                  </a:lnTo>
                  <a:close/>
                  <a:moveTo>
                    <a:pt x="38327" y="10246"/>
                  </a:moveTo>
                  <a:cubicBezTo>
                    <a:pt x="38352" y="10300"/>
                    <a:pt x="38377" y="10354"/>
                    <a:pt x="38402" y="10407"/>
                  </a:cubicBezTo>
                  <a:cubicBezTo>
                    <a:pt x="38402" y="10327"/>
                    <a:pt x="38402" y="10246"/>
                    <a:pt x="38402" y="10246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6482526" y="4213697"/>
              <a:ext cx="9360" cy="936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324" y="32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5184353" y="4213697"/>
              <a:ext cx="9331" cy="9360"/>
            </a:xfrm>
            <a:custGeom>
              <a:avLst/>
              <a:gdLst/>
              <a:ahLst/>
              <a:cxnLst/>
              <a:rect l="l" t="t" r="r" b="b"/>
              <a:pathLst>
                <a:path w="323" h="324" extrusionOk="0">
                  <a:moveTo>
                    <a:pt x="323" y="1"/>
                  </a:moveTo>
                  <a:lnTo>
                    <a:pt x="0" y="324"/>
                  </a:ln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5151708" y="4085512"/>
              <a:ext cx="1377475" cy="167851"/>
            </a:xfrm>
            <a:custGeom>
              <a:avLst/>
              <a:gdLst/>
              <a:ahLst/>
              <a:cxnLst/>
              <a:rect l="l" t="t" r="r" b="b"/>
              <a:pathLst>
                <a:path w="47680" h="5810" extrusionOk="0">
                  <a:moveTo>
                    <a:pt x="4599" y="1"/>
                  </a:moveTo>
                  <a:lnTo>
                    <a:pt x="4518" y="162"/>
                  </a:lnTo>
                  <a:cubicBezTo>
                    <a:pt x="4276" y="646"/>
                    <a:pt x="3954" y="1130"/>
                    <a:pt x="3712" y="1614"/>
                  </a:cubicBezTo>
                  <a:cubicBezTo>
                    <a:pt x="3389" y="2179"/>
                    <a:pt x="2986" y="2663"/>
                    <a:pt x="2663" y="3067"/>
                  </a:cubicBezTo>
                  <a:lnTo>
                    <a:pt x="2502" y="3309"/>
                  </a:lnTo>
                  <a:cubicBezTo>
                    <a:pt x="2260" y="3631"/>
                    <a:pt x="1856" y="4035"/>
                    <a:pt x="1533" y="4438"/>
                  </a:cubicBezTo>
                  <a:lnTo>
                    <a:pt x="1211" y="4761"/>
                  </a:lnTo>
                  <a:cubicBezTo>
                    <a:pt x="888" y="5003"/>
                    <a:pt x="565" y="5325"/>
                    <a:pt x="162" y="5648"/>
                  </a:cubicBezTo>
                  <a:lnTo>
                    <a:pt x="1" y="5809"/>
                  </a:lnTo>
                  <a:lnTo>
                    <a:pt x="47679" y="5809"/>
                  </a:lnTo>
                  <a:lnTo>
                    <a:pt x="47437" y="5648"/>
                  </a:lnTo>
                  <a:cubicBezTo>
                    <a:pt x="47115" y="5325"/>
                    <a:pt x="46711" y="5003"/>
                    <a:pt x="46389" y="4761"/>
                  </a:cubicBezTo>
                  <a:lnTo>
                    <a:pt x="46066" y="4438"/>
                  </a:lnTo>
                  <a:cubicBezTo>
                    <a:pt x="45743" y="4035"/>
                    <a:pt x="45421" y="3631"/>
                    <a:pt x="45098" y="3228"/>
                  </a:cubicBezTo>
                  <a:lnTo>
                    <a:pt x="44937" y="3067"/>
                  </a:lnTo>
                  <a:cubicBezTo>
                    <a:pt x="44533" y="2663"/>
                    <a:pt x="44210" y="2098"/>
                    <a:pt x="43888" y="1614"/>
                  </a:cubicBezTo>
                  <a:cubicBezTo>
                    <a:pt x="43646" y="1130"/>
                    <a:pt x="43404" y="646"/>
                    <a:pt x="43081" y="162"/>
                  </a:cubicBezTo>
                  <a:cubicBezTo>
                    <a:pt x="43081" y="162"/>
                    <a:pt x="43081" y="82"/>
                    <a:pt x="43081" y="1"/>
                  </a:cubicBez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5016531" y="4343477"/>
              <a:ext cx="1645401" cy="63096"/>
            </a:xfrm>
            <a:custGeom>
              <a:avLst/>
              <a:gdLst/>
              <a:ahLst/>
              <a:cxnLst/>
              <a:rect l="l" t="t" r="r" b="b"/>
              <a:pathLst>
                <a:path w="56954" h="2184" extrusionOk="0">
                  <a:moveTo>
                    <a:pt x="404" y="0"/>
                  </a:moveTo>
                  <a:cubicBezTo>
                    <a:pt x="162" y="161"/>
                    <a:pt x="81" y="323"/>
                    <a:pt x="1" y="565"/>
                  </a:cubicBezTo>
                  <a:cubicBezTo>
                    <a:pt x="1" y="645"/>
                    <a:pt x="1" y="726"/>
                    <a:pt x="1" y="887"/>
                  </a:cubicBezTo>
                  <a:cubicBezTo>
                    <a:pt x="81" y="1614"/>
                    <a:pt x="727" y="2178"/>
                    <a:pt x="1533" y="2178"/>
                  </a:cubicBezTo>
                  <a:lnTo>
                    <a:pt x="55424" y="2178"/>
                  </a:lnTo>
                  <a:cubicBezTo>
                    <a:pt x="55465" y="2182"/>
                    <a:pt x="55506" y="2184"/>
                    <a:pt x="55546" y="2184"/>
                  </a:cubicBezTo>
                  <a:cubicBezTo>
                    <a:pt x="56370" y="2184"/>
                    <a:pt x="56953" y="1411"/>
                    <a:pt x="56876" y="565"/>
                  </a:cubicBezTo>
                  <a:cubicBezTo>
                    <a:pt x="56796" y="323"/>
                    <a:pt x="56634" y="161"/>
                    <a:pt x="56473" y="0"/>
                  </a:cubicBezTo>
                  <a:close/>
                </a:path>
              </a:pathLst>
            </a:custGeom>
            <a:solidFill>
              <a:srgbClr val="818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5230953" y="785292"/>
              <a:ext cx="3022934" cy="3160162"/>
            </a:xfrm>
            <a:custGeom>
              <a:avLst/>
              <a:gdLst/>
              <a:ahLst/>
              <a:cxnLst/>
              <a:rect l="l" t="t" r="r" b="b"/>
              <a:pathLst>
                <a:path w="104636" h="109386" extrusionOk="0">
                  <a:moveTo>
                    <a:pt x="103990" y="0"/>
                  </a:moveTo>
                  <a:lnTo>
                    <a:pt x="103264" y="726"/>
                  </a:lnTo>
                  <a:cubicBezTo>
                    <a:pt x="103506" y="1130"/>
                    <a:pt x="103668" y="1694"/>
                    <a:pt x="103668" y="2178"/>
                  </a:cubicBezTo>
                  <a:lnTo>
                    <a:pt x="103668" y="100036"/>
                  </a:lnTo>
                  <a:cubicBezTo>
                    <a:pt x="103668" y="101730"/>
                    <a:pt x="102296" y="103102"/>
                    <a:pt x="100602" y="103102"/>
                  </a:cubicBezTo>
                  <a:lnTo>
                    <a:pt x="969" y="103102"/>
                  </a:lnTo>
                  <a:lnTo>
                    <a:pt x="1" y="103989"/>
                  </a:lnTo>
                  <a:lnTo>
                    <a:pt x="3792" y="103989"/>
                  </a:lnTo>
                  <a:lnTo>
                    <a:pt x="3712" y="104796"/>
                  </a:lnTo>
                  <a:cubicBezTo>
                    <a:pt x="3873" y="105038"/>
                    <a:pt x="4115" y="105280"/>
                    <a:pt x="4357" y="105522"/>
                  </a:cubicBezTo>
                  <a:lnTo>
                    <a:pt x="4760" y="106006"/>
                  </a:lnTo>
                  <a:cubicBezTo>
                    <a:pt x="6616" y="106894"/>
                    <a:pt x="8552" y="107620"/>
                    <a:pt x="10569" y="108104"/>
                  </a:cubicBezTo>
                  <a:cubicBezTo>
                    <a:pt x="13943" y="108947"/>
                    <a:pt x="17407" y="109386"/>
                    <a:pt x="20893" y="109386"/>
                  </a:cubicBezTo>
                  <a:cubicBezTo>
                    <a:pt x="22076" y="109386"/>
                    <a:pt x="23260" y="109335"/>
                    <a:pt x="24445" y="109233"/>
                  </a:cubicBezTo>
                  <a:cubicBezTo>
                    <a:pt x="29366" y="108668"/>
                    <a:pt x="34045" y="107136"/>
                    <a:pt x="38321" y="104635"/>
                  </a:cubicBezTo>
                  <a:lnTo>
                    <a:pt x="38240" y="103989"/>
                  </a:lnTo>
                  <a:lnTo>
                    <a:pt x="100602" y="103989"/>
                  </a:lnTo>
                  <a:cubicBezTo>
                    <a:pt x="102780" y="103989"/>
                    <a:pt x="104636" y="102214"/>
                    <a:pt x="104636" y="99956"/>
                  </a:cubicBezTo>
                  <a:lnTo>
                    <a:pt x="104636" y="2178"/>
                  </a:lnTo>
                  <a:cubicBezTo>
                    <a:pt x="104636" y="1372"/>
                    <a:pt x="104394" y="646"/>
                    <a:pt x="103990" y="0"/>
                  </a:cubicBezTo>
                  <a:close/>
                </a:path>
              </a:pathLst>
            </a:custGeom>
            <a:gradFill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5258919" y="803926"/>
              <a:ext cx="2967003" cy="2959983"/>
            </a:xfrm>
            <a:custGeom>
              <a:avLst/>
              <a:gdLst/>
              <a:ahLst/>
              <a:cxnLst/>
              <a:rect l="l" t="t" r="r" b="b"/>
              <a:pathLst>
                <a:path w="102700" h="102457" extrusionOk="0">
                  <a:moveTo>
                    <a:pt x="102377" y="1"/>
                  </a:moveTo>
                  <a:lnTo>
                    <a:pt x="98101" y="4276"/>
                  </a:lnTo>
                  <a:lnTo>
                    <a:pt x="98101" y="97858"/>
                  </a:lnTo>
                  <a:lnTo>
                    <a:pt x="4519" y="97858"/>
                  </a:lnTo>
                  <a:lnTo>
                    <a:pt x="1" y="102457"/>
                  </a:lnTo>
                  <a:lnTo>
                    <a:pt x="99634" y="102457"/>
                  </a:lnTo>
                  <a:cubicBezTo>
                    <a:pt x="101328" y="102457"/>
                    <a:pt x="102700" y="101005"/>
                    <a:pt x="102700" y="99311"/>
                  </a:cubicBezTo>
                  <a:lnTo>
                    <a:pt x="102700" y="1533"/>
                  </a:lnTo>
                  <a:cubicBezTo>
                    <a:pt x="102700" y="969"/>
                    <a:pt x="102619" y="485"/>
                    <a:pt x="102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3422350" y="731675"/>
              <a:ext cx="4812901" cy="3057819"/>
            </a:xfrm>
            <a:custGeom>
              <a:avLst/>
              <a:gdLst/>
              <a:ahLst/>
              <a:cxnLst/>
              <a:rect l="l" t="t" r="r" b="b"/>
              <a:pathLst>
                <a:path w="166594" h="105926" extrusionOk="0">
                  <a:moveTo>
                    <a:pt x="4034" y="1"/>
                  </a:moveTo>
                  <a:cubicBezTo>
                    <a:pt x="1775" y="1"/>
                    <a:pt x="0" y="1856"/>
                    <a:pt x="0" y="4034"/>
                  </a:cubicBezTo>
                  <a:lnTo>
                    <a:pt x="0" y="101892"/>
                  </a:lnTo>
                  <a:cubicBezTo>
                    <a:pt x="0" y="104070"/>
                    <a:pt x="1775" y="105926"/>
                    <a:pt x="4034" y="105926"/>
                  </a:cubicBezTo>
                  <a:lnTo>
                    <a:pt x="62604" y="105926"/>
                  </a:lnTo>
                  <a:lnTo>
                    <a:pt x="63491" y="105039"/>
                  </a:lnTo>
                  <a:lnTo>
                    <a:pt x="4034" y="104958"/>
                  </a:lnTo>
                  <a:cubicBezTo>
                    <a:pt x="2340" y="104958"/>
                    <a:pt x="968" y="103506"/>
                    <a:pt x="968" y="101812"/>
                  </a:cubicBezTo>
                  <a:lnTo>
                    <a:pt x="968" y="4034"/>
                  </a:lnTo>
                  <a:cubicBezTo>
                    <a:pt x="968" y="2340"/>
                    <a:pt x="2340" y="969"/>
                    <a:pt x="4034" y="969"/>
                  </a:cubicBezTo>
                  <a:lnTo>
                    <a:pt x="163205" y="969"/>
                  </a:lnTo>
                  <a:cubicBezTo>
                    <a:pt x="164334" y="969"/>
                    <a:pt x="165383" y="1534"/>
                    <a:pt x="165867" y="2582"/>
                  </a:cubicBezTo>
                  <a:lnTo>
                    <a:pt x="166593" y="1856"/>
                  </a:lnTo>
                  <a:cubicBezTo>
                    <a:pt x="165787" y="727"/>
                    <a:pt x="164577" y="1"/>
                    <a:pt x="163205" y="1"/>
                  </a:cubicBezTo>
                  <a:close/>
                </a:path>
              </a:pathLst>
            </a:custGeom>
            <a:solidFill>
              <a:srgbClr val="A5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8071400" y="760800"/>
              <a:ext cx="153000" cy="153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3447978" y="759551"/>
              <a:ext cx="4766301" cy="3004358"/>
            </a:xfrm>
            <a:custGeom>
              <a:avLst/>
              <a:gdLst/>
              <a:ahLst/>
              <a:cxnLst/>
              <a:rect l="l" t="t" r="r" b="b"/>
              <a:pathLst>
                <a:path w="164981" h="103993" extrusionOk="0">
                  <a:moveTo>
                    <a:pt x="82691" y="1273"/>
                  </a:moveTo>
                  <a:cubicBezTo>
                    <a:pt x="83178" y="1273"/>
                    <a:pt x="83660" y="1635"/>
                    <a:pt x="83660" y="2182"/>
                  </a:cubicBezTo>
                  <a:cubicBezTo>
                    <a:pt x="83660" y="2666"/>
                    <a:pt x="83257" y="3150"/>
                    <a:pt x="82692" y="3150"/>
                  </a:cubicBezTo>
                  <a:cubicBezTo>
                    <a:pt x="81885" y="3069"/>
                    <a:pt x="81482" y="2101"/>
                    <a:pt x="82047" y="1537"/>
                  </a:cubicBezTo>
                  <a:cubicBezTo>
                    <a:pt x="82228" y="1355"/>
                    <a:pt x="82460" y="1273"/>
                    <a:pt x="82691" y="1273"/>
                  </a:cubicBezTo>
                  <a:close/>
                  <a:moveTo>
                    <a:pt x="3012" y="1"/>
                  </a:moveTo>
                  <a:cubicBezTo>
                    <a:pt x="1376" y="1"/>
                    <a:pt x="0" y="1420"/>
                    <a:pt x="0" y="3069"/>
                  </a:cubicBezTo>
                  <a:lnTo>
                    <a:pt x="0" y="100927"/>
                  </a:lnTo>
                  <a:cubicBezTo>
                    <a:pt x="81" y="102621"/>
                    <a:pt x="1453" y="103993"/>
                    <a:pt x="3147" y="103993"/>
                  </a:cubicBezTo>
                  <a:lnTo>
                    <a:pt x="62685" y="103993"/>
                  </a:lnTo>
                  <a:lnTo>
                    <a:pt x="67203" y="99394"/>
                  </a:lnTo>
                  <a:lnTo>
                    <a:pt x="4599" y="99394"/>
                  </a:lnTo>
                  <a:lnTo>
                    <a:pt x="4599" y="4602"/>
                  </a:lnTo>
                  <a:lnTo>
                    <a:pt x="160785" y="4602"/>
                  </a:lnTo>
                  <a:lnTo>
                    <a:pt x="160785" y="5812"/>
                  </a:lnTo>
                  <a:lnTo>
                    <a:pt x="164980" y="1617"/>
                  </a:lnTo>
                  <a:cubicBezTo>
                    <a:pt x="164496" y="649"/>
                    <a:pt x="163447" y="4"/>
                    <a:pt x="162318" y="4"/>
                  </a:cubicBezTo>
                  <a:lnTo>
                    <a:pt x="3147" y="4"/>
                  </a:lnTo>
                  <a:cubicBezTo>
                    <a:pt x="3102" y="2"/>
                    <a:pt x="3057" y="1"/>
                    <a:pt x="3012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5801964" y="796934"/>
              <a:ext cx="62980" cy="51915"/>
            </a:xfrm>
            <a:custGeom>
              <a:avLst/>
              <a:gdLst/>
              <a:ahLst/>
              <a:cxnLst/>
              <a:rect l="l" t="t" r="r" b="b"/>
              <a:pathLst>
                <a:path w="2180" h="1797" extrusionOk="0">
                  <a:moveTo>
                    <a:pt x="1256" y="171"/>
                  </a:moveTo>
                  <a:cubicBezTo>
                    <a:pt x="1614" y="171"/>
                    <a:pt x="1937" y="458"/>
                    <a:pt x="1937" y="888"/>
                  </a:cubicBezTo>
                  <a:cubicBezTo>
                    <a:pt x="1937" y="1291"/>
                    <a:pt x="1614" y="1614"/>
                    <a:pt x="1211" y="1614"/>
                  </a:cubicBezTo>
                  <a:cubicBezTo>
                    <a:pt x="566" y="1614"/>
                    <a:pt x="324" y="807"/>
                    <a:pt x="727" y="404"/>
                  </a:cubicBezTo>
                  <a:cubicBezTo>
                    <a:pt x="888" y="243"/>
                    <a:pt x="1077" y="171"/>
                    <a:pt x="1256" y="171"/>
                  </a:cubicBezTo>
                  <a:close/>
                  <a:moveTo>
                    <a:pt x="1211" y="1"/>
                  </a:moveTo>
                  <a:cubicBezTo>
                    <a:pt x="404" y="1"/>
                    <a:pt x="1" y="969"/>
                    <a:pt x="566" y="1533"/>
                  </a:cubicBezTo>
                  <a:cubicBezTo>
                    <a:pt x="747" y="1715"/>
                    <a:pt x="979" y="1797"/>
                    <a:pt x="1210" y="1797"/>
                  </a:cubicBezTo>
                  <a:cubicBezTo>
                    <a:pt x="1697" y="1797"/>
                    <a:pt x="2179" y="1435"/>
                    <a:pt x="2179" y="888"/>
                  </a:cubicBezTo>
                  <a:cubicBezTo>
                    <a:pt x="2179" y="404"/>
                    <a:pt x="1776" y="1"/>
                    <a:pt x="1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5818287" y="801615"/>
              <a:ext cx="39666" cy="41977"/>
            </a:xfrm>
            <a:custGeom>
              <a:avLst/>
              <a:gdLst/>
              <a:ahLst/>
              <a:cxnLst/>
              <a:rect l="l" t="t" r="r" b="b"/>
              <a:pathLst>
                <a:path w="1373" h="1453" extrusionOk="0">
                  <a:moveTo>
                    <a:pt x="646" y="0"/>
                  </a:moveTo>
                  <a:cubicBezTo>
                    <a:pt x="243" y="0"/>
                    <a:pt x="1" y="323"/>
                    <a:pt x="1" y="726"/>
                  </a:cubicBezTo>
                  <a:cubicBezTo>
                    <a:pt x="1" y="1129"/>
                    <a:pt x="243" y="1452"/>
                    <a:pt x="646" y="1452"/>
                  </a:cubicBezTo>
                  <a:cubicBezTo>
                    <a:pt x="1049" y="1452"/>
                    <a:pt x="1372" y="1129"/>
                    <a:pt x="1372" y="726"/>
                  </a:cubicBezTo>
                  <a:cubicBezTo>
                    <a:pt x="1372" y="323"/>
                    <a:pt x="1049" y="0"/>
                    <a:pt x="646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5338300" y="3789525"/>
              <a:ext cx="1000500" cy="185400"/>
            </a:xfrm>
            <a:prstGeom prst="rect">
              <a:avLst/>
            </a:prstGeom>
            <a:gradFill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6"/>
          <p:cNvSpPr/>
          <p:nvPr/>
        </p:nvSpPr>
        <p:spPr>
          <a:xfrm>
            <a:off x="2831100" y="516200"/>
            <a:ext cx="3481800" cy="3481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56"/>
          <p:cNvSpPr txBox="1">
            <a:spLocks noGrp="1"/>
          </p:cNvSpPr>
          <p:nvPr>
            <p:ph type="ctrTitle"/>
          </p:nvPr>
        </p:nvSpPr>
        <p:spPr>
          <a:xfrm>
            <a:off x="2358900" y="1265700"/>
            <a:ext cx="442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rgbClr val="FFFFFF"/>
                </a:solidFill>
              </a:rPr>
              <a:t>Thanks!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2" name="Smiley Face 1"/>
          <p:cNvSpPr/>
          <p:nvPr/>
        </p:nvSpPr>
        <p:spPr>
          <a:xfrm>
            <a:off x="4146550" y="2257100"/>
            <a:ext cx="850900" cy="7450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ctrTitle"/>
          </p:nvPr>
        </p:nvSpPr>
        <p:spPr>
          <a:xfrm>
            <a:off x="3227872" y="1308385"/>
            <a:ext cx="29955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Nama </a:t>
            </a:r>
            <a:r>
              <a:rPr lang="en-US" sz="1800" b="1" dirty="0" err="1" smtClean="0">
                <a:solidFill>
                  <a:srgbClr val="FFFFFF"/>
                </a:solidFill>
              </a:rPr>
              <a:t>Kelompok</a:t>
            </a:r>
            <a:endParaRPr sz="3200" b="1" dirty="0">
              <a:solidFill>
                <a:srgbClr val="FFFFFF"/>
              </a:solidFill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3086368" y="2330076"/>
            <a:ext cx="3137004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Ivan Andrianto (F1D018027)</a:t>
            </a:r>
            <a:endParaRPr lang="es" sz="1100" dirty="0" smtClean="0">
              <a:solidFill>
                <a:srgbClr val="FFFFFF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Ida Ayu Vigi MP (F1D018078)</a:t>
            </a:r>
            <a:endParaRPr dirty="0">
              <a:solidFill>
                <a:srgbClr val="FFFFFF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</p:txBody>
      </p:sp>
      <p:grpSp>
        <p:nvGrpSpPr>
          <p:cNvPr id="5" name="Google Shape;9245;p72"/>
          <p:cNvGrpSpPr/>
          <p:nvPr/>
        </p:nvGrpSpPr>
        <p:grpSpPr>
          <a:xfrm>
            <a:off x="3307176" y="1839553"/>
            <a:ext cx="330827" cy="330827"/>
            <a:chOff x="2037825" y="3254050"/>
            <a:chExt cx="296175" cy="296175"/>
          </a:xfrm>
        </p:grpSpPr>
        <p:sp>
          <p:nvSpPr>
            <p:cNvPr id="6" name="Google Shape;9246;p72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47;p72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248;p72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249;p72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50;p72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251;p72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417825" y="1790400"/>
            <a:ext cx="1992900" cy="1562700"/>
          </a:xfrm>
          <a:prstGeom prst="rect">
            <a:avLst/>
          </a:prstGeom>
          <a:solidFill>
            <a:srgbClr val="910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6733275" y="1790401"/>
            <a:ext cx="1992900" cy="1562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6"/>
          <p:cNvSpPr/>
          <p:nvPr/>
        </p:nvSpPr>
        <p:spPr>
          <a:xfrm>
            <a:off x="4628125" y="1790400"/>
            <a:ext cx="1992900" cy="1562700"/>
          </a:xfrm>
          <a:prstGeom prst="rect">
            <a:avLst/>
          </a:prstGeom>
          <a:solidFill>
            <a:srgbClr val="E749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6"/>
          <p:cNvSpPr/>
          <p:nvPr/>
        </p:nvSpPr>
        <p:spPr>
          <a:xfrm>
            <a:off x="3352644" y="2346450"/>
            <a:ext cx="333562" cy="311807"/>
          </a:xfrm>
          <a:custGeom>
            <a:avLst/>
            <a:gdLst/>
            <a:ahLst/>
            <a:cxnLst/>
            <a:rect l="l" t="t" r="r" b="b"/>
            <a:pathLst>
              <a:path w="12067" h="11280" extrusionOk="0">
                <a:moveTo>
                  <a:pt x="5986" y="757"/>
                </a:moveTo>
                <a:cubicBezTo>
                  <a:pt x="7656" y="757"/>
                  <a:pt x="9011" y="2049"/>
                  <a:pt x="9137" y="3718"/>
                </a:cubicBezTo>
                <a:cubicBezTo>
                  <a:pt x="8822" y="3624"/>
                  <a:pt x="8475" y="3561"/>
                  <a:pt x="8066" y="3561"/>
                </a:cubicBezTo>
                <a:cubicBezTo>
                  <a:pt x="7278" y="3561"/>
                  <a:pt x="6585" y="3781"/>
                  <a:pt x="5955" y="4191"/>
                </a:cubicBezTo>
                <a:cubicBezTo>
                  <a:pt x="5356" y="3781"/>
                  <a:pt x="4632" y="3561"/>
                  <a:pt x="3844" y="3561"/>
                </a:cubicBezTo>
                <a:cubicBezTo>
                  <a:pt x="3466" y="3561"/>
                  <a:pt x="3119" y="3592"/>
                  <a:pt x="2773" y="3718"/>
                </a:cubicBezTo>
                <a:cubicBezTo>
                  <a:pt x="2930" y="2049"/>
                  <a:pt x="4285" y="757"/>
                  <a:pt x="5986" y="757"/>
                </a:cubicBezTo>
                <a:close/>
                <a:moveTo>
                  <a:pt x="3875" y="4254"/>
                </a:moveTo>
                <a:cubicBezTo>
                  <a:pt x="4411" y="4254"/>
                  <a:pt x="4915" y="4411"/>
                  <a:pt x="5388" y="4663"/>
                </a:cubicBezTo>
                <a:cubicBezTo>
                  <a:pt x="4852" y="5168"/>
                  <a:pt x="4505" y="5829"/>
                  <a:pt x="4285" y="6585"/>
                </a:cubicBezTo>
                <a:cubicBezTo>
                  <a:pt x="3560" y="6113"/>
                  <a:pt x="2993" y="5325"/>
                  <a:pt x="2836" y="4411"/>
                </a:cubicBezTo>
                <a:cubicBezTo>
                  <a:pt x="3151" y="4317"/>
                  <a:pt x="3497" y="4254"/>
                  <a:pt x="3875" y="4254"/>
                </a:cubicBezTo>
                <a:close/>
                <a:moveTo>
                  <a:pt x="8129" y="4254"/>
                </a:moveTo>
                <a:cubicBezTo>
                  <a:pt x="8475" y="4254"/>
                  <a:pt x="8822" y="4317"/>
                  <a:pt x="9137" y="4411"/>
                </a:cubicBezTo>
                <a:cubicBezTo>
                  <a:pt x="8979" y="5325"/>
                  <a:pt x="8444" y="6113"/>
                  <a:pt x="7687" y="6585"/>
                </a:cubicBezTo>
                <a:cubicBezTo>
                  <a:pt x="7498" y="5829"/>
                  <a:pt x="7089" y="5168"/>
                  <a:pt x="6585" y="4663"/>
                </a:cubicBezTo>
                <a:cubicBezTo>
                  <a:pt x="7026" y="4411"/>
                  <a:pt x="7561" y="4254"/>
                  <a:pt x="8129" y="4254"/>
                </a:cubicBezTo>
                <a:close/>
                <a:moveTo>
                  <a:pt x="5986" y="5042"/>
                </a:moveTo>
                <a:cubicBezTo>
                  <a:pt x="6490" y="5514"/>
                  <a:pt x="6900" y="6144"/>
                  <a:pt x="7026" y="6900"/>
                </a:cubicBezTo>
                <a:cubicBezTo>
                  <a:pt x="6648" y="7026"/>
                  <a:pt x="6364" y="7058"/>
                  <a:pt x="5986" y="7058"/>
                </a:cubicBezTo>
                <a:cubicBezTo>
                  <a:pt x="5640" y="7058"/>
                  <a:pt x="5293" y="7026"/>
                  <a:pt x="4978" y="6900"/>
                </a:cubicBezTo>
                <a:cubicBezTo>
                  <a:pt x="5073" y="6176"/>
                  <a:pt x="5451" y="5514"/>
                  <a:pt x="5986" y="5042"/>
                </a:cubicBezTo>
                <a:close/>
                <a:moveTo>
                  <a:pt x="4915" y="7625"/>
                </a:moveTo>
                <a:lnTo>
                  <a:pt x="4915" y="7625"/>
                </a:lnTo>
                <a:cubicBezTo>
                  <a:pt x="5230" y="7688"/>
                  <a:pt x="5608" y="7782"/>
                  <a:pt x="5986" y="7782"/>
                </a:cubicBezTo>
                <a:cubicBezTo>
                  <a:pt x="6333" y="7782"/>
                  <a:pt x="6711" y="7719"/>
                  <a:pt x="7057" y="7625"/>
                </a:cubicBezTo>
                <a:lnTo>
                  <a:pt x="7057" y="7625"/>
                </a:lnTo>
                <a:cubicBezTo>
                  <a:pt x="6963" y="8476"/>
                  <a:pt x="6585" y="9232"/>
                  <a:pt x="5986" y="9767"/>
                </a:cubicBezTo>
                <a:cubicBezTo>
                  <a:pt x="5388" y="9232"/>
                  <a:pt x="5010" y="8476"/>
                  <a:pt x="4915" y="7625"/>
                </a:cubicBezTo>
                <a:close/>
                <a:moveTo>
                  <a:pt x="2206" y="4726"/>
                </a:moveTo>
                <a:cubicBezTo>
                  <a:pt x="2458" y="5892"/>
                  <a:pt x="3245" y="6837"/>
                  <a:pt x="4222" y="7373"/>
                </a:cubicBezTo>
                <a:lnTo>
                  <a:pt x="4222" y="7467"/>
                </a:lnTo>
                <a:cubicBezTo>
                  <a:pt x="4222" y="8570"/>
                  <a:pt x="4663" y="9515"/>
                  <a:pt x="5388" y="10208"/>
                </a:cubicBezTo>
                <a:cubicBezTo>
                  <a:pt x="4915" y="10460"/>
                  <a:pt x="4411" y="10555"/>
                  <a:pt x="3875" y="10555"/>
                </a:cubicBezTo>
                <a:cubicBezTo>
                  <a:pt x="2080" y="10555"/>
                  <a:pt x="662" y="9137"/>
                  <a:pt x="662" y="7404"/>
                </a:cubicBezTo>
                <a:cubicBezTo>
                  <a:pt x="662" y="6270"/>
                  <a:pt x="1260" y="5294"/>
                  <a:pt x="2206" y="4726"/>
                </a:cubicBezTo>
                <a:close/>
                <a:moveTo>
                  <a:pt x="9735" y="4695"/>
                </a:moveTo>
                <a:cubicBezTo>
                  <a:pt x="10649" y="5262"/>
                  <a:pt x="11279" y="6239"/>
                  <a:pt x="11279" y="7373"/>
                </a:cubicBezTo>
                <a:cubicBezTo>
                  <a:pt x="11279" y="9137"/>
                  <a:pt x="9861" y="10555"/>
                  <a:pt x="8066" y="10555"/>
                </a:cubicBezTo>
                <a:cubicBezTo>
                  <a:pt x="7530" y="10555"/>
                  <a:pt x="7026" y="10397"/>
                  <a:pt x="6553" y="10177"/>
                </a:cubicBezTo>
                <a:cubicBezTo>
                  <a:pt x="7246" y="9452"/>
                  <a:pt x="7719" y="8476"/>
                  <a:pt x="7719" y="7404"/>
                </a:cubicBezTo>
                <a:lnTo>
                  <a:pt x="7719" y="7341"/>
                </a:lnTo>
                <a:cubicBezTo>
                  <a:pt x="8759" y="6837"/>
                  <a:pt x="9515" y="5892"/>
                  <a:pt x="9735" y="4695"/>
                </a:cubicBezTo>
                <a:close/>
                <a:moveTo>
                  <a:pt x="5986" y="1"/>
                </a:moveTo>
                <a:cubicBezTo>
                  <a:pt x="3875" y="1"/>
                  <a:pt x="2143" y="1734"/>
                  <a:pt x="2143" y="3876"/>
                </a:cubicBezTo>
                <a:lnTo>
                  <a:pt x="2143" y="3939"/>
                </a:lnTo>
                <a:cubicBezTo>
                  <a:pt x="882" y="4569"/>
                  <a:pt x="0" y="5892"/>
                  <a:pt x="0" y="7404"/>
                </a:cubicBezTo>
                <a:cubicBezTo>
                  <a:pt x="0" y="9547"/>
                  <a:pt x="1733" y="11279"/>
                  <a:pt x="3907" y="11279"/>
                </a:cubicBezTo>
                <a:cubicBezTo>
                  <a:pt x="4695" y="11279"/>
                  <a:pt x="5388" y="11027"/>
                  <a:pt x="6018" y="10649"/>
                </a:cubicBezTo>
                <a:cubicBezTo>
                  <a:pt x="6616" y="11027"/>
                  <a:pt x="7372" y="11279"/>
                  <a:pt x="8160" y="11279"/>
                </a:cubicBezTo>
                <a:cubicBezTo>
                  <a:pt x="10271" y="11279"/>
                  <a:pt x="12067" y="9547"/>
                  <a:pt x="12067" y="7404"/>
                </a:cubicBezTo>
                <a:cubicBezTo>
                  <a:pt x="11972" y="5924"/>
                  <a:pt x="11122" y="4632"/>
                  <a:pt x="9861" y="3939"/>
                </a:cubicBezTo>
                <a:lnTo>
                  <a:pt x="9861" y="3876"/>
                </a:lnTo>
                <a:cubicBezTo>
                  <a:pt x="9861" y="1734"/>
                  <a:pt x="8129" y="1"/>
                  <a:pt x="59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5459535" y="2335241"/>
            <a:ext cx="330079" cy="334225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36"/>
          <p:cNvGrpSpPr/>
          <p:nvPr/>
        </p:nvGrpSpPr>
        <p:grpSpPr>
          <a:xfrm>
            <a:off x="7563041" y="2336733"/>
            <a:ext cx="333369" cy="331240"/>
            <a:chOff x="-45665400" y="2703250"/>
            <a:chExt cx="301500" cy="299575"/>
          </a:xfrm>
        </p:grpSpPr>
        <p:sp>
          <p:nvSpPr>
            <p:cNvPr id="255" name="Google Shape;255;p36"/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36"/>
          <p:cNvSpPr/>
          <p:nvPr/>
        </p:nvSpPr>
        <p:spPr>
          <a:xfrm>
            <a:off x="1247066" y="2336595"/>
            <a:ext cx="334419" cy="331517"/>
          </a:xfrm>
          <a:custGeom>
            <a:avLst/>
            <a:gdLst/>
            <a:ahLst/>
            <a:cxnLst/>
            <a:rect l="l" t="t" r="r" b="b"/>
            <a:pathLst>
              <a:path w="12098" h="11993" extrusionOk="0">
                <a:moveTo>
                  <a:pt x="9042" y="4337"/>
                </a:moveTo>
                <a:lnTo>
                  <a:pt x="10208" y="4935"/>
                </a:lnTo>
                <a:lnTo>
                  <a:pt x="8695" y="4935"/>
                </a:lnTo>
                <a:lnTo>
                  <a:pt x="9042" y="4337"/>
                </a:lnTo>
                <a:close/>
                <a:moveTo>
                  <a:pt x="5167" y="1753"/>
                </a:moveTo>
                <a:lnTo>
                  <a:pt x="7593" y="5534"/>
                </a:lnTo>
                <a:lnTo>
                  <a:pt x="7026" y="6574"/>
                </a:lnTo>
                <a:lnTo>
                  <a:pt x="5356" y="4022"/>
                </a:lnTo>
                <a:lnTo>
                  <a:pt x="5167" y="1753"/>
                </a:lnTo>
                <a:close/>
                <a:moveTo>
                  <a:pt x="9105" y="5629"/>
                </a:moveTo>
                <a:lnTo>
                  <a:pt x="8664" y="9189"/>
                </a:lnTo>
                <a:lnTo>
                  <a:pt x="7435" y="7298"/>
                </a:lnTo>
                <a:cubicBezTo>
                  <a:pt x="7593" y="7015"/>
                  <a:pt x="8223" y="5849"/>
                  <a:pt x="8349" y="5629"/>
                </a:cubicBezTo>
                <a:close/>
                <a:moveTo>
                  <a:pt x="3088" y="1753"/>
                </a:moveTo>
                <a:lnTo>
                  <a:pt x="8034" y="9504"/>
                </a:lnTo>
                <a:lnTo>
                  <a:pt x="3623" y="7834"/>
                </a:lnTo>
                <a:lnTo>
                  <a:pt x="3088" y="1753"/>
                </a:lnTo>
                <a:close/>
                <a:moveTo>
                  <a:pt x="1355" y="9378"/>
                </a:moveTo>
                <a:lnTo>
                  <a:pt x="4096" y="10134"/>
                </a:lnTo>
                <a:lnTo>
                  <a:pt x="4757" y="11268"/>
                </a:lnTo>
                <a:lnTo>
                  <a:pt x="2773" y="11268"/>
                </a:lnTo>
                <a:lnTo>
                  <a:pt x="1355" y="9378"/>
                </a:lnTo>
                <a:close/>
                <a:moveTo>
                  <a:pt x="4064" y="8748"/>
                </a:moveTo>
                <a:lnTo>
                  <a:pt x="8380" y="10354"/>
                </a:lnTo>
                <a:lnTo>
                  <a:pt x="7971" y="11268"/>
                </a:lnTo>
                <a:lnTo>
                  <a:pt x="5545" y="11268"/>
                </a:lnTo>
                <a:cubicBezTo>
                  <a:pt x="5387" y="10984"/>
                  <a:pt x="4253" y="9063"/>
                  <a:pt x="4064" y="8748"/>
                </a:cubicBezTo>
                <a:close/>
                <a:moveTo>
                  <a:pt x="2485" y="1"/>
                </a:moveTo>
                <a:cubicBezTo>
                  <a:pt x="2453" y="1"/>
                  <a:pt x="2422" y="7"/>
                  <a:pt x="2394" y="21"/>
                </a:cubicBezTo>
                <a:cubicBezTo>
                  <a:pt x="2237" y="52"/>
                  <a:pt x="2174" y="210"/>
                  <a:pt x="2174" y="367"/>
                </a:cubicBezTo>
                <a:cubicBezTo>
                  <a:pt x="2930" y="8527"/>
                  <a:pt x="2836" y="8117"/>
                  <a:pt x="2930" y="8243"/>
                </a:cubicBezTo>
                <a:lnTo>
                  <a:pt x="3497" y="9252"/>
                </a:lnTo>
                <a:lnTo>
                  <a:pt x="473" y="8432"/>
                </a:lnTo>
                <a:cubicBezTo>
                  <a:pt x="437" y="8425"/>
                  <a:pt x="402" y="8422"/>
                  <a:pt x="368" y="8422"/>
                </a:cubicBezTo>
                <a:cubicBezTo>
                  <a:pt x="249" y="8422"/>
                  <a:pt x="143" y="8468"/>
                  <a:pt x="95" y="8590"/>
                </a:cubicBezTo>
                <a:cubicBezTo>
                  <a:pt x="0" y="8716"/>
                  <a:pt x="0" y="8874"/>
                  <a:pt x="95" y="9000"/>
                </a:cubicBezTo>
                <a:lnTo>
                  <a:pt x="2205" y="11835"/>
                </a:lnTo>
                <a:cubicBezTo>
                  <a:pt x="2300" y="11898"/>
                  <a:pt x="2363" y="11993"/>
                  <a:pt x="2489" y="11993"/>
                </a:cubicBezTo>
                <a:lnTo>
                  <a:pt x="8128" y="11993"/>
                </a:lnTo>
                <a:cubicBezTo>
                  <a:pt x="8223" y="11993"/>
                  <a:pt x="8380" y="11898"/>
                  <a:pt x="8443" y="11772"/>
                </a:cubicBezTo>
                <a:lnTo>
                  <a:pt x="9137" y="10354"/>
                </a:lnTo>
                <a:cubicBezTo>
                  <a:pt x="9137" y="10323"/>
                  <a:pt x="9168" y="10291"/>
                  <a:pt x="9168" y="10260"/>
                </a:cubicBezTo>
                <a:lnTo>
                  <a:pt x="9735" y="5629"/>
                </a:lnTo>
                <a:lnTo>
                  <a:pt x="11657" y="5629"/>
                </a:lnTo>
                <a:cubicBezTo>
                  <a:pt x="11814" y="5629"/>
                  <a:pt x="11972" y="5534"/>
                  <a:pt x="12003" y="5377"/>
                </a:cubicBezTo>
                <a:cubicBezTo>
                  <a:pt x="12098" y="5219"/>
                  <a:pt x="12003" y="4998"/>
                  <a:pt x="11846" y="4967"/>
                </a:cubicBezTo>
                <a:lnTo>
                  <a:pt x="9042" y="3549"/>
                </a:lnTo>
                <a:cubicBezTo>
                  <a:pt x="9001" y="3533"/>
                  <a:pt x="8954" y="3525"/>
                  <a:pt x="8906" y="3525"/>
                </a:cubicBezTo>
                <a:cubicBezTo>
                  <a:pt x="8767" y="3525"/>
                  <a:pt x="8616" y="3590"/>
                  <a:pt x="8569" y="3707"/>
                </a:cubicBezTo>
                <a:lnTo>
                  <a:pt x="7908" y="4841"/>
                </a:lnTo>
                <a:lnTo>
                  <a:pt x="4915" y="178"/>
                </a:lnTo>
                <a:cubicBezTo>
                  <a:pt x="4866" y="80"/>
                  <a:pt x="4740" y="1"/>
                  <a:pt x="4627" y="1"/>
                </a:cubicBezTo>
                <a:cubicBezTo>
                  <a:pt x="4595" y="1"/>
                  <a:pt x="4564" y="7"/>
                  <a:pt x="4537" y="21"/>
                </a:cubicBezTo>
                <a:cubicBezTo>
                  <a:pt x="4411" y="52"/>
                  <a:pt x="4285" y="210"/>
                  <a:pt x="4285" y="367"/>
                </a:cubicBezTo>
                <a:lnTo>
                  <a:pt x="4505" y="2762"/>
                </a:lnTo>
                <a:lnTo>
                  <a:pt x="2804" y="178"/>
                </a:lnTo>
                <a:cubicBezTo>
                  <a:pt x="2730" y="80"/>
                  <a:pt x="2599" y="1"/>
                  <a:pt x="24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xfrm>
            <a:off x="188725" y="397350"/>
            <a:ext cx="8766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Permasalahan</a:t>
            </a:r>
            <a:endParaRPr sz="1400" b="0" dirty="0">
              <a:solidFill>
                <a:srgbClr val="D9D9D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61" name="Google Shape;261;p36"/>
          <p:cNvSpPr txBox="1">
            <a:spLocks noGrp="1"/>
          </p:cNvSpPr>
          <p:nvPr>
            <p:ph type="title" idx="2"/>
          </p:nvPr>
        </p:nvSpPr>
        <p:spPr>
          <a:xfrm>
            <a:off x="96822" y="24885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MERCURY</a:t>
            </a:r>
            <a:endParaRPr dirty="0"/>
          </a:p>
        </p:txBody>
      </p:sp>
      <p:sp>
        <p:nvSpPr>
          <p:cNvPr id="262" name="Google Shape;262;p36"/>
          <p:cNvSpPr txBox="1">
            <a:spLocks noGrp="1"/>
          </p:cNvSpPr>
          <p:nvPr>
            <p:ph type="subTitle" idx="1"/>
          </p:nvPr>
        </p:nvSpPr>
        <p:spPr>
          <a:xfrm>
            <a:off x="417822" y="3457825"/>
            <a:ext cx="19929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 smtClean="0"/>
              <a:t> video </a:t>
            </a:r>
            <a:r>
              <a:rPr lang="en-US" dirty="0" err="1" smtClean="0"/>
              <a:t>dan</a:t>
            </a:r>
            <a:r>
              <a:rPr lang="en-US" dirty="0" smtClean="0"/>
              <a:t> music</a:t>
            </a:r>
            <a:endParaRPr dirty="0"/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 idx="3"/>
          </p:nvPr>
        </p:nvSpPr>
        <p:spPr>
          <a:xfrm>
            <a:off x="2201972" y="24885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SATURN</a:t>
            </a:r>
            <a:endParaRPr dirty="0"/>
          </a:p>
        </p:txBody>
      </p:sp>
      <p:sp>
        <p:nvSpPr>
          <p:cNvPr id="264" name="Google Shape;264;p36"/>
          <p:cNvSpPr txBox="1">
            <a:spLocks noGrp="1"/>
          </p:cNvSpPr>
          <p:nvPr>
            <p:ph type="subTitle" idx="4"/>
          </p:nvPr>
        </p:nvSpPr>
        <p:spPr>
          <a:xfrm>
            <a:off x="2522972" y="3457825"/>
            <a:ext cx="19929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meminjam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/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endParaRPr dirty="0"/>
          </a:p>
        </p:txBody>
      </p:sp>
      <p:sp>
        <p:nvSpPr>
          <p:cNvPr id="265" name="Google Shape;265;p36"/>
          <p:cNvSpPr txBox="1">
            <a:spLocks noGrp="1"/>
          </p:cNvSpPr>
          <p:nvPr>
            <p:ph type="title" idx="5"/>
          </p:nvPr>
        </p:nvSpPr>
        <p:spPr>
          <a:xfrm>
            <a:off x="4307122" y="24885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NEPTUNE</a:t>
            </a: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subTitle" idx="6"/>
          </p:nvPr>
        </p:nvSpPr>
        <p:spPr>
          <a:xfrm>
            <a:off x="4628122" y="3457825"/>
            <a:ext cx="19929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copy</a:t>
            </a:r>
            <a:endParaRPr dirty="0"/>
          </a:p>
        </p:txBody>
      </p:sp>
      <p:sp>
        <p:nvSpPr>
          <p:cNvPr id="267" name="Google Shape;267;p36"/>
          <p:cNvSpPr txBox="1">
            <a:spLocks noGrp="1"/>
          </p:cNvSpPr>
          <p:nvPr>
            <p:ph type="title" idx="7"/>
          </p:nvPr>
        </p:nvSpPr>
        <p:spPr>
          <a:xfrm>
            <a:off x="6412272" y="2488575"/>
            <a:ext cx="26349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MARS</a:t>
            </a:r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subTitle" idx="8"/>
          </p:nvPr>
        </p:nvSpPr>
        <p:spPr>
          <a:xfrm>
            <a:off x="6733272" y="3457825"/>
            <a:ext cx="1992900" cy="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meminjam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1" grpId="0" animBg="1"/>
      <p:bldP spid="252" grpId="0" animBg="1"/>
      <p:bldP spid="253" grpId="0" animBg="1"/>
      <p:bldP spid="259" grpId="0" animBg="1"/>
      <p:bldP spid="262" grpId="0" build="p"/>
      <p:bldP spid="264" grpId="0" build="p"/>
      <p:bldP spid="266" grpId="0" build="p"/>
      <p:bldP spid="26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4637679" y="461823"/>
            <a:ext cx="35217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88900" algn="ctr"/>
            <a:r>
              <a:rPr lang="en-US" sz="2000" dirty="0" err="1" smtClean="0"/>
              <a:t>Abstraksi</a:t>
            </a:r>
            <a:r>
              <a:rPr lang="en-US" sz="2000" dirty="0" smtClean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Keterhubungan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br>
              <a:rPr lang="en-US" sz="2000" dirty="0"/>
            </a:b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5991" t="20399" r="26181" b="22308"/>
          <a:stretch/>
        </p:blipFill>
        <p:spPr>
          <a:xfrm>
            <a:off x="4069168" y="822723"/>
            <a:ext cx="4985932" cy="4191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4580900" y="764100"/>
            <a:ext cx="35217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88900" algn="ctr"/>
            <a:r>
              <a:rPr lang="en-US" sz="2000" dirty="0" err="1" smtClean="0"/>
              <a:t>Entitas</a:t>
            </a:r>
            <a:r>
              <a:rPr lang="en-US" sz="2000" dirty="0" smtClean="0"/>
              <a:t> Person </a:t>
            </a:r>
            <a:r>
              <a:rPr lang="en-US" sz="2000" dirty="0"/>
              <a:t/>
            </a:r>
            <a:br>
              <a:rPr lang="en-US" sz="2000" dirty="0"/>
            </a:b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7160" t="24083" r="55176" b="51611"/>
          <a:stretch/>
        </p:blipFill>
        <p:spPr>
          <a:xfrm>
            <a:off x="4826000" y="1485900"/>
            <a:ext cx="32766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46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4580900" y="764100"/>
            <a:ext cx="35217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88900" algn="ctr"/>
            <a:r>
              <a:rPr lang="en-US" sz="2000" dirty="0" err="1" smtClean="0"/>
              <a:t>Entitas</a:t>
            </a:r>
            <a:r>
              <a:rPr lang="en-US" sz="2000" dirty="0" smtClean="0"/>
              <a:t> Publication </a:t>
            </a:r>
            <a:r>
              <a:rPr lang="en-US" sz="2000" dirty="0"/>
              <a:t/>
            </a:r>
            <a:br>
              <a:rPr lang="en-US" sz="2000" dirty="0"/>
            </a:b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9210" t="25298" r="33734" b="53522"/>
          <a:stretch/>
        </p:blipFill>
        <p:spPr>
          <a:xfrm>
            <a:off x="4838700" y="1485900"/>
            <a:ext cx="32639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15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4580900" y="764100"/>
            <a:ext cx="35217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88900" algn="ctr"/>
            <a:r>
              <a:rPr lang="en-US" sz="2000" dirty="0" err="1" smtClean="0"/>
              <a:t>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Musik</a:t>
            </a:r>
            <a:r>
              <a:rPr lang="en-US" sz="2000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3240" t="61758" r="42141" b="23659"/>
          <a:stretch/>
        </p:blipFill>
        <p:spPr>
          <a:xfrm>
            <a:off x="5080000" y="1816100"/>
            <a:ext cx="2806700" cy="19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18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4580900" y="764100"/>
            <a:ext cx="3521700" cy="7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88900" algn="ctr"/>
            <a:r>
              <a:rPr lang="en-US" sz="2000" dirty="0" err="1" smtClean="0"/>
              <a:t>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Vidio</a:t>
            </a:r>
            <a:r>
              <a:rPr lang="en-US" sz="2000" dirty="0"/>
              <a:t/>
            </a:r>
            <a:br>
              <a:rPr lang="en-US" sz="2000" dirty="0"/>
            </a:b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58225" t="61236" r="27278" b="23485"/>
          <a:stretch/>
        </p:blipFill>
        <p:spPr>
          <a:xfrm>
            <a:off x="5232400" y="1714500"/>
            <a:ext cx="2616200" cy="21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05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1314350" y="2014981"/>
            <a:ext cx="6692900" cy="1270000"/>
          </a:xfrm>
          <a:prstGeom prst="round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Google Shape;291;p39"/>
          <p:cNvSpPr txBox="1">
            <a:spLocks noGrp="1"/>
          </p:cNvSpPr>
          <p:nvPr>
            <p:ph type="title"/>
          </p:nvPr>
        </p:nvSpPr>
        <p:spPr>
          <a:xfrm>
            <a:off x="-127200" y="360045"/>
            <a:ext cx="9271200" cy="2816700"/>
          </a:xfrm>
          <a:prstGeom prst="rect">
            <a:avLst/>
          </a:prstGeom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72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Codingan</a:t>
            </a:r>
            <a:endParaRPr sz="7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2" name="Google Shape;292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8033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/>
    </p:bldLst>
  </p:timing>
</p:sld>
</file>

<file path=ppt/theme/theme1.xml><?xml version="1.0" encoding="utf-8"?>
<a:theme xmlns:a="http://schemas.openxmlformats.org/drawingml/2006/main" name="Colorful In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122</Words>
  <Application>Microsoft Office PowerPoint</Application>
  <PresentationFormat>On-screen Show (16:9)</PresentationFormat>
  <Paragraphs>45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Quicksand Light</vt:lpstr>
      <vt:lpstr>Arial</vt:lpstr>
      <vt:lpstr>Roboto Mono</vt:lpstr>
      <vt:lpstr>Roboto Mono Thin</vt:lpstr>
      <vt:lpstr>Ubuntu</vt:lpstr>
      <vt:lpstr>Arvo</vt:lpstr>
      <vt:lpstr>Roboto Mono Light</vt:lpstr>
      <vt:lpstr>Colorful Ink</vt:lpstr>
      <vt:lpstr>OOP Rental CD</vt:lpstr>
      <vt:lpstr>Nama Kelompok</vt:lpstr>
      <vt:lpstr>MARS</vt:lpstr>
      <vt:lpstr>Abstraksi Kebutuhan dan Keterhubungan Kelas  </vt:lpstr>
      <vt:lpstr>Entitas Person  </vt:lpstr>
      <vt:lpstr>Entitas Publication  </vt:lpstr>
      <vt:lpstr>Entitas Musik  </vt:lpstr>
      <vt:lpstr>Entitas Vidio </vt:lpstr>
      <vt:lpstr>Codingan</vt:lpstr>
      <vt:lpstr>public class Person {          public static int count = 0;     private String name;     private String number;          public Person(){         name = "Unknown";         number = "+6285972700144";         count++;     }          public Person(String name, String number){         this.name = name;         this.number = number;         count++;     }          public String getName(){         return name;     }          public void setName(String newName){         name = newName;     }          public void getInfo(){         System.out.println("Name: "+name);         System.out.println("Number: "+number);     }   }</vt:lpstr>
      <vt:lpstr>import java.util.ArrayList;  public class Publication {          public static int count = 0;     protected String title;     protected int copies = 0;     protected ArrayList&lt;Person&gt; borrowers = new ArrayList&lt;&gt;();          public Publication(String title){         this.title = title;         count++;     }          public void setBorrower(Person borrower){         borrowers.add(borrower);         copies++;     }          public void display(){         System.out.println("Terdapat "+copies+" peminjam \""+title+"\" yaitu: ");         for(Person x: borrowers){             System.out.println(x.getName());         }     } }</vt:lpstr>
      <vt:lpstr>public class Music extends Publication {          private String genre;          public Music(String title, String genre){         super(title);         this.genre = genre;     }          @Override      public void display(){         System.out.println("Terdapat "+copies+" peminjam \""+title+"("+genre+")\" yaitu: ");         for(Person x: borrowers){             System.out.println(x.getName());         }     }      }</vt:lpstr>
      <vt:lpstr>public class Video extends Publication {          private String format;          public Video(String title, String format){         super(title);         this.format = format;     }          @Override     public void display(){         System.out.println("Terdapat "+copies+" peminjam \""+title+format+"\" yaitu: ");         for(Person x: borrowers){             System.out.println(x.getName());         }     }      }</vt:lpstr>
      <vt:lpstr>public class Quiz {     public static void main(String[] args) {                  Music peterpan = new Music("Koleksi Lagu Peterpan", "Pop");         peterpan.setBorrower(new Person("Haidar", "081907098765"));         peterpan.setBorrower(new Person("Mae", "081917098765"));         peterpan.display();         System.out.println();         Video ngoding = new Video("Belajar Algoritma dan Pemrograman", ".mp4");         Video maumere = new Video("Senam Maumere", ".3gp");         maumere.setBorrower(new Person("Tipong", "081907099765"));         maumere.setBorrower(new Person("Cita", "081907097765"));         maumere.setBorrower(new Person("Desy", "081907098865"));         maumere.display();         System.out.println();         System.out.println("Jumlah publikasi: "+Publication.count);         System.out.println("Jumlah peminjam: "+Person.count);     } }</vt:lpstr>
      <vt:lpstr>Hasil Run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GoFood</dc:title>
  <dc:creator>user</dc:creator>
  <cp:lastModifiedBy>user</cp:lastModifiedBy>
  <cp:revision>16</cp:revision>
  <dcterms:modified xsi:type="dcterms:W3CDTF">2020-10-01T10:02:54Z</dcterms:modified>
</cp:coreProperties>
</file>