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71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85" r:id="rId11"/>
    <p:sldId id="265" r:id="rId12"/>
    <p:sldId id="286" r:id="rId13"/>
    <p:sldId id="266" r:id="rId14"/>
    <p:sldId id="268" r:id="rId15"/>
    <p:sldId id="272" r:id="rId16"/>
    <p:sldId id="283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375"/>
  </p:normalViewPr>
  <p:slideViewPr>
    <p:cSldViewPr>
      <p:cViewPr>
        <p:scale>
          <a:sx n="80" d="100"/>
          <a:sy n="80" d="100"/>
        </p:scale>
        <p:origin x="1032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407E0-8A33-46A6-88C7-1607D2C48966}" type="doc">
      <dgm:prSet loTypeId="urn:microsoft.com/office/officeart/2005/8/layout/radial5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57D7CD-1837-48AD-92F6-276717DD631D}">
      <dgm:prSet phldrT="[Text]" custT="1"/>
      <dgm:spPr/>
      <dgm:t>
        <a:bodyPr/>
        <a:lstStyle/>
        <a:p>
          <a:r>
            <a:rPr lang="en-US" sz="1800" smtClean="0">
              <a:latin typeface="Gill Sans MT" pitchFamily="34" charset="0"/>
            </a:rPr>
            <a:t>Prinsip COBIT 5</a:t>
          </a:r>
          <a:endParaRPr lang="en-US" sz="1800" dirty="0">
            <a:latin typeface="Gill Sans MT" pitchFamily="34" charset="0"/>
          </a:endParaRPr>
        </a:p>
      </dgm:t>
    </dgm:pt>
    <dgm:pt modelId="{F1D4D15E-3FA0-4F0B-B09C-5AB7AE95DC60}" type="parTrans" cxnId="{795CAD77-64DD-4E1F-BED5-E7DD83A3C28F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E4DE1380-63BB-46B3-AD21-90371F444A36}" type="sibTrans" cxnId="{795CAD77-64DD-4E1F-BED5-E7DD83A3C28F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44C0289E-AB42-4FF5-A9AE-FC23B362A006}">
      <dgm:prSet phldrT="[Text]" custT="1"/>
      <dgm:spPr/>
      <dgm:t>
        <a:bodyPr/>
        <a:lstStyle/>
        <a:p>
          <a:r>
            <a:rPr lang="en-US" sz="1800" dirty="0" smtClean="0">
              <a:latin typeface="Gill Sans MT" pitchFamily="34" charset="0"/>
            </a:rPr>
            <a:t>1. </a:t>
          </a:r>
          <a:r>
            <a:rPr lang="en-US" sz="1800" dirty="0" err="1" smtClean="0">
              <a:latin typeface="Gill Sans MT" pitchFamily="34" charset="0"/>
            </a:rPr>
            <a:t>Memenuhi</a:t>
          </a:r>
          <a:r>
            <a:rPr lang="en-US" sz="1800" dirty="0" smtClean="0">
              <a:latin typeface="Gill Sans MT" pitchFamily="34" charset="0"/>
            </a:rPr>
            <a:t> </a:t>
          </a:r>
          <a:r>
            <a:rPr lang="en-US" sz="1800" dirty="0" err="1" smtClean="0">
              <a:latin typeface="Gill Sans MT" pitchFamily="34" charset="0"/>
            </a:rPr>
            <a:t>kebutuhan</a:t>
          </a:r>
          <a:r>
            <a:rPr lang="en-US" sz="1800" dirty="0" smtClean="0">
              <a:latin typeface="Gill Sans MT" pitchFamily="34" charset="0"/>
            </a:rPr>
            <a:t> </a:t>
          </a:r>
          <a:r>
            <a:rPr lang="en-US" sz="1800" i="1" dirty="0" smtClean="0">
              <a:latin typeface="Gill Sans MT" pitchFamily="34" charset="0"/>
            </a:rPr>
            <a:t>stakeholders</a:t>
          </a:r>
          <a:endParaRPr lang="en-US" sz="1800" i="1" dirty="0">
            <a:latin typeface="Gill Sans MT" pitchFamily="34" charset="0"/>
          </a:endParaRPr>
        </a:p>
      </dgm:t>
    </dgm:pt>
    <dgm:pt modelId="{15907AC6-A487-4ED8-9D3A-63146B373C66}" type="parTrans" cxnId="{493C2F0E-A465-4F0C-87F1-90DBBCE7F574}">
      <dgm:prSet custT="1"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CEAAAF47-EB39-4035-8D45-126A337284D1}" type="sibTrans" cxnId="{493C2F0E-A465-4F0C-87F1-90DBBCE7F574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CBDBACF6-6A55-4B3A-B53E-4869A9EBDC6C}">
      <dgm:prSet phldrT="[Text]" custT="1"/>
      <dgm:spPr/>
      <dgm:t>
        <a:bodyPr/>
        <a:lstStyle/>
        <a:p>
          <a:r>
            <a:rPr lang="en-US" sz="1800" smtClean="0">
              <a:latin typeface="Gill Sans MT" pitchFamily="34" charset="0"/>
            </a:rPr>
            <a:t>2. Mencakup </a:t>
          </a:r>
          <a:r>
            <a:rPr lang="en-US" sz="1800" i="1" smtClean="0">
              <a:latin typeface="Gill Sans MT" pitchFamily="34" charset="0"/>
            </a:rPr>
            <a:t>enterprise end-to-end</a:t>
          </a:r>
          <a:endParaRPr lang="en-US" sz="1800" dirty="0">
            <a:latin typeface="Gill Sans MT" pitchFamily="34" charset="0"/>
          </a:endParaRPr>
        </a:p>
      </dgm:t>
    </dgm:pt>
    <dgm:pt modelId="{93450975-AFE7-4F8F-BD3B-76F39922EC48}" type="parTrans" cxnId="{29770CA3-8A30-413E-9FB6-201CE3121B58}">
      <dgm:prSet custT="1"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B549CACF-887E-4C98-A5D9-3D74DFAB4AD4}" type="sibTrans" cxnId="{29770CA3-8A30-413E-9FB6-201CE3121B58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C0C01FFB-6AE1-472A-967E-360F8741E133}">
      <dgm:prSet phldrT="[Text]" custT="1"/>
      <dgm:spPr/>
      <dgm:t>
        <a:bodyPr/>
        <a:lstStyle/>
        <a:p>
          <a:r>
            <a:rPr lang="en-US" sz="1800" dirty="0" smtClean="0">
              <a:latin typeface="Gill Sans MT" pitchFamily="34" charset="0"/>
            </a:rPr>
            <a:t>3. </a:t>
          </a:r>
          <a:r>
            <a:rPr lang="en-US" sz="1800" dirty="0" err="1" smtClean="0">
              <a:latin typeface="Gill Sans MT" pitchFamily="34" charset="0"/>
            </a:rPr>
            <a:t>Menerapkan</a:t>
          </a:r>
          <a:r>
            <a:rPr lang="en-US" sz="1800" dirty="0" smtClean="0">
              <a:latin typeface="Gill Sans MT" pitchFamily="34" charset="0"/>
            </a:rPr>
            <a:t> </a:t>
          </a:r>
          <a:r>
            <a:rPr lang="en-US" sz="1800" i="1" dirty="0" smtClean="0">
              <a:latin typeface="Gill Sans MT" pitchFamily="34" charset="0"/>
            </a:rPr>
            <a:t>single integrated framework</a:t>
          </a:r>
          <a:endParaRPr lang="en-US" sz="1800" dirty="0">
            <a:latin typeface="Gill Sans MT" pitchFamily="34" charset="0"/>
          </a:endParaRPr>
        </a:p>
      </dgm:t>
    </dgm:pt>
    <dgm:pt modelId="{47A24B75-80BF-439B-85AD-10105A21088F}" type="parTrans" cxnId="{3BC4B5D1-CB78-494D-ADDF-8F25D000E5E5}">
      <dgm:prSet custT="1"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1B576930-61E5-4294-BB23-F7F8B7D28230}" type="sibTrans" cxnId="{3BC4B5D1-CB78-494D-ADDF-8F25D000E5E5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3C2C7C69-3640-4DD7-97B2-91B1653BFA00}">
      <dgm:prSet phldrT="[Text]" custT="1"/>
      <dgm:spPr/>
      <dgm:t>
        <a:bodyPr/>
        <a:lstStyle/>
        <a:p>
          <a:r>
            <a:rPr lang="en-US" sz="1800" dirty="0" smtClean="0">
              <a:latin typeface="Gill Sans MT" pitchFamily="34" charset="0"/>
            </a:rPr>
            <a:t>4. </a:t>
          </a:r>
          <a:r>
            <a:rPr lang="en-US" sz="1800" dirty="0" err="1" smtClean="0">
              <a:latin typeface="Gill Sans MT" pitchFamily="34" charset="0"/>
            </a:rPr>
            <a:t>Memungkinkan</a:t>
          </a:r>
          <a:r>
            <a:rPr lang="en-US" sz="1800" dirty="0" smtClean="0">
              <a:latin typeface="Gill Sans MT" pitchFamily="34" charset="0"/>
            </a:rPr>
            <a:t> </a:t>
          </a:r>
          <a:r>
            <a:rPr lang="en-US" sz="1800" dirty="0" err="1" smtClean="0">
              <a:latin typeface="Gill Sans MT" pitchFamily="34" charset="0"/>
            </a:rPr>
            <a:t>pendekatan</a:t>
          </a:r>
          <a:r>
            <a:rPr lang="en-US" sz="1800" dirty="0" smtClean="0">
              <a:latin typeface="Gill Sans MT" pitchFamily="34" charset="0"/>
            </a:rPr>
            <a:t> </a:t>
          </a:r>
          <a:r>
            <a:rPr lang="en-US" sz="1800" dirty="0" err="1" smtClean="0">
              <a:latin typeface="Gill Sans MT" pitchFamily="34" charset="0"/>
            </a:rPr>
            <a:t>holistik</a:t>
          </a:r>
          <a:r>
            <a:rPr lang="en-US" sz="1800" dirty="0" smtClean="0">
              <a:latin typeface="Gill Sans MT" pitchFamily="34" charset="0"/>
            </a:rPr>
            <a:t> </a:t>
          </a:r>
          <a:endParaRPr lang="en-US" sz="1800" dirty="0">
            <a:latin typeface="Gill Sans MT" pitchFamily="34" charset="0"/>
          </a:endParaRPr>
        </a:p>
      </dgm:t>
    </dgm:pt>
    <dgm:pt modelId="{ABBD6D8A-EE05-495A-AEFA-E043068E1A8E}" type="parTrans" cxnId="{4A179A7E-2F96-41D8-A7ED-450343A8A759}">
      <dgm:prSet custT="1"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C54A49C7-FEB9-4093-97A2-15CF7BF00CB4}" type="sibTrans" cxnId="{4A179A7E-2F96-41D8-A7ED-450343A8A759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FEC76E7C-BB64-40C8-B053-AD310D98101B}">
      <dgm:prSet phldrT="[Text]" custT="1"/>
      <dgm:spPr/>
      <dgm:t>
        <a:bodyPr/>
        <a:lstStyle/>
        <a:p>
          <a:r>
            <a:rPr lang="en-US" sz="1800" dirty="0" smtClean="0">
              <a:latin typeface="Gill Sans MT" pitchFamily="34" charset="0"/>
            </a:rPr>
            <a:t>5. </a:t>
          </a:r>
          <a:r>
            <a:rPr lang="en-US" sz="1800" dirty="0" err="1" smtClean="0">
              <a:latin typeface="Gill Sans MT" pitchFamily="34" charset="0"/>
            </a:rPr>
            <a:t>Memisahkan</a:t>
          </a:r>
          <a:r>
            <a:rPr lang="en-US" sz="1800" dirty="0" smtClean="0">
              <a:latin typeface="Gill Sans MT" pitchFamily="34" charset="0"/>
            </a:rPr>
            <a:t> </a:t>
          </a:r>
          <a:r>
            <a:rPr lang="en-US" sz="1800" dirty="0" err="1" smtClean="0">
              <a:latin typeface="Gill Sans MT" pitchFamily="34" charset="0"/>
            </a:rPr>
            <a:t>tata</a:t>
          </a:r>
          <a:r>
            <a:rPr lang="en-US" sz="1800" dirty="0" smtClean="0">
              <a:latin typeface="Gill Sans MT" pitchFamily="34" charset="0"/>
            </a:rPr>
            <a:t> </a:t>
          </a:r>
          <a:r>
            <a:rPr lang="en-US" sz="1800" dirty="0" err="1" smtClean="0">
              <a:latin typeface="Gill Sans MT" pitchFamily="34" charset="0"/>
            </a:rPr>
            <a:t>kelola</a:t>
          </a:r>
          <a:r>
            <a:rPr lang="en-US" sz="1800" dirty="0" smtClean="0">
              <a:latin typeface="Gill Sans MT" pitchFamily="34" charset="0"/>
            </a:rPr>
            <a:t> </a:t>
          </a:r>
          <a:r>
            <a:rPr lang="en-US" sz="1800" dirty="0" err="1" smtClean="0">
              <a:latin typeface="Gill Sans MT" pitchFamily="34" charset="0"/>
            </a:rPr>
            <a:t>dengan</a:t>
          </a:r>
          <a:r>
            <a:rPr lang="en-US" sz="1800" dirty="0" smtClean="0">
              <a:latin typeface="Gill Sans MT" pitchFamily="34" charset="0"/>
            </a:rPr>
            <a:t> </a:t>
          </a:r>
          <a:r>
            <a:rPr lang="en-US" sz="1800" dirty="0" err="1" smtClean="0">
              <a:latin typeface="Gill Sans MT" pitchFamily="34" charset="0"/>
            </a:rPr>
            <a:t>manajemen</a:t>
          </a:r>
          <a:endParaRPr lang="en-US" sz="1800" dirty="0">
            <a:latin typeface="Gill Sans MT" pitchFamily="34" charset="0"/>
          </a:endParaRPr>
        </a:p>
      </dgm:t>
    </dgm:pt>
    <dgm:pt modelId="{D3153ABF-7E9B-43F2-A7C5-65116DBBDB66}" type="parTrans" cxnId="{5FDAD057-ADC7-45C0-8832-548A58814BD0}">
      <dgm:prSet custT="1"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B1A0D974-1B82-481A-9B72-7D61539C5D5D}" type="sibTrans" cxnId="{5FDAD057-ADC7-45C0-8832-548A58814BD0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17581797-406A-4ED0-866D-4FD9469477BF}" type="pres">
      <dgm:prSet presAssocID="{886407E0-8A33-46A6-88C7-1607D2C4896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A5AB36-09CB-40E9-8414-AD663A978B9D}" type="pres">
      <dgm:prSet presAssocID="{3957D7CD-1837-48AD-92F6-276717DD631D}" presName="centerShape" presStyleLbl="node0" presStyleIdx="0" presStyleCnt="1" custScaleX="108253" custScaleY="114088"/>
      <dgm:spPr/>
      <dgm:t>
        <a:bodyPr/>
        <a:lstStyle/>
        <a:p>
          <a:endParaRPr lang="en-US"/>
        </a:p>
      </dgm:t>
    </dgm:pt>
    <dgm:pt modelId="{68919984-EA8F-4012-BB58-A68B2CC20117}" type="pres">
      <dgm:prSet presAssocID="{15907AC6-A487-4ED8-9D3A-63146B373C66}" presName="parTrans" presStyleLbl="sibTrans2D1" presStyleIdx="0" presStyleCnt="5"/>
      <dgm:spPr/>
      <dgm:t>
        <a:bodyPr/>
        <a:lstStyle/>
        <a:p>
          <a:endParaRPr lang="en-US"/>
        </a:p>
      </dgm:t>
    </dgm:pt>
    <dgm:pt modelId="{A5A085E9-CC2A-44A4-B262-024553C58518}" type="pres">
      <dgm:prSet presAssocID="{15907AC6-A487-4ED8-9D3A-63146B373C66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78A97E4-1E74-4BCB-94A6-40E61F230808}" type="pres">
      <dgm:prSet presAssocID="{44C0289E-AB42-4FF5-A9AE-FC23B362A006}" presName="node" presStyleLbl="node1" presStyleIdx="0" presStyleCnt="5" custScaleX="153115" custScaleY="1140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A8847-9368-4F41-9058-1598593328C9}" type="pres">
      <dgm:prSet presAssocID="{93450975-AFE7-4F8F-BD3B-76F39922EC48}" presName="parTrans" presStyleLbl="sibTrans2D1" presStyleIdx="1" presStyleCnt="5"/>
      <dgm:spPr/>
      <dgm:t>
        <a:bodyPr/>
        <a:lstStyle/>
        <a:p>
          <a:endParaRPr lang="en-US"/>
        </a:p>
      </dgm:t>
    </dgm:pt>
    <dgm:pt modelId="{6D704F8F-3349-4C8A-9B46-6F76244AF323}" type="pres">
      <dgm:prSet presAssocID="{93450975-AFE7-4F8F-BD3B-76F39922EC4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5B94217-74AD-44D2-8A76-423DB96CC32A}" type="pres">
      <dgm:prSet presAssocID="{CBDBACF6-6A55-4B3A-B53E-4869A9EBDC6C}" presName="node" presStyleLbl="node1" presStyleIdx="1" presStyleCnt="5" custScaleX="153115" custScaleY="128819" custRadScaleRad="108168" custRadScaleInc="38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B8A19C-E1A8-4EFF-A11C-63F76E003056}" type="pres">
      <dgm:prSet presAssocID="{47A24B75-80BF-439B-85AD-10105A21088F}" presName="parTrans" presStyleLbl="sibTrans2D1" presStyleIdx="2" presStyleCnt="5"/>
      <dgm:spPr/>
      <dgm:t>
        <a:bodyPr/>
        <a:lstStyle/>
        <a:p>
          <a:endParaRPr lang="en-US"/>
        </a:p>
      </dgm:t>
    </dgm:pt>
    <dgm:pt modelId="{D91FE614-9EEB-456D-8E3F-CA993BA693A2}" type="pres">
      <dgm:prSet presAssocID="{47A24B75-80BF-439B-85AD-10105A21088F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61B7C96D-31B9-41F4-A0F2-6A0D3DEC5011}" type="pres">
      <dgm:prSet presAssocID="{C0C01FFB-6AE1-472A-967E-360F8741E133}" presName="node" presStyleLbl="node1" presStyleIdx="2" presStyleCnt="5" custScaleX="155080" custScaleY="114088" custRadScaleRad="107906" custRadScaleInc="-15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68771-B19A-44FA-9B3C-0A1D8C59E360}" type="pres">
      <dgm:prSet presAssocID="{ABBD6D8A-EE05-495A-AEFA-E043068E1A8E}" presName="parTrans" presStyleLbl="sibTrans2D1" presStyleIdx="3" presStyleCnt="5"/>
      <dgm:spPr/>
      <dgm:t>
        <a:bodyPr/>
        <a:lstStyle/>
        <a:p>
          <a:endParaRPr lang="en-US"/>
        </a:p>
      </dgm:t>
    </dgm:pt>
    <dgm:pt modelId="{5B0D22EA-E21B-49EE-9D4A-60A0801317C9}" type="pres">
      <dgm:prSet presAssocID="{ABBD6D8A-EE05-495A-AEFA-E043068E1A8E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7111EB5-3DB9-40AF-A708-606E77B1E5B6}" type="pres">
      <dgm:prSet presAssocID="{3C2C7C69-3640-4DD7-97B2-91B1653BFA00}" presName="node" presStyleLbl="node1" presStyleIdx="3" presStyleCnt="5" custScaleX="181752" custScaleY="114088" custRadScaleRad="107906" custRadScaleInc="15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6B4738-0EB8-41CA-B9C9-4FCA59035351}" type="pres">
      <dgm:prSet presAssocID="{D3153ABF-7E9B-43F2-A7C5-65116DBBDB66}" presName="parTrans" presStyleLbl="sibTrans2D1" presStyleIdx="4" presStyleCnt="5"/>
      <dgm:spPr/>
      <dgm:t>
        <a:bodyPr/>
        <a:lstStyle/>
        <a:p>
          <a:endParaRPr lang="en-US"/>
        </a:p>
      </dgm:t>
    </dgm:pt>
    <dgm:pt modelId="{958995FB-64BA-4B55-ADFB-F75BB303EA52}" type="pres">
      <dgm:prSet presAssocID="{D3153ABF-7E9B-43F2-A7C5-65116DBBDB66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DDE1550-21DF-4BBF-8821-F59FBE48D034}" type="pres">
      <dgm:prSet presAssocID="{FEC76E7C-BB64-40C8-B053-AD310D98101B}" presName="node" presStyleLbl="node1" presStyleIdx="4" presStyleCnt="5" custScaleX="153292" custScaleY="118760" custRadScaleRad="107161" custRadScaleInc="-34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DAD057-ADC7-45C0-8832-548A58814BD0}" srcId="{3957D7CD-1837-48AD-92F6-276717DD631D}" destId="{FEC76E7C-BB64-40C8-B053-AD310D98101B}" srcOrd="4" destOrd="0" parTransId="{D3153ABF-7E9B-43F2-A7C5-65116DBBDB66}" sibTransId="{B1A0D974-1B82-481A-9B72-7D61539C5D5D}"/>
    <dgm:cxn modelId="{3BC4B5D1-CB78-494D-ADDF-8F25D000E5E5}" srcId="{3957D7CD-1837-48AD-92F6-276717DD631D}" destId="{C0C01FFB-6AE1-472A-967E-360F8741E133}" srcOrd="2" destOrd="0" parTransId="{47A24B75-80BF-439B-85AD-10105A21088F}" sibTransId="{1B576930-61E5-4294-BB23-F7F8B7D28230}"/>
    <dgm:cxn modelId="{29770CA3-8A30-413E-9FB6-201CE3121B58}" srcId="{3957D7CD-1837-48AD-92F6-276717DD631D}" destId="{CBDBACF6-6A55-4B3A-B53E-4869A9EBDC6C}" srcOrd="1" destOrd="0" parTransId="{93450975-AFE7-4F8F-BD3B-76F39922EC48}" sibTransId="{B549CACF-887E-4C98-A5D9-3D74DFAB4AD4}"/>
    <dgm:cxn modelId="{F57E7B97-A96F-461E-B2CC-AFF295012C01}" type="presOf" srcId="{93450975-AFE7-4F8F-BD3B-76F39922EC48}" destId="{6D704F8F-3349-4C8A-9B46-6F76244AF323}" srcOrd="1" destOrd="0" presId="urn:microsoft.com/office/officeart/2005/8/layout/radial5"/>
    <dgm:cxn modelId="{91DF51E2-FEC9-4B03-84A6-EF37F7D732B9}" type="presOf" srcId="{3957D7CD-1837-48AD-92F6-276717DD631D}" destId="{0DA5AB36-09CB-40E9-8414-AD663A978B9D}" srcOrd="0" destOrd="0" presId="urn:microsoft.com/office/officeart/2005/8/layout/radial5"/>
    <dgm:cxn modelId="{795CAD77-64DD-4E1F-BED5-E7DD83A3C28F}" srcId="{886407E0-8A33-46A6-88C7-1607D2C48966}" destId="{3957D7CD-1837-48AD-92F6-276717DD631D}" srcOrd="0" destOrd="0" parTransId="{F1D4D15E-3FA0-4F0B-B09C-5AB7AE95DC60}" sibTransId="{E4DE1380-63BB-46B3-AD21-90371F444A36}"/>
    <dgm:cxn modelId="{50CD4D28-69FA-4592-A6B6-ED9597CE2231}" type="presOf" srcId="{15907AC6-A487-4ED8-9D3A-63146B373C66}" destId="{68919984-EA8F-4012-BB58-A68B2CC20117}" srcOrd="0" destOrd="0" presId="urn:microsoft.com/office/officeart/2005/8/layout/radial5"/>
    <dgm:cxn modelId="{25B71575-134B-4719-A4DD-469DA19E6FA6}" type="presOf" srcId="{15907AC6-A487-4ED8-9D3A-63146B373C66}" destId="{A5A085E9-CC2A-44A4-B262-024553C58518}" srcOrd="1" destOrd="0" presId="urn:microsoft.com/office/officeart/2005/8/layout/radial5"/>
    <dgm:cxn modelId="{F48FA04D-C4D6-44E5-8D85-4A96F0D62179}" type="presOf" srcId="{D3153ABF-7E9B-43F2-A7C5-65116DBBDB66}" destId="{5D6B4738-0EB8-41CA-B9C9-4FCA59035351}" srcOrd="0" destOrd="0" presId="urn:microsoft.com/office/officeart/2005/8/layout/radial5"/>
    <dgm:cxn modelId="{24BE4E79-2109-4A3E-9461-B95F78918810}" type="presOf" srcId="{D3153ABF-7E9B-43F2-A7C5-65116DBBDB66}" destId="{958995FB-64BA-4B55-ADFB-F75BB303EA52}" srcOrd="1" destOrd="0" presId="urn:microsoft.com/office/officeart/2005/8/layout/radial5"/>
    <dgm:cxn modelId="{4A179A7E-2F96-41D8-A7ED-450343A8A759}" srcId="{3957D7CD-1837-48AD-92F6-276717DD631D}" destId="{3C2C7C69-3640-4DD7-97B2-91B1653BFA00}" srcOrd="3" destOrd="0" parTransId="{ABBD6D8A-EE05-495A-AEFA-E043068E1A8E}" sibTransId="{C54A49C7-FEB9-4093-97A2-15CF7BF00CB4}"/>
    <dgm:cxn modelId="{E8D17DB2-7B8E-429C-853C-6C32DF32BCDA}" type="presOf" srcId="{44C0289E-AB42-4FF5-A9AE-FC23B362A006}" destId="{178A97E4-1E74-4BCB-94A6-40E61F230808}" srcOrd="0" destOrd="0" presId="urn:microsoft.com/office/officeart/2005/8/layout/radial5"/>
    <dgm:cxn modelId="{8E5DE162-6BF3-4AE7-A2E8-B0130E708E45}" type="presOf" srcId="{47A24B75-80BF-439B-85AD-10105A21088F}" destId="{DFB8A19C-E1A8-4EFF-A11C-63F76E003056}" srcOrd="0" destOrd="0" presId="urn:microsoft.com/office/officeart/2005/8/layout/radial5"/>
    <dgm:cxn modelId="{3F79E4CF-3059-4491-929B-0000C52ADB02}" type="presOf" srcId="{FEC76E7C-BB64-40C8-B053-AD310D98101B}" destId="{DDDE1550-21DF-4BBF-8821-F59FBE48D034}" srcOrd="0" destOrd="0" presId="urn:microsoft.com/office/officeart/2005/8/layout/radial5"/>
    <dgm:cxn modelId="{7EFF4E74-0815-45B0-81DC-FCD37024B2D9}" type="presOf" srcId="{CBDBACF6-6A55-4B3A-B53E-4869A9EBDC6C}" destId="{25B94217-74AD-44D2-8A76-423DB96CC32A}" srcOrd="0" destOrd="0" presId="urn:microsoft.com/office/officeart/2005/8/layout/radial5"/>
    <dgm:cxn modelId="{781D055E-3DD9-4786-BF85-695035CB173F}" type="presOf" srcId="{ABBD6D8A-EE05-495A-AEFA-E043068E1A8E}" destId="{CC168771-B19A-44FA-9B3C-0A1D8C59E360}" srcOrd="0" destOrd="0" presId="urn:microsoft.com/office/officeart/2005/8/layout/radial5"/>
    <dgm:cxn modelId="{E44A4186-B920-473B-BECC-979C50190296}" type="presOf" srcId="{93450975-AFE7-4F8F-BD3B-76F39922EC48}" destId="{F60A8847-9368-4F41-9058-1598593328C9}" srcOrd="0" destOrd="0" presId="urn:microsoft.com/office/officeart/2005/8/layout/radial5"/>
    <dgm:cxn modelId="{61543537-53AA-4565-B15C-EBA8CF70F4D5}" type="presOf" srcId="{ABBD6D8A-EE05-495A-AEFA-E043068E1A8E}" destId="{5B0D22EA-E21B-49EE-9D4A-60A0801317C9}" srcOrd="1" destOrd="0" presId="urn:microsoft.com/office/officeart/2005/8/layout/radial5"/>
    <dgm:cxn modelId="{D281446D-D219-4B0A-B0C6-312A1F16F511}" type="presOf" srcId="{3C2C7C69-3640-4DD7-97B2-91B1653BFA00}" destId="{47111EB5-3DB9-40AF-A708-606E77B1E5B6}" srcOrd="0" destOrd="0" presId="urn:microsoft.com/office/officeart/2005/8/layout/radial5"/>
    <dgm:cxn modelId="{A654B11D-9EEA-4B3F-A404-418A4BE24EE7}" type="presOf" srcId="{886407E0-8A33-46A6-88C7-1607D2C48966}" destId="{17581797-406A-4ED0-866D-4FD9469477BF}" srcOrd="0" destOrd="0" presId="urn:microsoft.com/office/officeart/2005/8/layout/radial5"/>
    <dgm:cxn modelId="{890976D7-6BF9-498E-97E6-E4B8F975900C}" type="presOf" srcId="{47A24B75-80BF-439B-85AD-10105A21088F}" destId="{D91FE614-9EEB-456D-8E3F-CA993BA693A2}" srcOrd="1" destOrd="0" presId="urn:microsoft.com/office/officeart/2005/8/layout/radial5"/>
    <dgm:cxn modelId="{493C2F0E-A465-4F0C-87F1-90DBBCE7F574}" srcId="{3957D7CD-1837-48AD-92F6-276717DD631D}" destId="{44C0289E-AB42-4FF5-A9AE-FC23B362A006}" srcOrd="0" destOrd="0" parTransId="{15907AC6-A487-4ED8-9D3A-63146B373C66}" sibTransId="{CEAAAF47-EB39-4035-8D45-126A337284D1}"/>
    <dgm:cxn modelId="{F90B0164-09D4-42E2-B2BD-2702EAB37C3B}" type="presOf" srcId="{C0C01FFB-6AE1-472A-967E-360F8741E133}" destId="{61B7C96D-31B9-41F4-A0F2-6A0D3DEC5011}" srcOrd="0" destOrd="0" presId="urn:microsoft.com/office/officeart/2005/8/layout/radial5"/>
    <dgm:cxn modelId="{FB9F50AA-2C00-4B86-B03F-9A8A14D2EEF8}" type="presParOf" srcId="{17581797-406A-4ED0-866D-4FD9469477BF}" destId="{0DA5AB36-09CB-40E9-8414-AD663A978B9D}" srcOrd="0" destOrd="0" presId="urn:microsoft.com/office/officeart/2005/8/layout/radial5"/>
    <dgm:cxn modelId="{2A488499-259C-4EAD-B58C-1F5CB083353C}" type="presParOf" srcId="{17581797-406A-4ED0-866D-4FD9469477BF}" destId="{68919984-EA8F-4012-BB58-A68B2CC20117}" srcOrd="1" destOrd="0" presId="urn:microsoft.com/office/officeart/2005/8/layout/radial5"/>
    <dgm:cxn modelId="{C51774D1-1A58-493B-8752-04C8B9389A1A}" type="presParOf" srcId="{68919984-EA8F-4012-BB58-A68B2CC20117}" destId="{A5A085E9-CC2A-44A4-B262-024553C58518}" srcOrd="0" destOrd="0" presId="urn:microsoft.com/office/officeart/2005/8/layout/radial5"/>
    <dgm:cxn modelId="{2DF4B3B5-751B-4EA0-898B-6EBB216E6A9E}" type="presParOf" srcId="{17581797-406A-4ED0-866D-4FD9469477BF}" destId="{178A97E4-1E74-4BCB-94A6-40E61F230808}" srcOrd="2" destOrd="0" presId="urn:microsoft.com/office/officeart/2005/8/layout/radial5"/>
    <dgm:cxn modelId="{B75CE750-DD19-4E55-A562-EB6262FD99CF}" type="presParOf" srcId="{17581797-406A-4ED0-866D-4FD9469477BF}" destId="{F60A8847-9368-4F41-9058-1598593328C9}" srcOrd="3" destOrd="0" presId="urn:microsoft.com/office/officeart/2005/8/layout/radial5"/>
    <dgm:cxn modelId="{90B6D241-C25A-47F6-90C3-0EB0D9879B97}" type="presParOf" srcId="{F60A8847-9368-4F41-9058-1598593328C9}" destId="{6D704F8F-3349-4C8A-9B46-6F76244AF323}" srcOrd="0" destOrd="0" presId="urn:microsoft.com/office/officeart/2005/8/layout/radial5"/>
    <dgm:cxn modelId="{771B6F40-17CB-415C-95A9-ECA0D137E5AC}" type="presParOf" srcId="{17581797-406A-4ED0-866D-4FD9469477BF}" destId="{25B94217-74AD-44D2-8A76-423DB96CC32A}" srcOrd="4" destOrd="0" presId="urn:microsoft.com/office/officeart/2005/8/layout/radial5"/>
    <dgm:cxn modelId="{6F8B0F5A-05CA-416B-8DBD-44DCDA116A27}" type="presParOf" srcId="{17581797-406A-4ED0-866D-4FD9469477BF}" destId="{DFB8A19C-E1A8-4EFF-A11C-63F76E003056}" srcOrd="5" destOrd="0" presId="urn:microsoft.com/office/officeart/2005/8/layout/radial5"/>
    <dgm:cxn modelId="{A4F7C53F-3236-4D15-8521-F9D0D90F1F45}" type="presParOf" srcId="{DFB8A19C-E1A8-4EFF-A11C-63F76E003056}" destId="{D91FE614-9EEB-456D-8E3F-CA993BA693A2}" srcOrd="0" destOrd="0" presId="urn:microsoft.com/office/officeart/2005/8/layout/radial5"/>
    <dgm:cxn modelId="{AB58902F-9243-4FB6-B839-5AFE1B113461}" type="presParOf" srcId="{17581797-406A-4ED0-866D-4FD9469477BF}" destId="{61B7C96D-31B9-41F4-A0F2-6A0D3DEC5011}" srcOrd="6" destOrd="0" presId="urn:microsoft.com/office/officeart/2005/8/layout/radial5"/>
    <dgm:cxn modelId="{D8F4105D-E2E7-4D46-8203-D56F12A07517}" type="presParOf" srcId="{17581797-406A-4ED0-866D-4FD9469477BF}" destId="{CC168771-B19A-44FA-9B3C-0A1D8C59E360}" srcOrd="7" destOrd="0" presId="urn:microsoft.com/office/officeart/2005/8/layout/radial5"/>
    <dgm:cxn modelId="{7775C950-6E58-4FF8-B488-53302D524297}" type="presParOf" srcId="{CC168771-B19A-44FA-9B3C-0A1D8C59E360}" destId="{5B0D22EA-E21B-49EE-9D4A-60A0801317C9}" srcOrd="0" destOrd="0" presId="urn:microsoft.com/office/officeart/2005/8/layout/radial5"/>
    <dgm:cxn modelId="{670D5828-542F-4EFE-83E0-AB8475E7D275}" type="presParOf" srcId="{17581797-406A-4ED0-866D-4FD9469477BF}" destId="{47111EB5-3DB9-40AF-A708-606E77B1E5B6}" srcOrd="8" destOrd="0" presId="urn:microsoft.com/office/officeart/2005/8/layout/radial5"/>
    <dgm:cxn modelId="{3DDD2079-D420-444A-8147-B5CF445C5A9A}" type="presParOf" srcId="{17581797-406A-4ED0-866D-4FD9469477BF}" destId="{5D6B4738-0EB8-41CA-B9C9-4FCA59035351}" srcOrd="9" destOrd="0" presId="urn:microsoft.com/office/officeart/2005/8/layout/radial5"/>
    <dgm:cxn modelId="{74598353-D24A-4A94-B0F6-459078974763}" type="presParOf" srcId="{5D6B4738-0EB8-41CA-B9C9-4FCA59035351}" destId="{958995FB-64BA-4B55-ADFB-F75BB303EA52}" srcOrd="0" destOrd="0" presId="urn:microsoft.com/office/officeart/2005/8/layout/radial5"/>
    <dgm:cxn modelId="{8F0C1F73-8D13-44CD-B1A3-D0B3156E1E71}" type="presParOf" srcId="{17581797-406A-4ED0-866D-4FD9469477BF}" destId="{DDDE1550-21DF-4BBF-8821-F59FBE48D034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078197-B629-4506-9775-BDF3C325ECD0}" type="doc">
      <dgm:prSet loTypeId="urn:microsoft.com/office/officeart/2005/8/layout/process2" loCatId="process" qsTypeId="urn:microsoft.com/office/officeart/2005/8/quickstyle/3d1" qsCatId="3D" csTypeId="urn:microsoft.com/office/officeart/2005/8/colors/accent1_4" csCatId="accent1" phldr="1"/>
      <dgm:spPr/>
    </dgm:pt>
    <dgm:pt modelId="{D2F07F6F-E8E4-45CD-A3F7-A76E389249E4}">
      <dgm:prSet phldrT="[Text]" custT="1"/>
      <dgm:spPr/>
      <dgm:t>
        <a:bodyPr/>
        <a:lstStyle/>
        <a:p>
          <a:r>
            <a:rPr lang="id-ID" sz="1400" noProof="1" smtClean="0"/>
            <a:t>Pendorong Stakeholder </a:t>
          </a:r>
        </a:p>
        <a:p>
          <a:r>
            <a:rPr lang="id-ID" sz="1400" noProof="1" smtClean="0"/>
            <a:t>(lingkungan, evolusi teknologi, …)</a:t>
          </a:r>
          <a:endParaRPr lang="id-ID" sz="1400" noProof="1"/>
        </a:p>
      </dgm:t>
    </dgm:pt>
    <dgm:pt modelId="{6E9A46CA-920A-4554-B721-B7F304B56A8D}" type="parTrans" cxnId="{7BF8E120-C65B-4950-A5E9-639F91280F6A}">
      <dgm:prSet/>
      <dgm:spPr/>
      <dgm:t>
        <a:bodyPr/>
        <a:lstStyle/>
        <a:p>
          <a:endParaRPr lang="en-US"/>
        </a:p>
      </dgm:t>
    </dgm:pt>
    <dgm:pt modelId="{CE3639B9-7944-4FEC-B581-80E0948097D2}" type="sibTrans" cxnId="{7BF8E120-C65B-4950-A5E9-639F91280F6A}">
      <dgm:prSet/>
      <dgm:spPr/>
      <dgm:t>
        <a:bodyPr/>
        <a:lstStyle/>
        <a:p>
          <a:endParaRPr lang="en-US"/>
        </a:p>
      </dgm:t>
    </dgm:pt>
    <dgm:pt modelId="{99E6EC69-72C5-4A4F-9753-1EC743DCBF21}">
      <dgm:prSet phldrT="[Text]" custT="1"/>
      <dgm:spPr/>
      <dgm:t>
        <a:bodyPr/>
        <a:lstStyle/>
        <a:p>
          <a:r>
            <a:rPr lang="id-ID" sz="1400" noProof="1" smtClean="0"/>
            <a:t>Kebutuhan Stakeholder</a:t>
          </a:r>
        </a:p>
        <a:p>
          <a:endParaRPr lang="id-ID" sz="1400" noProof="1" smtClean="0"/>
        </a:p>
        <a:p>
          <a:endParaRPr lang="id-ID" sz="1400" noProof="1"/>
        </a:p>
      </dgm:t>
    </dgm:pt>
    <dgm:pt modelId="{869EDA9B-DF32-4B07-9937-081D4E1358A4}" type="parTrans" cxnId="{626680D4-AAB7-4AEE-A8C3-E141C26D3762}">
      <dgm:prSet/>
      <dgm:spPr/>
      <dgm:t>
        <a:bodyPr/>
        <a:lstStyle/>
        <a:p>
          <a:endParaRPr lang="en-US"/>
        </a:p>
      </dgm:t>
    </dgm:pt>
    <dgm:pt modelId="{591B4BE8-FEDD-4467-BA84-742450B6409B}" type="sibTrans" cxnId="{626680D4-AAB7-4AEE-A8C3-E141C26D3762}">
      <dgm:prSet/>
      <dgm:spPr/>
      <dgm:t>
        <a:bodyPr/>
        <a:lstStyle/>
        <a:p>
          <a:endParaRPr lang="en-US"/>
        </a:p>
      </dgm:t>
    </dgm:pt>
    <dgm:pt modelId="{90DA0AAA-9A4E-4F76-8CEC-C06C81B980FF}">
      <dgm:prSet phldrT="[Text]" custT="1"/>
      <dgm:spPr/>
      <dgm:t>
        <a:bodyPr/>
        <a:lstStyle/>
        <a:p>
          <a:r>
            <a:rPr lang="id-ID" sz="1400" noProof="1" smtClean="0"/>
            <a:t>Sasaran Enterprise</a:t>
          </a:r>
          <a:endParaRPr lang="id-ID" sz="1400" noProof="1"/>
        </a:p>
      </dgm:t>
    </dgm:pt>
    <dgm:pt modelId="{A4D420C1-183F-49D8-B71B-CE38A4BFEF45}" type="parTrans" cxnId="{8F37D5DB-FEDC-43C2-BD00-9E1762A3E79B}">
      <dgm:prSet/>
      <dgm:spPr/>
      <dgm:t>
        <a:bodyPr/>
        <a:lstStyle/>
        <a:p>
          <a:endParaRPr lang="en-US"/>
        </a:p>
      </dgm:t>
    </dgm:pt>
    <dgm:pt modelId="{47C9B12C-AA91-486B-9DF2-A467EF036E7F}" type="sibTrans" cxnId="{8F37D5DB-FEDC-43C2-BD00-9E1762A3E79B}">
      <dgm:prSet/>
      <dgm:spPr/>
      <dgm:t>
        <a:bodyPr/>
        <a:lstStyle/>
        <a:p>
          <a:endParaRPr lang="en-US"/>
        </a:p>
      </dgm:t>
    </dgm:pt>
    <dgm:pt modelId="{A897581A-3834-4BDA-A7A7-8E9A7CB5A883}">
      <dgm:prSet phldrT="[Text]" custT="1"/>
      <dgm:spPr/>
      <dgm:t>
        <a:bodyPr/>
        <a:lstStyle/>
        <a:p>
          <a:r>
            <a:rPr lang="id-ID" sz="1400" noProof="1" smtClean="0"/>
            <a:t>Sasaran terkait TI</a:t>
          </a:r>
          <a:endParaRPr lang="id-ID" sz="1400" noProof="1"/>
        </a:p>
      </dgm:t>
    </dgm:pt>
    <dgm:pt modelId="{2AA9914D-BD8C-456C-ADBA-34FC384ED586}" type="parTrans" cxnId="{3BCEB82B-F7D8-493A-B314-F3C4519AFBEE}">
      <dgm:prSet/>
      <dgm:spPr/>
      <dgm:t>
        <a:bodyPr/>
        <a:lstStyle/>
        <a:p>
          <a:endParaRPr lang="en-US"/>
        </a:p>
      </dgm:t>
    </dgm:pt>
    <dgm:pt modelId="{1D42510A-3D61-43A8-84FA-FA4B2445487E}" type="sibTrans" cxnId="{3BCEB82B-F7D8-493A-B314-F3C4519AFBEE}">
      <dgm:prSet/>
      <dgm:spPr/>
      <dgm:t>
        <a:bodyPr/>
        <a:lstStyle/>
        <a:p>
          <a:endParaRPr lang="en-US"/>
        </a:p>
      </dgm:t>
    </dgm:pt>
    <dgm:pt modelId="{2182078A-6B04-4635-B198-FD9BCC4FD684}">
      <dgm:prSet phldrT="[Text]" custT="1"/>
      <dgm:spPr/>
      <dgm:t>
        <a:bodyPr/>
        <a:lstStyle/>
        <a:p>
          <a:r>
            <a:rPr lang="id-ID" sz="1400" noProof="1" smtClean="0"/>
            <a:t>Sasaran Enabler</a:t>
          </a:r>
          <a:endParaRPr lang="id-ID" sz="1400" noProof="1"/>
        </a:p>
      </dgm:t>
    </dgm:pt>
    <dgm:pt modelId="{53B1007B-B60F-4AB0-BE32-3E43A47A72CF}" type="parTrans" cxnId="{DBFB6101-D53B-48B8-B5B2-066171C68871}">
      <dgm:prSet/>
      <dgm:spPr/>
      <dgm:t>
        <a:bodyPr/>
        <a:lstStyle/>
        <a:p>
          <a:endParaRPr lang="en-US"/>
        </a:p>
      </dgm:t>
    </dgm:pt>
    <dgm:pt modelId="{3C3BA85E-7B74-4A31-A572-1AE5AA097817}" type="sibTrans" cxnId="{DBFB6101-D53B-48B8-B5B2-066171C68871}">
      <dgm:prSet/>
      <dgm:spPr/>
      <dgm:t>
        <a:bodyPr/>
        <a:lstStyle/>
        <a:p>
          <a:endParaRPr lang="en-US"/>
        </a:p>
      </dgm:t>
    </dgm:pt>
    <dgm:pt modelId="{D2845D67-0243-4ABB-BA05-7BCC1932171F}" type="pres">
      <dgm:prSet presAssocID="{B0078197-B629-4506-9775-BDF3C325ECD0}" presName="linearFlow" presStyleCnt="0">
        <dgm:presLayoutVars>
          <dgm:resizeHandles val="exact"/>
        </dgm:presLayoutVars>
      </dgm:prSet>
      <dgm:spPr/>
    </dgm:pt>
    <dgm:pt modelId="{B91F4452-8E0E-4371-A39B-1B5352798407}" type="pres">
      <dgm:prSet presAssocID="{D2F07F6F-E8E4-45CD-A3F7-A76E389249E4}" presName="node" presStyleLbl="node1" presStyleIdx="0" presStyleCnt="5" custScaleX="196838" custScaleY="1379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E24DB2-0CD9-4B07-A539-23C67D7C81DF}" type="pres">
      <dgm:prSet presAssocID="{CE3639B9-7944-4FEC-B581-80E0948097D2}" presName="sibTrans" presStyleLbl="sibTrans2D1" presStyleIdx="0" presStyleCnt="4"/>
      <dgm:spPr/>
      <dgm:t>
        <a:bodyPr/>
        <a:lstStyle/>
        <a:p>
          <a:endParaRPr lang="en-US"/>
        </a:p>
      </dgm:t>
    </dgm:pt>
    <dgm:pt modelId="{F183B287-2890-433B-842E-886BCEB77B5D}" type="pres">
      <dgm:prSet presAssocID="{CE3639B9-7944-4FEC-B581-80E0948097D2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1383B306-7DD9-463B-962A-1759C01B5E30}" type="pres">
      <dgm:prSet presAssocID="{99E6EC69-72C5-4A4F-9753-1EC743DCBF21}" presName="node" presStyleLbl="node1" presStyleIdx="1" presStyleCnt="5" custScaleX="196838" custScaleY="2060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09AEC0-7F3E-47AA-9A11-C62AE8401409}" type="pres">
      <dgm:prSet presAssocID="{591B4BE8-FEDD-4467-BA84-742450B6409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6BB33E7D-73BD-4721-BF22-49494E3472A5}" type="pres">
      <dgm:prSet presAssocID="{591B4BE8-FEDD-4467-BA84-742450B6409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1D549A1C-6751-46EC-8CBD-0414D8544167}" type="pres">
      <dgm:prSet presAssocID="{90DA0AAA-9A4E-4F76-8CEC-C06C81B980FF}" presName="node" presStyleLbl="node1" presStyleIdx="2" presStyleCnt="5" custScaleX="1968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D8302D-EC65-4EE3-8C20-784A95823559}" type="pres">
      <dgm:prSet presAssocID="{47C9B12C-AA91-486B-9DF2-A467EF036E7F}" presName="sibTrans" presStyleLbl="sibTrans2D1" presStyleIdx="2" presStyleCnt="4"/>
      <dgm:spPr/>
      <dgm:t>
        <a:bodyPr/>
        <a:lstStyle/>
        <a:p>
          <a:endParaRPr lang="en-US"/>
        </a:p>
      </dgm:t>
    </dgm:pt>
    <dgm:pt modelId="{74FB1E9C-1448-441E-9BB4-D9C365BBA9D7}" type="pres">
      <dgm:prSet presAssocID="{47C9B12C-AA91-486B-9DF2-A467EF036E7F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A54B31F-DF58-4458-A0ED-1E374ACEC610}" type="pres">
      <dgm:prSet presAssocID="{A897581A-3834-4BDA-A7A7-8E9A7CB5A883}" presName="node" presStyleLbl="node1" presStyleIdx="3" presStyleCnt="5" custScaleX="1968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A09C51-8B9C-4E6B-8A3F-8CDBAD7CB34A}" type="pres">
      <dgm:prSet presAssocID="{1D42510A-3D61-43A8-84FA-FA4B2445487E}" presName="sibTrans" presStyleLbl="sibTrans2D1" presStyleIdx="3" presStyleCnt="4"/>
      <dgm:spPr/>
      <dgm:t>
        <a:bodyPr/>
        <a:lstStyle/>
        <a:p>
          <a:endParaRPr lang="en-US"/>
        </a:p>
      </dgm:t>
    </dgm:pt>
    <dgm:pt modelId="{5F738470-4CC1-491F-A55F-908EFE19C1D1}" type="pres">
      <dgm:prSet presAssocID="{1D42510A-3D61-43A8-84FA-FA4B2445487E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4C2A2C79-1F70-4EA0-8DDB-7B9AE1329696}" type="pres">
      <dgm:prSet presAssocID="{2182078A-6B04-4635-B198-FD9BCC4FD684}" presName="node" presStyleLbl="node1" presStyleIdx="4" presStyleCnt="5" custScaleX="1968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14945C-FE85-47D3-8D8C-D04AED95F6FA}" type="presOf" srcId="{1D42510A-3D61-43A8-84FA-FA4B2445487E}" destId="{09A09C51-8B9C-4E6B-8A3F-8CDBAD7CB34A}" srcOrd="0" destOrd="0" presId="urn:microsoft.com/office/officeart/2005/8/layout/process2"/>
    <dgm:cxn modelId="{DBFB6101-D53B-48B8-B5B2-066171C68871}" srcId="{B0078197-B629-4506-9775-BDF3C325ECD0}" destId="{2182078A-6B04-4635-B198-FD9BCC4FD684}" srcOrd="4" destOrd="0" parTransId="{53B1007B-B60F-4AB0-BE32-3E43A47A72CF}" sibTransId="{3C3BA85E-7B74-4A31-A572-1AE5AA097817}"/>
    <dgm:cxn modelId="{6EB145EA-25E7-4CFC-8DA7-35894273F2C8}" type="presOf" srcId="{90DA0AAA-9A4E-4F76-8CEC-C06C81B980FF}" destId="{1D549A1C-6751-46EC-8CBD-0414D8544167}" srcOrd="0" destOrd="0" presId="urn:microsoft.com/office/officeart/2005/8/layout/process2"/>
    <dgm:cxn modelId="{626680D4-AAB7-4AEE-A8C3-E141C26D3762}" srcId="{B0078197-B629-4506-9775-BDF3C325ECD0}" destId="{99E6EC69-72C5-4A4F-9753-1EC743DCBF21}" srcOrd="1" destOrd="0" parTransId="{869EDA9B-DF32-4B07-9937-081D4E1358A4}" sibTransId="{591B4BE8-FEDD-4467-BA84-742450B6409B}"/>
    <dgm:cxn modelId="{45AEE671-27DE-4DB3-B590-A4D42F98CEFF}" type="presOf" srcId="{47C9B12C-AA91-486B-9DF2-A467EF036E7F}" destId="{65D8302D-EC65-4EE3-8C20-784A95823559}" srcOrd="0" destOrd="0" presId="urn:microsoft.com/office/officeart/2005/8/layout/process2"/>
    <dgm:cxn modelId="{5DBD29D9-B69A-49D8-AFEE-D0F4C7988B21}" type="presOf" srcId="{CE3639B9-7944-4FEC-B581-80E0948097D2}" destId="{F183B287-2890-433B-842E-886BCEB77B5D}" srcOrd="1" destOrd="0" presId="urn:microsoft.com/office/officeart/2005/8/layout/process2"/>
    <dgm:cxn modelId="{35883255-C9A1-46E3-AE9B-75D7AE206D11}" type="presOf" srcId="{99E6EC69-72C5-4A4F-9753-1EC743DCBF21}" destId="{1383B306-7DD9-463B-962A-1759C01B5E30}" srcOrd="0" destOrd="0" presId="urn:microsoft.com/office/officeart/2005/8/layout/process2"/>
    <dgm:cxn modelId="{7BF8E120-C65B-4950-A5E9-639F91280F6A}" srcId="{B0078197-B629-4506-9775-BDF3C325ECD0}" destId="{D2F07F6F-E8E4-45CD-A3F7-A76E389249E4}" srcOrd="0" destOrd="0" parTransId="{6E9A46CA-920A-4554-B721-B7F304B56A8D}" sibTransId="{CE3639B9-7944-4FEC-B581-80E0948097D2}"/>
    <dgm:cxn modelId="{C3711EF8-04F2-4A07-8713-4C2446B31C3D}" type="presOf" srcId="{591B4BE8-FEDD-4467-BA84-742450B6409B}" destId="{8D09AEC0-7F3E-47AA-9A11-C62AE8401409}" srcOrd="0" destOrd="0" presId="urn:microsoft.com/office/officeart/2005/8/layout/process2"/>
    <dgm:cxn modelId="{3BCEB82B-F7D8-493A-B314-F3C4519AFBEE}" srcId="{B0078197-B629-4506-9775-BDF3C325ECD0}" destId="{A897581A-3834-4BDA-A7A7-8E9A7CB5A883}" srcOrd="3" destOrd="0" parTransId="{2AA9914D-BD8C-456C-ADBA-34FC384ED586}" sibTransId="{1D42510A-3D61-43A8-84FA-FA4B2445487E}"/>
    <dgm:cxn modelId="{8F37D5DB-FEDC-43C2-BD00-9E1762A3E79B}" srcId="{B0078197-B629-4506-9775-BDF3C325ECD0}" destId="{90DA0AAA-9A4E-4F76-8CEC-C06C81B980FF}" srcOrd="2" destOrd="0" parTransId="{A4D420C1-183F-49D8-B71B-CE38A4BFEF45}" sibTransId="{47C9B12C-AA91-486B-9DF2-A467EF036E7F}"/>
    <dgm:cxn modelId="{830F447C-CFC8-4CE1-BCC4-4A39CA750A69}" type="presOf" srcId="{A897581A-3834-4BDA-A7A7-8E9A7CB5A883}" destId="{2A54B31F-DF58-4458-A0ED-1E374ACEC610}" srcOrd="0" destOrd="0" presId="urn:microsoft.com/office/officeart/2005/8/layout/process2"/>
    <dgm:cxn modelId="{AAE5D7B2-BFB3-416B-9FFF-79F2B8EA6134}" type="presOf" srcId="{D2F07F6F-E8E4-45CD-A3F7-A76E389249E4}" destId="{B91F4452-8E0E-4371-A39B-1B5352798407}" srcOrd="0" destOrd="0" presId="urn:microsoft.com/office/officeart/2005/8/layout/process2"/>
    <dgm:cxn modelId="{A62DAE9C-56A9-4F13-A204-785EAF6F160B}" type="presOf" srcId="{2182078A-6B04-4635-B198-FD9BCC4FD684}" destId="{4C2A2C79-1F70-4EA0-8DDB-7B9AE1329696}" srcOrd="0" destOrd="0" presId="urn:microsoft.com/office/officeart/2005/8/layout/process2"/>
    <dgm:cxn modelId="{2231E5B8-9590-4D73-9400-860995C954A5}" type="presOf" srcId="{B0078197-B629-4506-9775-BDF3C325ECD0}" destId="{D2845D67-0243-4ABB-BA05-7BCC1932171F}" srcOrd="0" destOrd="0" presId="urn:microsoft.com/office/officeart/2005/8/layout/process2"/>
    <dgm:cxn modelId="{420767BA-086F-4896-8B9D-7DCD72B10384}" type="presOf" srcId="{591B4BE8-FEDD-4467-BA84-742450B6409B}" destId="{6BB33E7D-73BD-4721-BF22-49494E3472A5}" srcOrd="1" destOrd="0" presId="urn:microsoft.com/office/officeart/2005/8/layout/process2"/>
    <dgm:cxn modelId="{03A845DA-96B1-4591-945D-0795E4D791FA}" type="presOf" srcId="{47C9B12C-AA91-486B-9DF2-A467EF036E7F}" destId="{74FB1E9C-1448-441E-9BB4-D9C365BBA9D7}" srcOrd="1" destOrd="0" presId="urn:microsoft.com/office/officeart/2005/8/layout/process2"/>
    <dgm:cxn modelId="{1253BF13-1EB8-4ADE-9458-A3548C34DDB4}" type="presOf" srcId="{1D42510A-3D61-43A8-84FA-FA4B2445487E}" destId="{5F738470-4CC1-491F-A55F-908EFE19C1D1}" srcOrd="1" destOrd="0" presId="urn:microsoft.com/office/officeart/2005/8/layout/process2"/>
    <dgm:cxn modelId="{36964710-6B44-492E-A9B4-6C7FC86B924B}" type="presOf" srcId="{CE3639B9-7944-4FEC-B581-80E0948097D2}" destId="{2BE24DB2-0CD9-4B07-A539-23C67D7C81DF}" srcOrd="0" destOrd="0" presId="urn:microsoft.com/office/officeart/2005/8/layout/process2"/>
    <dgm:cxn modelId="{BD7A3803-FAD4-42A5-8528-1B984F2F3548}" type="presParOf" srcId="{D2845D67-0243-4ABB-BA05-7BCC1932171F}" destId="{B91F4452-8E0E-4371-A39B-1B5352798407}" srcOrd="0" destOrd="0" presId="urn:microsoft.com/office/officeart/2005/8/layout/process2"/>
    <dgm:cxn modelId="{F07FAA55-2DF4-467F-8174-C3B482E90EF3}" type="presParOf" srcId="{D2845D67-0243-4ABB-BA05-7BCC1932171F}" destId="{2BE24DB2-0CD9-4B07-A539-23C67D7C81DF}" srcOrd="1" destOrd="0" presId="urn:microsoft.com/office/officeart/2005/8/layout/process2"/>
    <dgm:cxn modelId="{CF2C3408-774E-4868-B6D3-7B7A63BD9E18}" type="presParOf" srcId="{2BE24DB2-0CD9-4B07-A539-23C67D7C81DF}" destId="{F183B287-2890-433B-842E-886BCEB77B5D}" srcOrd="0" destOrd="0" presId="urn:microsoft.com/office/officeart/2005/8/layout/process2"/>
    <dgm:cxn modelId="{BBBA8D74-BC39-42A9-9B6B-4550178356B3}" type="presParOf" srcId="{D2845D67-0243-4ABB-BA05-7BCC1932171F}" destId="{1383B306-7DD9-463B-962A-1759C01B5E30}" srcOrd="2" destOrd="0" presId="urn:microsoft.com/office/officeart/2005/8/layout/process2"/>
    <dgm:cxn modelId="{AD83616C-AB52-4F10-AC59-CAB04BC84B7B}" type="presParOf" srcId="{D2845D67-0243-4ABB-BA05-7BCC1932171F}" destId="{8D09AEC0-7F3E-47AA-9A11-C62AE8401409}" srcOrd="3" destOrd="0" presId="urn:microsoft.com/office/officeart/2005/8/layout/process2"/>
    <dgm:cxn modelId="{0D9456EB-91BE-49AE-8335-621E6CED1C82}" type="presParOf" srcId="{8D09AEC0-7F3E-47AA-9A11-C62AE8401409}" destId="{6BB33E7D-73BD-4721-BF22-49494E3472A5}" srcOrd="0" destOrd="0" presId="urn:microsoft.com/office/officeart/2005/8/layout/process2"/>
    <dgm:cxn modelId="{8058FA83-65D4-4AEA-9534-D645A847C7DF}" type="presParOf" srcId="{D2845D67-0243-4ABB-BA05-7BCC1932171F}" destId="{1D549A1C-6751-46EC-8CBD-0414D8544167}" srcOrd="4" destOrd="0" presId="urn:microsoft.com/office/officeart/2005/8/layout/process2"/>
    <dgm:cxn modelId="{D57CDEAF-770A-4086-BDCC-EA512D263F49}" type="presParOf" srcId="{D2845D67-0243-4ABB-BA05-7BCC1932171F}" destId="{65D8302D-EC65-4EE3-8C20-784A95823559}" srcOrd="5" destOrd="0" presId="urn:microsoft.com/office/officeart/2005/8/layout/process2"/>
    <dgm:cxn modelId="{5D1EE5CC-5192-44EE-AD0C-7E90900B3D91}" type="presParOf" srcId="{65D8302D-EC65-4EE3-8C20-784A95823559}" destId="{74FB1E9C-1448-441E-9BB4-D9C365BBA9D7}" srcOrd="0" destOrd="0" presId="urn:microsoft.com/office/officeart/2005/8/layout/process2"/>
    <dgm:cxn modelId="{4CC372AB-006E-4B25-B908-940A9CAA5EAF}" type="presParOf" srcId="{D2845D67-0243-4ABB-BA05-7BCC1932171F}" destId="{2A54B31F-DF58-4458-A0ED-1E374ACEC610}" srcOrd="6" destOrd="0" presId="urn:microsoft.com/office/officeart/2005/8/layout/process2"/>
    <dgm:cxn modelId="{765BC7B8-0E74-4B83-8E85-D5627CC67BCC}" type="presParOf" srcId="{D2845D67-0243-4ABB-BA05-7BCC1932171F}" destId="{09A09C51-8B9C-4E6B-8A3F-8CDBAD7CB34A}" srcOrd="7" destOrd="0" presId="urn:microsoft.com/office/officeart/2005/8/layout/process2"/>
    <dgm:cxn modelId="{692ACC1D-2803-451B-BBC8-91115EC752CA}" type="presParOf" srcId="{09A09C51-8B9C-4E6B-8A3F-8CDBAD7CB34A}" destId="{5F738470-4CC1-491F-A55F-908EFE19C1D1}" srcOrd="0" destOrd="0" presId="urn:microsoft.com/office/officeart/2005/8/layout/process2"/>
    <dgm:cxn modelId="{39EA9113-9C8D-40B7-BEB5-AFFC1BD5A9A4}" type="presParOf" srcId="{D2845D67-0243-4ABB-BA05-7BCC1932171F}" destId="{4C2A2C79-1F70-4EA0-8DDB-7B9AE1329696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5AB36-09CB-40E9-8414-AD663A978B9D}">
      <dsp:nvSpPr>
        <dsp:cNvPr id="0" name=""/>
        <dsp:cNvSpPr/>
      </dsp:nvSpPr>
      <dsp:spPr>
        <a:xfrm>
          <a:off x="3160099" y="1721490"/>
          <a:ext cx="1399370" cy="147479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Gill Sans MT" pitchFamily="34" charset="0"/>
            </a:rPr>
            <a:t>Prinsip COBIT 5</a:t>
          </a:r>
          <a:endParaRPr lang="en-US" sz="1800" kern="1200" dirty="0">
            <a:latin typeface="Gill Sans MT" pitchFamily="34" charset="0"/>
          </a:endParaRPr>
        </a:p>
      </dsp:txBody>
      <dsp:txXfrm>
        <a:off x="3365032" y="1937469"/>
        <a:ext cx="989504" cy="1042840"/>
      </dsp:txXfrm>
    </dsp:sp>
    <dsp:sp modelId="{68919984-EA8F-4012-BB58-A68B2CC20117}">
      <dsp:nvSpPr>
        <dsp:cNvPr id="0" name=""/>
        <dsp:cNvSpPr/>
      </dsp:nvSpPr>
      <dsp:spPr>
        <a:xfrm rot="16200000">
          <a:off x="3770815" y="1338904"/>
          <a:ext cx="177937" cy="4395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solidFill>
              <a:schemeClr val="tx1"/>
            </a:solidFill>
          </a:endParaRPr>
        </a:p>
      </dsp:txBody>
      <dsp:txXfrm>
        <a:off x="3797506" y="1453498"/>
        <a:ext cx="124556" cy="263707"/>
      </dsp:txXfrm>
    </dsp:sp>
    <dsp:sp modelId="{178A97E4-1E74-4BCB-94A6-40E61F230808}">
      <dsp:nvSpPr>
        <dsp:cNvPr id="0" name=""/>
        <dsp:cNvSpPr/>
      </dsp:nvSpPr>
      <dsp:spPr>
        <a:xfrm>
          <a:off x="2870136" y="-89039"/>
          <a:ext cx="1979295" cy="147479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Gill Sans MT" pitchFamily="34" charset="0"/>
            </a:rPr>
            <a:t>1. </a:t>
          </a:r>
          <a:r>
            <a:rPr lang="en-US" sz="1800" kern="1200" dirty="0" err="1" smtClean="0">
              <a:latin typeface="Gill Sans MT" pitchFamily="34" charset="0"/>
            </a:rPr>
            <a:t>Memenuhi</a:t>
          </a:r>
          <a:r>
            <a:rPr lang="en-US" sz="1800" kern="1200" dirty="0" smtClean="0">
              <a:latin typeface="Gill Sans MT" pitchFamily="34" charset="0"/>
            </a:rPr>
            <a:t> </a:t>
          </a:r>
          <a:r>
            <a:rPr lang="en-US" sz="1800" kern="1200" dirty="0" err="1" smtClean="0">
              <a:latin typeface="Gill Sans MT" pitchFamily="34" charset="0"/>
            </a:rPr>
            <a:t>kebutuhan</a:t>
          </a:r>
          <a:r>
            <a:rPr lang="en-US" sz="1800" kern="1200" dirty="0" smtClean="0">
              <a:latin typeface="Gill Sans MT" pitchFamily="34" charset="0"/>
            </a:rPr>
            <a:t> </a:t>
          </a:r>
          <a:r>
            <a:rPr lang="en-US" sz="1800" i="1" kern="1200" dirty="0" smtClean="0">
              <a:latin typeface="Gill Sans MT" pitchFamily="34" charset="0"/>
            </a:rPr>
            <a:t>stakeholders</a:t>
          </a:r>
          <a:endParaRPr lang="en-US" sz="1800" i="1" kern="1200" dirty="0">
            <a:latin typeface="Gill Sans MT" pitchFamily="34" charset="0"/>
          </a:endParaRPr>
        </a:p>
      </dsp:txBody>
      <dsp:txXfrm>
        <a:off x="3159997" y="126940"/>
        <a:ext cx="1399573" cy="1042840"/>
      </dsp:txXfrm>
    </dsp:sp>
    <dsp:sp modelId="{F60A8847-9368-4F41-9058-1598593328C9}">
      <dsp:nvSpPr>
        <dsp:cNvPr id="0" name=""/>
        <dsp:cNvSpPr/>
      </dsp:nvSpPr>
      <dsp:spPr>
        <a:xfrm rot="20604046">
          <a:off x="4589491" y="1999294"/>
          <a:ext cx="149712" cy="4395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329677"/>
                <a:satOff val="-2351"/>
                <a:lumOff val="-4265"/>
                <a:alphaOff val="0"/>
                <a:tint val="98000"/>
                <a:lumMod val="110000"/>
              </a:schemeClr>
            </a:gs>
            <a:gs pos="84000">
              <a:schemeClr val="accent5">
                <a:hueOff val="329677"/>
                <a:satOff val="-2351"/>
                <a:lumOff val="-426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solidFill>
              <a:schemeClr val="tx1"/>
            </a:solidFill>
          </a:endParaRPr>
        </a:p>
      </dsp:txBody>
      <dsp:txXfrm>
        <a:off x="4590427" y="2093612"/>
        <a:ext cx="104798" cy="263707"/>
      </dsp:txXfrm>
    </dsp:sp>
    <dsp:sp modelId="{25B94217-74AD-44D2-8A76-423DB96CC32A}">
      <dsp:nvSpPr>
        <dsp:cNvPr id="0" name=""/>
        <dsp:cNvSpPr/>
      </dsp:nvSpPr>
      <dsp:spPr>
        <a:xfrm>
          <a:off x="4746936" y="1066806"/>
          <a:ext cx="1979295" cy="1665224"/>
        </a:xfrm>
        <a:prstGeom prst="ellipse">
          <a:avLst/>
        </a:prstGeom>
        <a:gradFill rotWithShape="0">
          <a:gsLst>
            <a:gs pos="0">
              <a:schemeClr val="accent5">
                <a:hueOff val="329677"/>
                <a:satOff val="-2351"/>
                <a:lumOff val="-4265"/>
                <a:alphaOff val="0"/>
                <a:tint val="98000"/>
                <a:lumMod val="110000"/>
              </a:schemeClr>
            </a:gs>
            <a:gs pos="84000">
              <a:schemeClr val="accent5">
                <a:hueOff val="329677"/>
                <a:satOff val="-2351"/>
                <a:lumOff val="-426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Gill Sans MT" pitchFamily="34" charset="0"/>
            </a:rPr>
            <a:t>2. Mencakup </a:t>
          </a:r>
          <a:r>
            <a:rPr lang="en-US" sz="1800" i="1" kern="1200" smtClean="0">
              <a:latin typeface="Gill Sans MT" pitchFamily="34" charset="0"/>
            </a:rPr>
            <a:t>enterprise end-to-end</a:t>
          </a:r>
          <a:endParaRPr lang="en-US" sz="1800" kern="1200" dirty="0">
            <a:latin typeface="Gill Sans MT" pitchFamily="34" charset="0"/>
          </a:endParaRPr>
        </a:p>
      </dsp:txBody>
      <dsp:txXfrm>
        <a:off x="5036797" y="1310672"/>
        <a:ext cx="1399573" cy="1177492"/>
      </dsp:txXfrm>
    </dsp:sp>
    <dsp:sp modelId="{DFB8A19C-E1A8-4EFF-A11C-63F76E003056}">
      <dsp:nvSpPr>
        <dsp:cNvPr id="0" name=""/>
        <dsp:cNvSpPr/>
      </dsp:nvSpPr>
      <dsp:spPr>
        <a:xfrm rot="2914078">
          <a:off x="4359188" y="2927644"/>
          <a:ext cx="216568" cy="4395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659355"/>
                <a:satOff val="-4702"/>
                <a:lumOff val="-8529"/>
                <a:alphaOff val="0"/>
                <a:tint val="98000"/>
                <a:lumMod val="110000"/>
              </a:schemeClr>
            </a:gs>
            <a:gs pos="84000">
              <a:schemeClr val="accent5">
                <a:hueOff val="659355"/>
                <a:satOff val="-4702"/>
                <a:lumOff val="-852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solidFill>
              <a:schemeClr val="tx1"/>
            </a:solidFill>
          </a:endParaRPr>
        </a:p>
      </dsp:txBody>
      <dsp:txXfrm>
        <a:off x="4370177" y="2991192"/>
        <a:ext cx="151598" cy="263707"/>
      </dsp:txXfrm>
    </dsp:sp>
    <dsp:sp modelId="{61B7C96D-31B9-41F4-A0F2-6A0D3DEC5011}">
      <dsp:nvSpPr>
        <dsp:cNvPr id="0" name=""/>
        <dsp:cNvSpPr/>
      </dsp:nvSpPr>
      <dsp:spPr>
        <a:xfrm>
          <a:off x="4150240" y="3186237"/>
          <a:ext cx="2004696" cy="1474798"/>
        </a:xfrm>
        <a:prstGeom prst="ellipse">
          <a:avLst/>
        </a:prstGeom>
        <a:gradFill rotWithShape="0">
          <a:gsLst>
            <a:gs pos="0">
              <a:schemeClr val="accent5">
                <a:hueOff val="659355"/>
                <a:satOff val="-4702"/>
                <a:lumOff val="-8529"/>
                <a:alphaOff val="0"/>
                <a:tint val="98000"/>
                <a:lumMod val="110000"/>
              </a:schemeClr>
            </a:gs>
            <a:gs pos="84000">
              <a:schemeClr val="accent5">
                <a:hueOff val="659355"/>
                <a:satOff val="-4702"/>
                <a:lumOff val="-852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Gill Sans MT" pitchFamily="34" charset="0"/>
            </a:rPr>
            <a:t>3. </a:t>
          </a:r>
          <a:r>
            <a:rPr lang="en-US" sz="1800" kern="1200" dirty="0" err="1" smtClean="0">
              <a:latin typeface="Gill Sans MT" pitchFamily="34" charset="0"/>
            </a:rPr>
            <a:t>Menerapkan</a:t>
          </a:r>
          <a:r>
            <a:rPr lang="en-US" sz="1800" kern="1200" dirty="0" smtClean="0">
              <a:latin typeface="Gill Sans MT" pitchFamily="34" charset="0"/>
            </a:rPr>
            <a:t> </a:t>
          </a:r>
          <a:r>
            <a:rPr lang="en-US" sz="1800" i="1" kern="1200" dirty="0" smtClean="0">
              <a:latin typeface="Gill Sans MT" pitchFamily="34" charset="0"/>
            </a:rPr>
            <a:t>single integrated framework</a:t>
          </a:r>
          <a:endParaRPr lang="en-US" sz="1800" kern="1200" dirty="0">
            <a:latin typeface="Gill Sans MT" pitchFamily="34" charset="0"/>
          </a:endParaRPr>
        </a:p>
      </dsp:txBody>
      <dsp:txXfrm>
        <a:off x="4443821" y="3402216"/>
        <a:ext cx="1417534" cy="1042840"/>
      </dsp:txXfrm>
    </dsp:sp>
    <dsp:sp modelId="{CC168771-B19A-44FA-9B3C-0A1D8C59E360}">
      <dsp:nvSpPr>
        <dsp:cNvPr id="0" name=""/>
        <dsp:cNvSpPr/>
      </dsp:nvSpPr>
      <dsp:spPr>
        <a:xfrm rot="7885922">
          <a:off x="3164568" y="2914762"/>
          <a:ext cx="197793" cy="4395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989032"/>
                <a:satOff val="-7053"/>
                <a:lumOff val="-12794"/>
                <a:alphaOff val="0"/>
                <a:tint val="98000"/>
                <a:lumMod val="110000"/>
              </a:schemeClr>
            </a:gs>
            <a:gs pos="84000">
              <a:schemeClr val="accent5">
                <a:hueOff val="989032"/>
                <a:satOff val="-7053"/>
                <a:lumOff val="-1279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solidFill>
              <a:schemeClr val="tx1"/>
            </a:solidFill>
          </a:endParaRPr>
        </a:p>
      </dsp:txBody>
      <dsp:txXfrm rot="10800000">
        <a:off x="3213870" y="2980421"/>
        <a:ext cx="138455" cy="263707"/>
      </dsp:txXfrm>
    </dsp:sp>
    <dsp:sp modelId="{47111EB5-3DB9-40AF-A708-606E77B1E5B6}">
      <dsp:nvSpPr>
        <dsp:cNvPr id="0" name=""/>
        <dsp:cNvSpPr/>
      </dsp:nvSpPr>
      <dsp:spPr>
        <a:xfrm>
          <a:off x="1392239" y="3186237"/>
          <a:ext cx="2349481" cy="1474798"/>
        </a:xfrm>
        <a:prstGeom prst="ellipse">
          <a:avLst/>
        </a:prstGeom>
        <a:gradFill rotWithShape="0">
          <a:gsLst>
            <a:gs pos="0">
              <a:schemeClr val="accent5">
                <a:hueOff val="989032"/>
                <a:satOff val="-7053"/>
                <a:lumOff val="-12794"/>
                <a:alphaOff val="0"/>
                <a:tint val="98000"/>
                <a:lumMod val="110000"/>
              </a:schemeClr>
            </a:gs>
            <a:gs pos="84000">
              <a:schemeClr val="accent5">
                <a:hueOff val="989032"/>
                <a:satOff val="-7053"/>
                <a:lumOff val="-1279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Gill Sans MT" pitchFamily="34" charset="0"/>
            </a:rPr>
            <a:t>4. </a:t>
          </a:r>
          <a:r>
            <a:rPr lang="en-US" sz="1800" kern="1200" dirty="0" err="1" smtClean="0">
              <a:latin typeface="Gill Sans MT" pitchFamily="34" charset="0"/>
            </a:rPr>
            <a:t>Memungkinkan</a:t>
          </a:r>
          <a:r>
            <a:rPr lang="en-US" sz="1800" kern="1200" dirty="0" smtClean="0">
              <a:latin typeface="Gill Sans MT" pitchFamily="34" charset="0"/>
            </a:rPr>
            <a:t> </a:t>
          </a:r>
          <a:r>
            <a:rPr lang="en-US" sz="1800" kern="1200" dirty="0" err="1" smtClean="0">
              <a:latin typeface="Gill Sans MT" pitchFamily="34" charset="0"/>
            </a:rPr>
            <a:t>pendekatan</a:t>
          </a:r>
          <a:r>
            <a:rPr lang="en-US" sz="1800" kern="1200" dirty="0" smtClean="0">
              <a:latin typeface="Gill Sans MT" pitchFamily="34" charset="0"/>
            </a:rPr>
            <a:t> </a:t>
          </a:r>
          <a:r>
            <a:rPr lang="en-US" sz="1800" kern="1200" dirty="0" err="1" smtClean="0">
              <a:latin typeface="Gill Sans MT" pitchFamily="34" charset="0"/>
            </a:rPr>
            <a:t>holistik</a:t>
          </a:r>
          <a:r>
            <a:rPr lang="en-US" sz="1800" kern="1200" dirty="0" smtClean="0">
              <a:latin typeface="Gill Sans MT" pitchFamily="34" charset="0"/>
            </a:rPr>
            <a:t> </a:t>
          </a:r>
          <a:endParaRPr lang="en-US" sz="1800" kern="1200" dirty="0">
            <a:latin typeface="Gill Sans MT" pitchFamily="34" charset="0"/>
          </a:endParaRPr>
        </a:p>
      </dsp:txBody>
      <dsp:txXfrm>
        <a:off x="1736313" y="3402216"/>
        <a:ext cx="1661333" cy="1042840"/>
      </dsp:txXfrm>
    </dsp:sp>
    <dsp:sp modelId="{5D6B4738-0EB8-41CA-B9C9-4FCA59035351}">
      <dsp:nvSpPr>
        <dsp:cNvPr id="0" name=""/>
        <dsp:cNvSpPr/>
      </dsp:nvSpPr>
      <dsp:spPr>
        <a:xfrm rot="11805631">
          <a:off x="2987803" y="1998321"/>
          <a:ext cx="144762" cy="4395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1318709"/>
                <a:satOff val="-9404"/>
                <a:lumOff val="-17059"/>
                <a:alphaOff val="0"/>
                <a:tint val="98000"/>
                <a:lumMod val="110000"/>
              </a:schemeClr>
            </a:gs>
            <a:gs pos="84000">
              <a:schemeClr val="accent5">
                <a:hueOff val="1318709"/>
                <a:satOff val="-9404"/>
                <a:lumOff val="-1705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solidFill>
              <a:schemeClr val="tx1"/>
            </a:solidFill>
          </a:endParaRPr>
        </a:p>
      </dsp:txBody>
      <dsp:txXfrm rot="10800000">
        <a:off x="3030310" y="2092486"/>
        <a:ext cx="101333" cy="263707"/>
      </dsp:txXfrm>
    </dsp:sp>
    <dsp:sp modelId="{DDDE1550-21DF-4BBF-8821-F59FBE48D034}">
      <dsp:nvSpPr>
        <dsp:cNvPr id="0" name=""/>
        <dsp:cNvSpPr/>
      </dsp:nvSpPr>
      <dsp:spPr>
        <a:xfrm>
          <a:off x="1011232" y="1131799"/>
          <a:ext cx="1981583" cy="1535193"/>
        </a:xfrm>
        <a:prstGeom prst="ellipse">
          <a:avLst/>
        </a:prstGeom>
        <a:gradFill rotWithShape="0">
          <a:gsLst>
            <a:gs pos="0">
              <a:schemeClr val="accent5">
                <a:hueOff val="1318709"/>
                <a:satOff val="-9404"/>
                <a:lumOff val="-17059"/>
                <a:alphaOff val="0"/>
                <a:tint val="98000"/>
                <a:lumMod val="110000"/>
              </a:schemeClr>
            </a:gs>
            <a:gs pos="84000">
              <a:schemeClr val="accent5">
                <a:hueOff val="1318709"/>
                <a:satOff val="-9404"/>
                <a:lumOff val="-1705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Gill Sans MT" pitchFamily="34" charset="0"/>
            </a:rPr>
            <a:t>5. </a:t>
          </a:r>
          <a:r>
            <a:rPr lang="en-US" sz="1800" kern="1200" dirty="0" err="1" smtClean="0">
              <a:latin typeface="Gill Sans MT" pitchFamily="34" charset="0"/>
            </a:rPr>
            <a:t>Memisahkan</a:t>
          </a:r>
          <a:r>
            <a:rPr lang="en-US" sz="1800" kern="1200" dirty="0" smtClean="0">
              <a:latin typeface="Gill Sans MT" pitchFamily="34" charset="0"/>
            </a:rPr>
            <a:t> </a:t>
          </a:r>
          <a:r>
            <a:rPr lang="en-US" sz="1800" kern="1200" dirty="0" err="1" smtClean="0">
              <a:latin typeface="Gill Sans MT" pitchFamily="34" charset="0"/>
            </a:rPr>
            <a:t>tata</a:t>
          </a:r>
          <a:r>
            <a:rPr lang="en-US" sz="1800" kern="1200" dirty="0" smtClean="0">
              <a:latin typeface="Gill Sans MT" pitchFamily="34" charset="0"/>
            </a:rPr>
            <a:t> </a:t>
          </a:r>
          <a:r>
            <a:rPr lang="en-US" sz="1800" kern="1200" dirty="0" err="1" smtClean="0">
              <a:latin typeface="Gill Sans MT" pitchFamily="34" charset="0"/>
            </a:rPr>
            <a:t>kelola</a:t>
          </a:r>
          <a:r>
            <a:rPr lang="en-US" sz="1800" kern="1200" dirty="0" smtClean="0">
              <a:latin typeface="Gill Sans MT" pitchFamily="34" charset="0"/>
            </a:rPr>
            <a:t> </a:t>
          </a:r>
          <a:r>
            <a:rPr lang="en-US" sz="1800" kern="1200" dirty="0" err="1" smtClean="0">
              <a:latin typeface="Gill Sans MT" pitchFamily="34" charset="0"/>
            </a:rPr>
            <a:t>dengan</a:t>
          </a:r>
          <a:r>
            <a:rPr lang="en-US" sz="1800" kern="1200" dirty="0" smtClean="0">
              <a:latin typeface="Gill Sans MT" pitchFamily="34" charset="0"/>
            </a:rPr>
            <a:t> </a:t>
          </a:r>
          <a:r>
            <a:rPr lang="en-US" sz="1800" kern="1200" dirty="0" err="1" smtClean="0">
              <a:latin typeface="Gill Sans MT" pitchFamily="34" charset="0"/>
            </a:rPr>
            <a:t>manajemen</a:t>
          </a:r>
          <a:endParaRPr lang="en-US" sz="1800" kern="1200" dirty="0">
            <a:latin typeface="Gill Sans MT" pitchFamily="34" charset="0"/>
          </a:endParaRPr>
        </a:p>
      </dsp:txBody>
      <dsp:txXfrm>
        <a:off x="1301428" y="1356623"/>
        <a:ext cx="1401191" cy="1085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F4452-8E0E-4371-A39B-1B5352798407}">
      <dsp:nvSpPr>
        <dsp:cNvPr id="0" name=""/>
        <dsp:cNvSpPr/>
      </dsp:nvSpPr>
      <dsp:spPr>
        <a:xfrm>
          <a:off x="2303466" y="3036"/>
          <a:ext cx="3382954" cy="5925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shade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noProof="1" smtClean="0"/>
            <a:t>Pendorong Stakeholder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noProof="1" smtClean="0"/>
            <a:t>(lingkungan, evolusi teknologi, …)</a:t>
          </a:r>
          <a:endParaRPr lang="id-ID" sz="1400" kern="1200" noProof="1"/>
        </a:p>
      </dsp:txBody>
      <dsp:txXfrm>
        <a:off x="2320820" y="20390"/>
        <a:ext cx="3348246" cy="557804"/>
      </dsp:txXfrm>
    </dsp:sp>
    <dsp:sp modelId="{2BE24DB2-0CD9-4B07-A539-23C67D7C81DF}">
      <dsp:nvSpPr>
        <dsp:cNvPr id="0" name=""/>
        <dsp:cNvSpPr/>
      </dsp:nvSpPr>
      <dsp:spPr>
        <a:xfrm rot="5400000">
          <a:off x="3914382" y="606291"/>
          <a:ext cx="161123" cy="193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shade val="9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3936940" y="622404"/>
        <a:ext cx="116008" cy="112786"/>
      </dsp:txXfrm>
    </dsp:sp>
    <dsp:sp modelId="{1383B306-7DD9-463B-962A-1759C01B5E30}">
      <dsp:nvSpPr>
        <dsp:cNvPr id="0" name=""/>
        <dsp:cNvSpPr/>
      </dsp:nvSpPr>
      <dsp:spPr>
        <a:xfrm>
          <a:off x="2303466" y="810380"/>
          <a:ext cx="3382954" cy="885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214490"/>
                <a:satOff val="-24242"/>
                <a:lumOff val="23519"/>
                <a:alphaOff val="0"/>
                <a:tint val="98000"/>
                <a:lumMod val="110000"/>
              </a:schemeClr>
            </a:gs>
            <a:gs pos="84000">
              <a:schemeClr val="accent1">
                <a:shade val="50000"/>
                <a:hueOff val="214490"/>
                <a:satOff val="-24242"/>
                <a:lumOff val="2351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noProof="1" smtClean="0"/>
            <a:t>Kebutuhan Stakeholder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400" kern="1200" noProof="1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400" kern="1200" noProof="1"/>
        </a:p>
      </dsp:txBody>
      <dsp:txXfrm>
        <a:off x="2329396" y="836310"/>
        <a:ext cx="3331094" cy="833441"/>
      </dsp:txXfrm>
    </dsp:sp>
    <dsp:sp modelId="{8D09AEC0-7F3E-47AA-9A11-C62AE8401409}">
      <dsp:nvSpPr>
        <dsp:cNvPr id="0" name=""/>
        <dsp:cNvSpPr/>
      </dsp:nvSpPr>
      <dsp:spPr>
        <a:xfrm rot="5400000">
          <a:off x="3914382" y="1706424"/>
          <a:ext cx="161123" cy="193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270223"/>
                <a:satOff val="-27610"/>
                <a:lumOff val="28440"/>
                <a:alphaOff val="0"/>
                <a:tint val="98000"/>
                <a:lumMod val="110000"/>
              </a:schemeClr>
            </a:gs>
            <a:gs pos="84000">
              <a:schemeClr val="accent1">
                <a:shade val="90000"/>
                <a:hueOff val="270223"/>
                <a:satOff val="-27610"/>
                <a:lumOff val="2844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3936940" y="1722537"/>
        <a:ext cx="116008" cy="112786"/>
      </dsp:txXfrm>
    </dsp:sp>
    <dsp:sp modelId="{1D549A1C-6751-46EC-8CBD-0414D8544167}">
      <dsp:nvSpPr>
        <dsp:cNvPr id="0" name=""/>
        <dsp:cNvSpPr/>
      </dsp:nvSpPr>
      <dsp:spPr>
        <a:xfrm>
          <a:off x="2303466" y="1910513"/>
          <a:ext cx="3382954" cy="429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428981"/>
                <a:satOff val="-48483"/>
                <a:lumOff val="47038"/>
                <a:alphaOff val="0"/>
                <a:tint val="98000"/>
                <a:lumMod val="110000"/>
              </a:schemeClr>
            </a:gs>
            <a:gs pos="84000">
              <a:schemeClr val="accent1">
                <a:shade val="50000"/>
                <a:hueOff val="428981"/>
                <a:satOff val="-48483"/>
                <a:lumOff val="4703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noProof="1" smtClean="0"/>
            <a:t>Sasaran Enterprise</a:t>
          </a:r>
          <a:endParaRPr lang="id-ID" sz="1400" kern="1200" noProof="1"/>
        </a:p>
      </dsp:txBody>
      <dsp:txXfrm>
        <a:off x="2316050" y="1923097"/>
        <a:ext cx="3357786" cy="404494"/>
      </dsp:txXfrm>
    </dsp:sp>
    <dsp:sp modelId="{65D8302D-EC65-4EE3-8C20-784A95823559}">
      <dsp:nvSpPr>
        <dsp:cNvPr id="0" name=""/>
        <dsp:cNvSpPr/>
      </dsp:nvSpPr>
      <dsp:spPr>
        <a:xfrm rot="5400000">
          <a:off x="3914382" y="2350917"/>
          <a:ext cx="161123" cy="193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540447"/>
                <a:satOff val="-55219"/>
                <a:lumOff val="56879"/>
                <a:alphaOff val="0"/>
                <a:tint val="98000"/>
                <a:lumMod val="110000"/>
              </a:schemeClr>
            </a:gs>
            <a:gs pos="84000">
              <a:schemeClr val="accent1">
                <a:shade val="90000"/>
                <a:hueOff val="540447"/>
                <a:satOff val="-55219"/>
                <a:lumOff val="5687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3936940" y="2367030"/>
        <a:ext cx="116008" cy="112786"/>
      </dsp:txXfrm>
    </dsp:sp>
    <dsp:sp modelId="{2A54B31F-DF58-4458-A0ED-1E374ACEC610}">
      <dsp:nvSpPr>
        <dsp:cNvPr id="0" name=""/>
        <dsp:cNvSpPr/>
      </dsp:nvSpPr>
      <dsp:spPr>
        <a:xfrm>
          <a:off x="2303466" y="2555007"/>
          <a:ext cx="3382954" cy="429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428981"/>
                <a:satOff val="-48483"/>
                <a:lumOff val="47038"/>
                <a:alphaOff val="0"/>
                <a:tint val="98000"/>
                <a:lumMod val="110000"/>
              </a:schemeClr>
            </a:gs>
            <a:gs pos="84000">
              <a:schemeClr val="accent1">
                <a:shade val="50000"/>
                <a:hueOff val="428981"/>
                <a:satOff val="-48483"/>
                <a:lumOff val="4703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noProof="1" smtClean="0"/>
            <a:t>Sasaran terkait TI</a:t>
          </a:r>
          <a:endParaRPr lang="id-ID" sz="1400" kern="1200" noProof="1"/>
        </a:p>
      </dsp:txBody>
      <dsp:txXfrm>
        <a:off x="2316050" y="2567591"/>
        <a:ext cx="3357786" cy="404494"/>
      </dsp:txXfrm>
    </dsp:sp>
    <dsp:sp modelId="{09A09C51-8B9C-4E6B-8A3F-8CDBAD7CB34A}">
      <dsp:nvSpPr>
        <dsp:cNvPr id="0" name=""/>
        <dsp:cNvSpPr/>
      </dsp:nvSpPr>
      <dsp:spPr>
        <a:xfrm rot="5400000">
          <a:off x="3914382" y="2995411"/>
          <a:ext cx="161123" cy="193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270223"/>
                <a:satOff val="-27610"/>
                <a:lumOff val="28440"/>
                <a:alphaOff val="0"/>
                <a:tint val="98000"/>
                <a:lumMod val="110000"/>
              </a:schemeClr>
            </a:gs>
            <a:gs pos="84000">
              <a:schemeClr val="accent1">
                <a:shade val="90000"/>
                <a:hueOff val="270223"/>
                <a:satOff val="-27610"/>
                <a:lumOff val="2844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3936940" y="3011524"/>
        <a:ext cx="116008" cy="112786"/>
      </dsp:txXfrm>
    </dsp:sp>
    <dsp:sp modelId="{4C2A2C79-1F70-4EA0-8DDB-7B9AE1329696}">
      <dsp:nvSpPr>
        <dsp:cNvPr id="0" name=""/>
        <dsp:cNvSpPr/>
      </dsp:nvSpPr>
      <dsp:spPr>
        <a:xfrm>
          <a:off x="2303466" y="3199500"/>
          <a:ext cx="3382954" cy="429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214490"/>
                <a:satOff val="-24242"/>
                <a:lumOff val="23519"/>
                <a:alphaOff val="0"/>
                <a:tint val="98000"/>
                <a:lumMod val="110000"/>
              </a:schemeClr>
            </a:gs>
            <a:gs pos="84000">
              <a:schemeClr val="accent1">
                <a:shade val="50000"/>
                <a:hueOff val="214490"/>
                <a:satOff val="-24242"/>
                <a:lumOff val="2351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noProof="1" smtClean="0"/>
            <a:t>Sasaran Enabler</a:t>
          </a:r>
          <a:endParaRPr lang="id-ID" sz="1400" kern="1200" noProof="1"/>
        </a:p>
      </dsp:txBody>
      <dsp:txXfrm>
        <a:off x="2316050" y="3212084"/>
        <a:ext cx="3357786" cy="404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03A0A-332F-40A9-942B-62B984BFC139}" type="datetimeFigureOut">
              <a:rPr lang="en-US" smtClean="0"/>
              <a:pPr/>
              <a:t>03-Sep-20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0C232-4322-4D75-9644-F81DF4D21E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9A0FA1-B996-4048-A376-9052950D3A5A}" type="datetimeFigureOut">
              <a:rPr lang="en-US" smtClean="0"/>
              <a:pPr/>
              <a:t>03-Sep-20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BB62C9-3881-4C06-AE66-F50864D21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6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0FA1-B996-4048-A376-9052950D3A5A}" type="datetimeFigureOut">
              <a:rPr lang="en-US" smtClean="0"/>
              <a:pPr/>
              <a:t>03-Sep-20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62C9-3881-4C06-AE66-F50864D21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8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9A0FA1-B996-4048-A376-9052950D3A5A}" type="datetimeFigureOut">
              <a:rPr lang="en-US" smtClean="0"/>
              <a:pPr/>
              <a:t>03-Sep-20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BB62C9-3881-4C06-AE66-F50864D21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4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0FA1-B996-4048-A376-9052950D3A5A}" type="datetimeFigureOut">
              <a:rPr lang="en-US" smtClean="0"/>
              <a:pPr/>
              <a:t>03-Sep-20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62C9-3881-4C06-AE66-F50864D21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0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9A0FA1-B996-4048-A376-9052950D3A5A}" type="datetimeFigureOut">
              <a:rPr lang="en-US" smtClean="0"/>
              <a:pPr/>
              <a:t>03-Sep-20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BB62C9-3881-4C06-AE66-F50864D21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0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0FA1-B996-4048-A376-9052950D3A5A}" type="datetimeFigureOut">
              <a:rPr lang="en-US" smtClean="0"/>
              <a:pPr/>
              <a:t>03-Sep-20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62C9-3881-4C06-AE66-F50864D21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5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0FA1-B996-4048-A376-9052950D3A5A}" type="datetimeFigureOut">
              <a:rPr lang="en-US" smtClean="0"/>
              <a:pPr/>
              <a:t>03-Sep-20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62C9-3881-4C06-AE66-F50864D21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1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0FA1-B996-4048-A376-9052950D3A5A}" type="datetimeFigureOut">
              <a:rPr lang="en-US" smtClean="0"/>
              <a:pPr/>
              <a:t>03-Sep-20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62C9-3881-4C06-AE66-F50864D21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5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0FA1-B996-4048-A376-9052950D3A5A}" type="datetimeFigureOut">
              <a:rPr lang="en-US" smtClean="0"/>
              <a:pPr/>
              <a:t>03-Sep-20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62C9-3881-4C06-AE66-F50864D21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7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9A0FA1-B996-4048-A376-9052950D3A5A}" type="datetimeFigureOut">
              <a:rPr lang="en-US" smtClean="0"/>
              <a:pPr/>
              <a:t>03-Sep-20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BB62C9-3881-4C06-AE66-F50864D21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8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0FA1-B996-4048-A376-9052950D3A5A}" type="datetimeFigureOut">
              <a:rPr lang="en-US" smtClean="0"/>
              <a:pPr/>
              <a:t>03-Sep-20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62C9-3881-4C06-AE66-F50864D21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9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D9A0FA1-B996-4048-A376-9052950D3A5A}" type="datetimeFigureOut">
              <a:rPr lang="en-US" smtClean="0"/>
              <a:pPr/>
              <a:t>03-Sep-20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9BB62C9-3881-4C06-AE66-F50864D215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910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TO COBIT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Sasaran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454482"/>
              </p:ext>
            </p:extLst>
          </p:nvPr>
        </p:nvGraphicFramePr>
        <p:xfrm>
          <a:off x="581025" y="2227263"/>
          <a:ext cx="7989888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895600" y="3352800"/>
            <a:ext cx="9906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noProof="1" smtClean="0"/>
              <a:t>Realisasi manfaat</a:t>
            </a:r>
            <a:endParaRPr lang="id-ID" sz="1200" noProof="1"/>
          </a:p>
        </p:txBody>
      </p:sp>
      <p:sp>
        <p:nvSpPr>
          <p:cNvPr id="6" name="Rounded Rectangle 5"/>
          <p:cNvSpPr/>
          <p:nvPr/>
        </p:nvSpPr>
        <p:spPr>
          <a:xfrm>
            <a:off x="3910263" y="3356811"/>
            <a:ext cx="10668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Optimisasi resiko</a:t>
            </a:r>
            <a:endParaRPr lang="id-ID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997325" y="3344779"/>
            <a:ext cx="12192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noProof="1" smtClean="0"/>
              <a:t>Optimisasi sumber daya</a:t>
            </a:r>
            <a:endParaRPr lang="id-ID" sz="1200" noProof="1"/>
          </a:p>
        </p:txBody>
      </p:sp>
    </p:spTree>
    <p:extLst>
      <p:ext uri="{BB962C8B-B14F-4D97-AF65-F5344CB8AC3E}">
        <p14:creationId xmlns:p14="http://schemas.microsoft.com/office/powerpoint/2010/main" val="39773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COBIT 5 </a:t>
            </a:r>
            <a:r>
              <a:rPr lang="en-US" i="1" dirty="0" smtClean="0"/>
              <a:t>Enablers</a:t>
            </a:r>
            <a:endParaRPr lang="en-US" i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5181600"/>
            <a:ext cx="6705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Masing-masing</a:t>
            </a:r>
            <a:r>
              <a:rPr lang="en-US" dirty="0" smtClean="0"/>
              <a:t> enabler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sz="2600" b="1" noProof="1" smtClean="0">
                <a:solidFill>
                  <a:srgbClr val="C00000"/>
                </a:solidFill>
                <a:latin typeface="Kristen ITC" pitchFamily="66" charset="0"/>
              </a:rPr>
              <a:t>input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enabler lain,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sz="2600" b="1" noProof="1" smtClean="0">
                <a:solidFill>
                  <a:srgbClr val="C00000"/>
                </a:solidFill>
                <a:latin typeface="Kristen ITC" pitchFamily="66" charset="0"/>
              </a:rPr>
              <a:t>output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enabler lain.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5542194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371600" y="2057400"/>
            <a:ext cx="6096000" cy="3753559"/>
            <a:chOff x="1600200" y="1123241"/>
            <a:chExt cx="6096000" cy="3753559"/>
          </a:xfrm>
        </p:grpSpPr>
        <p:sp>
          <p:nvSpPr>
            <p:cNvPr id="20" name="Left Arrow 19"/>
            <p:cNvSpPr/>
            <p:nvPr/>
          </p:nvSpPr>
          <p:spPr>
            <a:xfrm rot="18366691" flipV="1">
              <a:off x="2379938" y="3046899"/>
              <a:ext cx="2317935" cy="112013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Arrow 18"/>
            <p:cNvSpPr/>
            <p:nvPr/>
          </p:nvSpPr>
          <p:spPr>
            <a:xfrm rot="3232549" flipV="1">
              <a:off x="4950782" y="3037679"/>
              <a:ext cx="2450979" cy="107956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191000" y="1828800"/>
              <a:ext cx="1219200" cy="4572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Evaluasi</a:t>
              </a:r>
              <a:endParaRPr lang="en-US" sz="14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448300" y="2590800"/>
              <a:ext cx="1600200" cy="4572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Pengawasan</a:t>
              </a:r>
              <a:endParaRPr lang="en-US" sz="14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667000" y="2590800"/>
              <a:ext cx="1524000" cy="4572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Pengarahan</a:t>
              </a:r>
              <a:endParaRPr lang="en-US" sz="1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828800" y="4049712"/>
              <a:ext cx="1295400" cy="59848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Perencanaan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(APO)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48400" y="4049712"/>
              <a:ext cx="1295400" cy="59848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Pengawasan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(MEA)</a:t>
              </a:r>
              <a:endParaRPr lang="en-US" sz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800600" y="4051299"/>
              <a:ext cx="1295400" cy="59848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Pelaksanaan</a:t>
              </a:r>
              <a:r>
                <a:rPr lang="en-US" sz="1200" dirty="0" smtClean="0"/>
                <a:t> (DSS)</a:t>
              </a:r>
              <a:endParaRPr lang="en-US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24225" y="4049712"/>
              <a:ext cx="1295400" cy="59848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Pembangunan</a:t>
              </a:r>
            </a:p>
            <a:p>
              <a:pPr algn="ctr"/>
              <a:r>
                <a:rPr lang="en-US" sz="1200" dirty="0" smtClean="0"/>
                <a:t>(BAI)</a:t>
              </a:r>
              <a:endParaRPr lang="en-US" sz="1200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3048000" y="4343400"/>
              <a:ext cx="276225" cy="7620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6019800" y="4343400"/>
              <a:ext cx="276225" cy="7620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4572000" y="4343400"/>
              <a:ext cx="276225" cy="7620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00200" y="3533773"/>
              <a:ext cx="6096000" cy="1343027"/>
            </a:xfrm>
            <a:prstGeom prst="rect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err="1" smtClean="0"/>
                <a:t>Manajemen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00200" y="1751012"/>
              <a:ext cx="6096000" cy="1552574"/>
            </a:xfrm>
            <a:prstGeom prst="rect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err="1" smtClean="0"/>
                <a:t>Tatakelola</a:t>
              </a:r>
              <a:endParaRPr lang="en-US" dirty="0"/>
            </a:p>
          </p:txBody>
        </p:sp>
        <p:sp>
          <p:nvSpPr>
            <p:cNvPr id="21" name="Left Arrow 20"/>
            <p:cNvSpPr/>
            <p:nvPr/>
          </p:nvSpPr>
          <p:spPr>
            <a:xfrm rot="5400000" flipV="1">
              <a:off x="4204994" y="2854616"/>
              <a:ext cx="1240426" cy="103193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62259" y="2763489"/>
              <a:ext cx="97174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Feedback</a:t>
              </a:r>
            </a:p>
            <a:p>
              <a:pPr algn="ctr"/>
              <a:r>
                <a:rPr lang="en-US" sz="1100" dirty="0" err="1" smtClean="0"/>
                <a:t>Manajemen</a:t>
              </a:r>
              <a:endParaRPr lang="en-US" sz="1100" dirty="0"/>
            </a:p>
          </p:txBody>
        </p:sp>
        <p:sp>
          <p:nvSpPr>
            <p:cNvPr id="23" name="Left Arrow 22"/>
            <p:cNvSpPr/>
            <p:nvPr/>
          </p:nvSpPr>
          <p:spPr>
            <a:xfrm rot="5400000" flipH="1" flipV="1">
              <a:off x="4472425" y="1424424"/>
              <a:ext cx="705558" cy="103191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37174" y="1210915"/>
              <a:ext cx="926857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err="1" smtClean="0"/>
                <a:t>Kebutuhan</a:t>
              </a:r>
              <a:endParaRPr lang="en-US" sz="1100" dirty="0" smtClean="0"/>
            </a:p>
            <a:p>
              <a:pPr algn="ctr"/>
              <a:r>
                <a:rPr lang="en-US" sz="1100" dirty="0" err="1" smtClean="0"/>
                <a:t>Bisnis</a:t>
              </a:r>
              <a:endParaRPr lang="en-US" sz="1100" dirty="0"/>
            </a:p>
          </p:txBody>
        </p:sp>
      </p:grpSp>
      <p:sp>
        <p:nvSpPr>
          <p:cNvPr id="2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Referensi</a:t>
            </a:r>
            <a:r>
              <a:rPr lang="en-US" dirty="0" smtClean="0"/>
              <a:t> Proses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668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i="1" dirty="0" smtClean="0"/>
              <a:t>COBIT 5 Enabling Processes</a:t>
            </a:r>
            <a:endParaRPr lang="en-US" i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8034454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 err="1" smtClean="0"/>
              <a:t>Praktek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" y="838200"/>
            <a:ext cx="862965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Siklus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COBIT 5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8" y="1143001"/>
            <a:ext cx="8733922" cy="563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Kapabilitas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200150"/>
            <a:ext cx="867727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Ken Vander </a:t>
            </a:r>
            <a:r>
              <a:rPr lang="en-US" dirty="0" err="1" smtClean="0"/>
              <a:t>Wal</a:t>
            </a:r>
            <a:r>
              <a:rPr lang="en-US" dirty="0" smtClean="0"/>
              <a:t>, John </a:t>
            </a:r>
            <a:r>
              <a:rPr lang="en-US" dirty="0" err="1" smtClean="0"/>
              <a:t>Lainhard</a:t>
            </a:r>
            <a:r>
              <a:rPr lang="en-US" dirty="0" smtClean="0"/>
              <a:t>, and Peter </a:t>
            </a:r>
            <a:r>
              <a:rPr lang="en-US" dirty="0" err="1" smtClean="0"/>
              <a:t>Tessin</a:t>
            </a:r>
            <a:r>
              <a:rPr lang="en-US" dirty="0" smtClean="0"/>
              <a:t>. </a:t>
            </a:r>
            <a:r>
              <a:rPr lang="en-US" i="1" dirty="0" smtClean="0"/>
              <a:t>A COBIT 5 Overview</a:t>
            </a:r>
            <a:r>
              <a:rPr lang="en-US" dirty="0" smtClean="0"/>
              <a:t>. ISACA, 2012.</a:t>
            </a:r>
          </a:p>
          <a:p>
            <a:r>
              <a:rPr lang="en-US" dirty="0" err="1" smtClean="0"/>
              <a:t>Arfive</a:t>
            </a:r>
            <a:r>
              <a:rPr lang="en-US" dirty="0" smtClean="0"/>
              <a:t> Gandhi, </a:t>
            </a:r>
            <a:r>
              <a:rPr lang="en-US" dirty="0" err="1" smtClean="0"/>
              <a:t>Kusuma</a:t>
            </a:r>
            <a:r>
              <a:rPr lang="en-US" dirty="0" smtClean="0"/>
              <a:t> </a:t>
            </a:r>
            <a:r>
              <a:rPr lang="en-US" dirty="0" err="1" smtClean="0"/>
              <a:t>Ayu</a:t>
            </a:r>
            <a:r>
              <a:rPr lang="en-US" dirty="0" smtClean="0"/>
              <a:t> </a:t>
            </a:r>
            <a:r>
              <a:rPr lang="en-US" dirty="0" err="1" smtClean="0"/>
              <a:t>Laksitowening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Angelina Prima </a:t>
            </a:r>
            <a:r>
              <a:rPr lang="en-US" dirty="0" err="1" smtClean="0"/>
              <a:t>Kurniati</a:t>
            </a:r>
            <a:r>
              <a:rPr lang="en-US" dirty="0" smtClean="0"/>
              <a:t>.  </a:t>
            </a:r>
            <a:r>
              <a:rPr lang="en-US" dirty="0" err="1" smtClean="0"/>
              <a:t>Analisis</a:t>
            </a:r>
            <a:r>
              <a:rPr lang="en-US" dirty="0" smtClean="0"/>
              <a:t> Audit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i="1" dirty="0" smtClean="0"/>
              <a:t> COBIT 5 </a:t>
            </a:r>
            <a:r>
              <a:rPr lang="en-US" i="1" dirty="0" err="1" smtClean="0"/>
              <a:t>pada</a:t>
            </a:r>
            <a:r>
              <a:rPr lang="en-US" i="1" dirty="0" smtClean="0"/>
              <a:t> Domain Build, Acquire and Implement (BAI)</a:t>
            </a:r>
            <a:r>
              <a:rPr lang="en-US" dirty="0" smtClean="0"/>
              <a:t> (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: EHR </a:t>
            </a:r>
            <a:r>
              <a:rPr lang="en-US" dirty="0" err="1" smtClean="0"/>
              <a:t>di</a:t>
            </a:r>
            <a:r>
              <a:rPr lang="en-US" dirty="0" smtClean="0"/>
              <a:t> RSMB)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COBIT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noProof="1" smtClean="0">
                <a:solidFill>
                  <a:srgbClr val="C00000"/>
                </a:solidFill>
                <a:latin typeface="Kristen ITC" pitchFamily="66" charset="0"/>
              </a:rPr>
              <a:t>CobIT</a:t>
            </a:r>
            <a:r>
              <a:rPr lang="en-US" sz="2400" i="1" dirty="0" smtClean="0">
                <a:latin typeface="Gill Sans MT" pitchFamily="34" charset="0"/>
              </a:rPr>
              <a:t> (Control Objectives for Information &amp; Related Technology)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adalah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panduan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kerja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dalam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pengelolaan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teknologi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informasi</a:t>
            </a:r>
            <a:r>
              <a:rPr lang="en-US" sz="2400" dirty="0" smtClean="0">
                <a:latin typeface="Gill Sans MT" pitchFamily="34" charset="0"/>
              </a:rPr>
              <a:t>. </a:t>
            </a:r>
            <a:r>
              <a:rPr lang="en-US" sz="2400" dirty="0" err="1" smtClean="0">
                <a:latin typeface="Gill Sans MT" pitchFamily="34" charset="0"/>
              </a:rPr>
              <a:t>Disusun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oleh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i="1" dirty="0" smtClean="0">
                <a:latin typeface="Gill Sans MT" pitchFamily="34" charset="0"/>
              </a:rPr>
              <a:t>ISACA (Information Systems Audit and Control Association)</a:t>
            </a:r>
            <a:r>
              <a:rPr lang="id-ID" sz="2400" i="1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dan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i="1" dirty="0" smtClean="0">
                <a:latin typeface="Gill Sans MT" pitchFamily="34" charset="0"/>
              </a:rPr>
              <a:t>ITGI (IT Governance Institute)</a:t>
            </a:r>
          </a:p>
          <a:p>
            <a:r>
              <a:rPr lang="en-US" sz="2400" i="1" dirty="0" smtClean="0">
                <a:latin typeface="Gill Sans MT" pitchFamily="34" charset="0"/>
              </a:rPr>
              <a:t>COBIT 5 </a:t>
            </a:r>
            <a:r>
              <a:rPr lang="en-US" sz="2400" dirty="0" err="1" smtClean="0">
                <a:latin typeface="Gill Sans MT" pitchFamily="34" charset="0"/>
              </a:rPr>
              <a:t>menyediakan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b="1" noProof="1" smtClean="0">
                <a:solidFill>
                  <a:srgbClr val="C00000"/>
                </a:solidFill>
                <a:latin typeface="Kristen ITC" pitchFamily="66" charset="0"/>
              </a:rPr>
              <a:t>kerangka komprehensif</a:t>
            </a:r>
            <a:r>
              <a:rPr lang="en-US" sz="2800" b="1" i="1" dirty="0" smtClean="0">
                <a:solidFill>
                  <a:srgbClr val="C00000"/>
                </a:solidFill>
                <a:latin typeface="Bodoni MT" pitchFamily="18" charset="0"/>
              </a:rPr>
              <a:t> </a:t>
            </a:r>
            <a:r>
              <a:rPr lang="en-US" sz="2400" dirty="0" smtClean="0">
                <a:latin typeface="Gill Sans MT" pitchFamily="34" charset="0"/>
              </a:rPr>
              <a:t>yang </a:t>
            </a:r>
            <a:r>
              <a:rPr lang="en-US" sz="2400" dirty="0" err="1" smtClean="0">
                <a:latin typeface="Gill Sans MT" pitchFamily="34" charset="0"/>
              </a:rPr>
              <a:t>membantu</a:t>
            </a:r>
            <a:r>
              <a:rPr lang="en-US" sz="2400" dirty="0" smtClean="0">
                <a:latin typeface="Gill Sans MT" pitchFamily="34" charset="0"/>
              </a:rPr>
              <a:t> enterprise </a:t>
            </a:r>
            <a:r>
              <a:rPr lang="en-US" sz="2400" dirty="0" err="1" smtClean="0">
                <a:latin typeface="Gill Sans MT" pitchFamily="34" charset="0"/>
              </a:rPr>
              <a:t>meraih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sasaran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dalam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tata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kelola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dan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manajemen</a:t>
            </a:r>
            <a:r>
              <a:rPr lang="en-US" sz="2400" dirty="0" smtClean="0">
                <a:latin typeface="Gill Sans MT" pitchFamily="34" charset="0"/>
              </a:rPr>
              <a:t> TI </a:t>
            </a:r>
            <a:r>
              <a:rPr lang="en-US" sz="2400" dirty="0" err="1" smtClean="0">
                <a:latin typeface="Gill Sans MT" pitchFamily="34" charset="0"/>
              </a:rPr>
              <a:t>di</a:t>
            </a:r>
            <a:r>
              <a:rPr lang="en-US" sz="2400" dirty="0" smtClean="0">
                <a:latin typeface="Gill Sans MT" pitchFamily="34" charset="0"/>
              </a:rPr>
              <a:t> enterprise</a:t>
            </a:r>
          </a:p>
          <a:p>
            <a:r>
              <a:rPr lang="en-US" sz="2400" i="1" dirty="0" smtClean="0">
                <a:latin typeface="Gill Sans MT" pitchFamily="34" charset="0"/>
              </a:rPr>
              <a:t>COBIT 5 </a:t>
            </a:r>
            <a:r>
              <a:rPr lang="en-US" sz="2400" dirty="0" err="1" smtClean="0">
                <a:latin typeface="Gill Sans MT" pitchFamily="34" charset="0"/>
              </a:rPr>
              <a:t>bersifat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b="1" noProof="1" smtClean="0">
                <a:solidFill>
                  <a:srgbClr val="C00000"/>
                </a:solidFill>
                <a:latin typeface="Kristen ITC" pitchFamily="66" charset="0"/>
              </a:rPr>
              <a:t>umum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dan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dapat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diterapkan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pada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berbagai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ukuran</a:t>
            </a:r>
            <a:r>
              <a:rPr lang="en-US" sz="2400" dirty="0" smtClean="0">
                <a:latin typeface="Gill Sans MT" pitchFamily="34" charset="0"/>
              </a:rPr>
              <a:t> enterprise, </a:t>
            </a:r>
            <a:r>
              <a:rPr lang="en-US" sz="2400" dirty="0" err="1" smtClean="0">
                <a:latin typeface="Gill Sans MT" pitchFamily="34" charset="0"/>
              </a:rPr>
              <a:t>baik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bersifat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komersial</a:t>
            </a:r>
            <a:r>
              <a:rPr lang="en-US" sz="2400" dirty="0" smtClean="0">
                <a:latin typeface="Gill Sans MT" pitchFamily="34" charset="0"/>
              </a:rPr>
              <a:t>, non-</a:t>
            </a:r>
            <a:r>
              <a:rPr lang="en-US" sz="2400" dirty="0" err="1" smtClean="0">
                <a:latin typeface="Gill Sans MT" pitchFamily="34" charset="0"/>
              </a:rPr>
              <a:t>proft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maupun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pada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sektor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publik</a:t>
            </a:r>
            <a:endParaRPr lang="id-ID" sz="2400" i="1" dirty="0" smtClean="0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7437" y="647592"/>
            <a:ext cx="7989752" cy="1083329"/>
          </a:xfrm>
        </p:spPr>
        <p:txBody>
          <a:bodyPr/>
          <a:lstStyle/>
          <a:p>
            <a:r>
              <a:rPr lang="en-US" dirty="0" err="1" smtClean="0"/>
              <a:t>Evolusi</a:t>
            </a:r>
            <a:r>
              <a:rPr lang="en-US" dirty="0" smtClean="0"/>
              <a:t> COBIT</a:t>
            </a:r>
            <a:endParaRPr lang="en-US" dirty="0"/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1925637" y="2236787"/>
            <a:ext cx="5922491" cy="3505200"/>
            <a:chOff x="1257" y="1119"/>
            <a:chExt cx="3293" cy="1905"/>
          </a:xfrm>
          <a:solidFill>
            <a:srgbClr val="92D050"/>
          </a:solidFill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257" y="1119"/>
              <a:ext cx="3293" cy="1905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nl-BE">
                <a:latin typeface="Arial" charset="0"/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1342" y="1202"/>
              <a:ext cx="1631" cy="184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Governance of Enterprise IT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4042" y="2844"/>
              <a:ext cx="496" cy="167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GB" sz="1400" b="1" dirty="0">
                  <a:latin typeface="Arial" charset="0"/>
                  <a:cs typeface="Arial" charset="0"/>
                </a:rPr>
                <a:t>COBIT 5</a:t>
              </a:r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1939925" y="2846388"/>
            <a:ext cx="5018088" cy="2895600"/>
            <a:chOff x="1257" y="1119"/>
            <a:chExt cx="3272" cy="1905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1257" y="1119"/>
              <a:ext cx="3220" cy="190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397" y="1269"/>
              <a:ext cx="1050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1600" b="1">
                  <a:solidFill>
                    <a:schemeClr val="bg1"/>
                  </a:solidFill>
                  <a:cs typeface="Arial" pitchFamily="34" charset="0"/>
                </a:rPr>
                <a:t>IT Governance</a:t>
              </a: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3718" y="2806"/>
              <a:ext cx="81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1400" b="1">
                  <a:cs typeface="Arial" pitchFamily="34" charset="0"/>
                </a:rPr>
                <a:t>C</a:t>
              </a:r>
              <a:r>
                <a:rPr lang="en-GB" sz="1200" b="1">
                  <a:cs typeface="Arial" pitchFamily="34" charset="0"/>
                </a:rPr>
                <a:t>OBI</a:t>
              </a:r>
              <a:r>
                <a:rPr lang="en-GB" sz="1400" b="1">
                  <a:cs typeface="Arial" pitchFamily="34" charset="0"/>
                </a:rPr>
                <a:t>T4.0/4.1</a:t>
              </a:r>
            </a:p>
          </p:txBody>
        </p:sp>
      </p:grpSp>
      <p:grpSp>
        <p:nvGrpSpPr>
          <p:cNvPr id="14" name="Group 30"/>
          <p:cNvGrpSpPr>
            <a:grpSpLocks/>
          </p:cNvGrpSpPr>
          <p:nvPr/>
        </p:nvGrpSpPr>
        <p:grpSpPr bwMode="auto">
          <a:xfrm>
            <a:off x="1939925" y="3509963"/>
            <a:ext cx="3816350" cy="2232025"/>
            <a:chOff x="1257" y="1618"/>
            <a:chExt cx="2404" cy="1406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1257" y="1618"/>
              <a:ext cx="2404" cy="1406"/>
            </a:xfrm>
            <a:prstGeom prst="rect">
              <a:avLst/>
            </a:prstGeom>
            <a:solidFill>
              <a:srgbClr val="5994D5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1392" y="1728"/>
              <a:ext cx="8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1600" b="1">
                  <a:solidFill>
                    <a:schemeClr val="bg1"/>
                  </a:solidFill>
                  <a:cs typeface="Arial" pitchFamily="34" charset="0"/>
                </a:rPr>
                <a:t>Management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041" y="2801"/>
              <a:ext cx="4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1400" b="1">
                  <a:cs typeface="Arial" pitchFamily="34" charset="0"/>
                </a:rPr>
                <a:t>C</a:t>
              </a:r>
              <a:r>
                <a:rPr lang="en-GB" sz="1200" b="1">
                  <a:cs typeface="Arial" pitchFamily="34" charset="0"/>
                </a:rPr>
                <a:t>OBI</a:t>
              </a:r>
              <a:r>
                <a:rPr lang="en-GB" sz="1400" b="1">
                  <a:cs typeface="Arial" pitchFamily="34" charset="0"/>
                </a:rPr>
                <a:t>T3</a:t>
              </a:r>
            </a:p>
          </p:txBody>
        </p:sp>
      </p:grpSp>
      <p:grpSp>
        <p:nvGrpSpPr>
          <p:cNvPr id="18" name="Group 29"/>
          <p:cNvGrpSpPr>
            <a:grpSpLocks/>
          </p:cNvGrpSpPr>
          <p:nvPr/>
        </p:nvGrpSpPr>
        <p:grpSpPr bwMode="auto">
          <a:xfrm>
            <a:off x="1939925" y="4157663"/>
            <a:ext cx="2592388" cy="1584325"/>
            <a:chOff x="1257" y="2026"/>
            <a:chExt cx="1633" cy="998"/>
          </a:xfrm>
        </p:grpSpPr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1257" y="2026"/>
              <a:ext cx="1633" cy="998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1424" y="2099"/>
              <a:ext cx="5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1600" b="1">
                  <a:solidFill>
                    <a:schemeClr val="bg1"/>
                  </a:solidFill>
                  <a:cs typeface="Arial" pitchFamily="34" charset="0"/>
                </a:rPr>
                <a:t>Control</a:t>
              </a: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2270" y="2801"/>
              <a:ext cx="4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1400" b="1">
                  <a:cs typeface="Arial" pitchFamily="34" charset="0"/>
                </a:rPr>
                <a:t>C</a:t>
              </a:r>
              <a:r>
                <a:rPr lang="en-GB" sz="1200" b="1">
                  <a:cs typeface="Arial" pitchFamily="34" charset="0"/>
                </a:rPr>
                <a:t>OBI</a:t>
              </a:r>
              <a:r>
                <a:rPr lang="en-GB" sz="1400" b="1">
                  <a:cs typeface="Arial" pitchFamily="34" charset="0"/>
                </a:rPr>
                <a:t>T2</a:t>
              </a:r>
            </a:p>
          </p:txBody>
        </p:sp>
      </p:grp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2057400" y="6400800"/>
            <a:ext cx="57277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cs typeface="Arial" pitchFamily="34" charset="0"/>
              </a:rPr>
              <a:t>An business framework from ISACA, at </a:t>
            </a:r>
            <a:r>
              <a:rPr lang="en-US" sz="1600" u="sng">
                <a:solidFill>
                  <a:srgbClr val="000099"/>
                </a:solidFill>
                <a:cs typeface="Arial" pitchFamily="34" charset="0"/>
              </a:rPr>
              <a:t>www.isaca.org/cobit</a:t>
            </a:r>
          </a:p>
        </p:txBody>
      </p:sp>
      <p:grpSp>
        <p:nvGrpSpPr>
          <p:cNvPr id="23" name="Group 28"/>
          <p:cNvGrpSpPr>
            <a:grpSpLocks/>
          </p:cNvGrpSpPr>
          <p:nvPr/>
        </p:nvGrpSpPr>
        <p:grpSpPr bwMode="auto">
          <a:xfrm>
            <a:off x="1939925" y="4733925"/>
            <a:ext cx="1366838" cy="1008063"/>
            <a:chOff x="1257" y="2389"/>
            <a:chExt cx="861" cy="635"/>
          </a:xfrm>
        </p:grpSpPr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1257" y="2389"/>
              <a:ext cx="861" cy="63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>
                <a:cs typeface="Arial" pitchFamily="34" charset="0"/>
              </a:endParaRP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1420" y="2453"/>
              <a:ext cx="4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1600" b="1">
                  <a:solidFill>
                    <a:schemeClr val="bg1"/>
                  </a:solidFill>
                  <a:cs typeface="Arial" pitchFamily="34" charset="0"/>
                </a:rPr>
                <a:t>Audit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1424" y="2801"/>
              <a:ext cx="4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1400" b="1">
                  <a:cs typeface="Arial" pitchFamily="34" charset="0"/>
                </a:rPr>
                <a:t>C</a:t>
              </a:r>
              <a:r>
                <a:rPr lang="en-GB" sz="1200" b="1">
                  <a:cs typeface="Arial" pitchFamily="34" charset="0"/>
                </a:rPr>
                <a:t>OBI</a:t>
              </a:r>
              <a:r>
                <a:rPr lang="en-GB" sz="1400" b="1">
                  <a:cs typeface="Arial" pitchFamily="34" charset="0"/>
                </a:rPr>
                <a:t>T1</a:t>
              </a:r>
            </a:p>
          </p:txBody>
        </p:sp>
      </p:grpSp>
      <p:grpSp>
        <p:nvGrpSpPr>
          <p:cNvPr id="27" name="Group 32"/>
          <p:cNvGrpSpPr>
            <a:grpSpLocks/>
          </p:cNvGrpSpPr>
          <p:nvPr/>
        </p:nvGrpSpPr>
        <p:grpSpPr bwMode="auto">
          <a:xfrm>
            <a:off x="1295400" y="2286000"/>
            <a:ext cx="6548438" cy="3951288"/>
            <a:chOff x="851" y="847"/>
            <a:chExt cx="4125" cy="2489"/>
          </a:xfrm>
        </p:grpSpPr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3635" y="3103"/>
              <a:ext cx="56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>
                  <a:cs typeface="Arial" pitchFamily="34" charset="0"/>
                </a:rPr>
                <a:t>2005/7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2867" y="3103"/>
              <a:ext cx="4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>
                  <a:cs typeface="Arial" pitchFamily="34" charset="0"/>
                </a:rPr>
                <a:t>2000</a:t>
              </a: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2051" y="3103"/>
              <a:ext cx="4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>
                  <a:cs typeface="Arial" pitchFamily="34" charset="0"/>
                </a:rPr>
                <a:t>1998</a:t>
              </a:r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 flipV="1">
              <a:off x="851" y="1231"/>
              <a:ext cx="310" cy="1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eaLnBrk="0" hangingPunct="0"/>
              <a:r>
                <a:rPr lang="en-US" sz="2000" dirty="0">
                  <a:cs typeface="Arial" pitchFamily="34" charset="0"/>
                </a:rPr>
                <a:t> </a:t>
              </a:r>
              <a:r>
                <a:rPr lang="fr-BE" sz="2000" dirty="0">
                  <a:cs typeface="Arial" pitchFamily="34" charset="0"/>
                </a:rPr>
                <a:t>Evolution of scope</a:t>
              </a:r>
              <a:r>
                <a:rPr lang="en-US" sz="2000" dirty="0">
                  <a:cs typeface="Arial" pitchFamily="34" charset="0"/>
                </a:rPr>
                <a:t> </a:t>
              </a: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V="1">
              <a:off x="1257" y="847"/>
              <a:ext cx="0" cy="2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23"/>
            <p:cNvSpPr>
              <a:spLocks noChangeShapeType="1"/>
            </p:cNvSpPr>
            <p:nvPr/>
          </p:nvSpPr>
          <p:spPr bwMode="auto">
            <a:xfrm>
              <a:off x="1257" y="3024"/>
              <a:ext cx="37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24"/>
            <p:cNvSpPr txBox="1">
              <a:spLocks noChangeArrowheads="1"/>
            </p:cNvSpPr>
            <p:nvPr/>
          </p:nvSpPr>
          <p:spPr bwMode="auto">
            <a:xfrm>
              <a:off x="1235" y="3103"/>
              <a:ext cx="4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>
                  <a:cs typeface="Arial" pitchFamily="34" charset="0"/>
                </a:rPr>
                <a:t>1996</a:t>
              </a:r>
            </a:p>
          </p:txBody>
        </p:sp>
      </p:grp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6858000" y="5867400"/>
            <a:ext cx="696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>
                <a:cs typeface="Arial" pitchFamily="34" charset="0"/>
              </a:rPr>
              <a:t>2012</a:t>
            </a:r>
          </a:p>
        </p:txBody>
      </p:sp>
      <p:sp>
        <p:nvSpPr>
          <p:cNvPr id="36" name="Oval 35"/>
          <p:cNvSpPr/>
          <p:nvPr/>
        </p:nvSpPr>
        <p:spPr>
          <a:xfrm>
            <a:off x="5791200" y="3352800"/>
            <a:ext cx="1066800" cy="6858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TextBox 34"/>
          <p:cNvSpPr txBox="1">
            <a:spLocks noChangeArrowheads="1"/>
          </p:cNvSpPr>
          <p:nvPr/>
        </p:nvSpPr>
        <p:spPr bwMode="auto">
          <a:xfrm>
            <a:off x="5791200" y="3505200"/>
            <a:ext cx="10668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Val IT 2.0</a:t>
            </a:r>
          </a:p>
          <a:p>
            <a:pPr algn="ctr"/>
            <a:r>
              <a:rPr lang="en-US" sz="1000"/>
              <a:t>(2008)</a:t>
            </a:r>
          </a:p>
        </p:txBody>
      </p:sp>
      <p:sp>
        <p:nvSpPr>
          <p:cNvPr id="38" name="Oval 37"/>
          <p:cNvSpPr/>
          <p:nvPr/>
        </p:nvSpPr>
        <p:spPr>
          <a:xfrm>
            <a:off x="5867400" y="4343400"/>
            <a:ext cx="914400" cy="6858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TextBox 37"/>
          <p:cNvSpPr txBox="1">
            <a:spLocks noChangeArrowheads="1"/>
          </p:cNvSpPr>
          <p:nvPr/>
        </p:nvSpPr>
        <p:spPr bwMode="auto">
          <a:xfrm>
            <a:off x="5867400" y="4495800"/>
            <a:ext cx="914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/>
              <a:t>Risk IT</a:t>
            </a:r>
          </a:p>
          <a:p>
            <a:pPr algn="ctr"/>
            <a:r>
              <a:rPr lang="en-US" sz="1000"/>
              <a:t>(2009)</a:t>
            </a:r>
          </a:p>
        </p:txBody>
      </p:sp>
      <p:sp>
        <p:nvSpPr>
          <p:cNvPr id="40" name="Oval 39"/>
          <p:cNvSpPr/>
          <p:nvPr/>
        </p:nvSpPr>
        <p:spPr>
          <a:xfrm>
            <a:off x="6781800" y="5334000"/>
            <a:ext cx="1143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Mengapa</a:t>
            </a:r>
            <a:r>
              <a:rPr lang="en-US" dirty="0" smtClean="0"/>
              <a:t> COBIT 5?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Gill Sans MT" pitchFamily="34" charset="0"/>
              </a:rPr>
              <a:t>Menyediakan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kerangka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b="1" noProof="1" smtClean="0">
                <a:solidFill>
                  <a:srgbClr val="C00000"/>
                </a:solidFill>
                <a:latin typeface="Kristen ITC" pitchFamily="66" charset="0"/>
              </a:rPr>
              <a:t>tata kelola dan manajemen </a:t>
            </a:r>
            <a:r>
              <a:rPr lang="en-US" sz="2400" dirty="0" smtClean="0">
                <a:latin typeface="Gill Sans MT" pitchFamily="34" charset="0"/>
              </a:rPr>
              <a:t>yang </a:t>
            </a:r>
            <a:r>
              <a:rPr lang="en-US" sz="2400" dirty="0" err="1" smtClean="0">
                <a:latin typeface="Gill Sans MT" pitchFamily="34" charset="0"/>
              </a:rPr>
              <a:t>diperbarui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dan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sesuai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untuk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informasi</a:t>
            </a:r>
            <a:r>
              <a:rPr lang="en-US" sz="2400" dirty="0" smtClean="0">
                <a:latin typeface="Gill Sans MT" pitchFamily="34" charset="0"/>
              </a:rPr>
              <a:t> enterprise </a:t>
            </a:r>
            <a:r>
              <a:rPr lang="en-US" sz="2400" dirty="0" err="1" smtClean="0">
                <a:latin typeface="Gill Sans MT" pitchFamily="34" charset="0"/>
              </a:rPr>
              <a:t>dan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teknologi</a:t>
            </a:r>
            <a:r>
              <a:rPr lang="en-US" sz="2400" dirty="0" smtClean="0">
                <a:latin typeface="Gill Sans MT" pitchFamily="34" charset="0"/>
              </a:rPr>
              <a:t> yang </a:t>
            </a:r>
            <a:r>
              <a:rPr lang="en-US" sz="2400" dirty="0" err="1" smtClean="0">
                <a:latin typeface="Gill Sans MT" pitchFamily="34" charset="0"/>
              </a:rPr>
              <a:t>terkait</a:t>
            </a:r>
            <a:endParaRPr lang="en-US" sz="2400" dirty="0" smtClean="0">
              <a:latin typeface="Gill Sans MT" pitchFamily="34" charset="0"/>
            </a:endParaRPr>
          </a:p>
          <a:p>
            <a:r>
              <a:rPr lang="en-US" sz="2400" dirty="0" err="1" smtClean="0">
                <a:latin typeface="Gill Sans MT" pitchFamily="34" charset="0"/>
              </a:rPr>
              <a:t>Mengintegrasikan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seluruh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b="1" noProof="1" smtClean="0">
                <a:solidFill>
                  <a:srgbClr val="C00000"/>
                </a:solidFill>
                <a:latin typeface="Kristen ITC" pitchFamily="66" charset="0"/>
              </a:rPr>
              <a:t>kerangka dan panduan</a:t>
            </a:r>
            <a:r>
              <a:rPr lang="en-US" sz="2800" b="1" i="1" dirty="0" smtClean="0">
                <a:solidFill>
                  <a:srgbClr val="C00000"/>
                </a:solidFill>
                <a:latin typeface="Bodoni MT" pitchFamily="18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utama</a:t>
            </a:r>
            <a:r>
              <a:rPr lang="en-US" sz="2400" dirty="0" smtClean="0">
                <a:latin typeface="Gill Sans MT" pitchFamily="34" charset="0"/>
              </a:rPr>
              <a:t> ISACA, </a:t>
            </a:r>
            <a:r>
              <a:rPr lang="en-US" sz="2400" dirty="0" err="1" smtClean="0">
                <a:latin typeface="Gill Sans MT" pitchFamily="34" charset="0"/>
              </a:rPr>
              <a:t>serta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selaras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dengan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kerangka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dan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standar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utama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lainnya</a:t>
            </a:r>
            <a:endParaRPr lang="en-US" sz="2400" dirty="0" smtClean="0">
              <a:latin typeface="Gill Sans MT" pitchFamily="34" charset="0"/>
            </a:endParaRPr>
          </a:p>
          <a:p>
            <a:pPr marL="640080" lvl="1" indent="-246888">
              <a:buFont typeface="Wingdings 2"/>
              <a:buChar char=""/>
              <a:defRPr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Enterprise:  COSO, COSO ERM, ISO/IEC 9000, ISO/IEC 31000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IT-related:  ISO/IEC 38500, ITIL, ISO/IEC 27000 series, TOGAF, PMBOK/PRINCE2, CMMI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Gill Sans MT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687474"/>
            <a:ext cx="3720728" cy="168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 smtClean="0">
                <a:solidFill>
                  <a:srgbClr val="C00000"/>
                </a:solidFill>
                <a:latin typeface="Kristen ITC" pitchFamily="66" charset="0"/>
              </a:rPr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enterprise.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, </a:t>
            </a:r>
            <a:r>
              <a:rPr lang="en-US" dirty="0" err="1" smtClean="0"/>
              <a:t>digunakan</a:t>
            </a:r>
            <a:r>
              <a:rPr lang="en-US" dirty="0" smtClean="0"/>
              <a:t>, </a:t>
            </a:r>
            <a:r>
              <a:rPr lang="en-US" dirty="0" err="1" smtClean="0"/>
              <a:t>dipertahankan</a:t>
            </a:r>
            <a:r>
              <a:rPr lang="en-US" dirty="0" smtClean="0"/>
              <a:t>, </a:t>
            </a:r>
            <a:r>
              <a:rPr lang="en-US" dirty="0" err="1" smtClean="0"/>
              <a:t>ditutup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dihancurkan</a:t>
            </a:r>
            <a:r>
              <a:rPr lang="en-US" dirty="0" smtClean="0"/>
              <a:t>.</a:t>
            </a:r>
          </a:p>
          <a:p>
            <a:r>
              <a:rPr lang="en-US" b="1" noProof="1" smtClean="0">
                <a:solidFill>
                  <a:srgbClr val="C00000"/>
                </a:solidFill>
                <a:latin typeface="Kristen ITC" pitchFamily="66" charset="0"/>
              </a:rPr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memainkan</a:t>
            </a:r>
            <a:r>
              <a:rPr lang="en-US" dirty="0" smtClean="0"/>
              <a:t> </a:t>
            </a:r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aksi-aksi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tumbuh</a:t>
            </a:r>
            <a:r>
              <a:rPr lang="en-US" dirty="0" smtClean="0"/>
              <a:t> </a:t>
            </a:r>
            <a:r>
              <a:rPr lang="en-US" dirty="0" err="1" smtClean="0"/>
              <a:t>pesat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personal.</a:t>
            </a:r>
          </a:p>
          <a:p>
            <a:pPr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2800" b="1" noProof="1" smtClean="0">
                <a:solidFill>
                  <a:srgbClr val="C00000"/>
                </a:solidFill>
                <a:latin typeface="Kristen ITC" pitchFamily="66" charset="0"/>
              </a:rPr>
              <a:t>Apa manfaat informasi dan teknologi bagi enterprise?</a:t>
            </a:r>
            <a:endParaRPr lang="en-US" sz="2800" b="1" noProof="1">
              <a:solidFill>
                <a:srgbClr val="C00000"/>
              </a:solidFill>
              <a:latin typeface="Kristen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Enterprise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100" dirty="0" smtClean="0"/>
              <a:t>Enterprise </a:t>
            </a:r>
            <a:r>
              <a:rPr lang="en-US" sz="3100" dirty="0" err="1" smtClean="0"/>
              <a:t>dan</a:t>
            </a:r>
            <a:r>
              <a:rPr lang="en-US" sz="3100" dirty="0" smtClean="0"/>
              <a:t> </a:t>
            </a:r>
            <a:r>
              <a:rPr lang="en-US" sz="3100" dirty="0" err="1" smtClean="0"/>
              <a:t>eksekutif</a:t>
            </a:r>
            <a:r>
              <a:rPr lang="en-US" sz="3100" dirty="0" smtClean="0"/>
              <a:t> </a:t>
            </a:r>
            <a:r>
              <a:rPr lang="en-US" sz="3100" dirty="0" err="1" smtClean="0"/>
              <a:t>berkepentingan</a:t>
            </a:r>
            <a:r>
              <a:rPr lang="en-US" sz="3100" dirty="0" smtClean="0"/>
              <a:t> </a:t>
            </a:r>
            <a:r>
              <a:rPr lang="en-US" sz="3100" dirty="0" err="1" smtClean="0"/>
              <a:t>untuk</a:t>
            </a:r>
            <a:r>
              <a:rPr lang="en-US" sz="3100" dirty="0" smtClean="0"/>
              <a:t>:</a:t>
            </a:r>
          </a:p>
          <a:p>
            <a:r>
              <a:rPr lang="en-US" sz="3100" dirty="0" err="1" smtClean="0"/>
              <a:t>Mengelola</a:t>
            </a:r>
            <a:r>
              <a:rPr lang="en-US" sz="3100" dirty="0" smtClean="0"/>
              <a:t> </a:t>
            </a:r>
            <a:r>
              <a:rPr lang="en-US" sz="3100" dirty="0" err="1" smtClean="0"/>
              <a:t>informasi</a:t>
            </a:r>
            <a:r>
              <a:rPr lang="en-US" sz="3100" dirty="0" smtClean="0"/>
              <a:t> </a:t>
            </a:r>
            <a:r>
              <a:rPr lang="en-US" sz="3100" dirty="0" err="1" smtClean="0"/>
              <a:t>ber</a:t>
            </a:r>
            <a:r>
              <a:rPr lang="en-US" sz="3100" dirty="0" smtClean="0"/>
              <a:t>-</a:t>
            </a:r>
            <a:r>
              <a:rPr lang="en-US" sz="3100" b="1" noProof="1" smtClean="0">
                <a:solidFill>
                  <a:srgbClr val="C00000"/>
                </a:solidFill>
                <a:latin typeface="Kristen ITC" pitchFamily="66" charset="0"/>
              </a:rPr>
              <a:t>kualitas</a:t>
            </a:r>
            <a:r>
              <a:rPr lang="en-US" sz="3100" dirty="0" smtClean="0"/>
              <a:t> </a:t>
            </a:r>
            <a:r>
              <a:rPr lang="en-US" sz="3100" dirty="0" err="1" smtClean="0"/>
              <a:t>pendukung</a:t>
            </a:r>
            <a:r>
              <a:rPr lang="en-US" sz="3100" dirty="0" smtClean="0"/>
              <a:t> </a:t>
            </a:r>
            <a:r>
              <a:rPr lang="en-US" sz="3100" dirty="0" err="1" smtClean="0"/>
              <a:t>keputusan</a:t>
            </a:r>
            <a:r>
              <a:rPr lang="en-US" sz="3100" dirty="0" smtClean="0"/>
              <a:t> </a:t>
            </a:r>
            <a:r>
              <a:rPr lang="en-US" sz="3100" dirty="0" err="1" smtClean="0"/>
              <a:t>bisnis</a:t>
            </a:r>
            <a:endParaRPr lang="en-US" sz="3100" dirty="0" smtClean="0"/>
          </a:p>
          <a:p>
            <a:r>
              <a:rPr lang="en-US" sz="3100" dirty="0" err="1" smtClean="0"/>
              <a:t>Membangun</a:t>
            </a:r>
            <a:r>
              <a:rPr lang="en-US" sz="3100" dirty="0" smtClean="0"/>
              <a:t> </a:t>
            </a:r>
            <a:r>
              <a:rPr lang="en-US" sz="3100" b="1" noProof="1" smtClean="0">
                <a:solidFill>
                  <a:srgbClr val="C00000"/>
                </a:solidFill>
                <a:latin typeface="Kristen ITC" pitchFamily="66" charset="0"/>
              </a:rPr>
              <a:t>nilai bisnis</a:t>
            </a:r>
            <a:r>
              <a:rPr lang="en-US" sz="3100" b="1" i="1" dirty="0" smtClean="0">
                <a:solidFill>
                  <a:srgbClr val="C00000"/>
                </a:solidFill>
                <a:latin typeface="Bodoni MT" pitchFamily="18" charset="0"/>
              </a:rPr>
              <a:t> </a:t>
            </a:r>
            <a:r>
              <a:rPr lang="en-US" sz="3100" dirty="0" err="1" smtClean="0"/>
              <a:t>dari</a:t>
            </a:r>
            <a:r>
              <a:rPr lang="en-US" sz="3100" dirty="0" smtClean="0"/>
              <a:t> </a:t>
            </a:r>
            <a:r>
              <a:rPr lang="en-US" sz="3100" dirty="0" err="1" smtClean="0"/>
              <a:t>investasi</a:t>
            </a:r>
            <a:r>
              <a:rPr lang="en-US" sz="3100" dirty="0" smtClean="0"/>
              <a:t> TI, </a:t>
            </a:r>
            <a:r>
              <a:rPr lang="en-US" sz="3100" dirty="0" err="1" smtClean="0"/>
              <a:t>yaitu</a:t>
            </a:r>
            <a:r>
              <a:rPr lang="en-US" sz="3100" dirty="0" smtClean="0"/>
              <a:t> </a:t>
            </a:r>
            <a:r>
              <a:rPr lang="en-US" sz="3100" dirty="0" err="1" smtClean="0"/>
              <a:t>mencapai</a:t>
            </a:r>
            <a:r>
              <a:rPr lang="en-US" sz="3100" dirty="0" smtClean="0"/>
              <a:t> </a:t>
            </a:r>
            <a:r>
              <a:rPr lang="en-US" sz="3100" dirty="0" err="1" smtClean="0"/>
              <a:t>sasaran</a:t>
            </a:r>
            <a:r>
              <a:rPr lang="en-US" sz="3100" dirty="0" smtClean="0"/>
              <a:t> </a:t>
            </a:r>
            <a:r>
              <a:rPr lang="en-US" sz="3100" dirty="0" err="1" smtClean="0"/>
              <a:t>strategis</a:t>
            </a:r>
            <a:r>
              <a:rPr lang="en-US" sz="3100" dirty="0" smtClean="0"/>
              <a:t> </a:t>
            </a:r>
            <a:r>
              <a:rPr lang="en-US" sz="3100" dirty="0" err="1" smtClean="0"/>
              <a:t>dan</a:t>
            </a:r>
            <a:r>
              <a:rPr lang="en-US" sz="3100" dirty="0" smtClean="0"/>
              <a:t> </a:t>
            </a:r>
            <a:r>
              <a:rPr lang="en-US" sz="3100" dirty="0" err="1" smtClean="0"/>
              <a:t>mewujudkan</a:t>
            </a:r>
            <a:r>
              <a:rPr lang="en-US" sz="3100" dirty="0" smtClean="0"/>
              <a:t> </a:t>
            </a:r>
            <a:r>
              <a:rPr lang="en-US" sz="3100" dirty="0" err="1" smtClean="0"/>
              <a:t>manfaat</a:t>
            </a:r>
            <a:r>
              <a:rPr lang="en-US" sz="3100" dirty="0" smtClean="0"/>
              <a:t> </a:t>
            </a:r>
            <a:r>
              <a:rPr lang="en-US" sz="3100" dirty="0" err="1" smtClean="0"/>
              <a:t>bisnis</a:t>
            </a:r>
            <a:r>
              <a:rPr lang="en-US" sz="3100" dirty="0" smtClean="0"/>
              <a:t> </a:t>
            </a:r>
            <a:r>
              <a:rPr lang="en-US" sz="3100" dirty="0" err="1" smtClean="0"/>
              <a:t>melalui</a:t>
            </a:r>
            <a:r>
              <a:rPr lang="en-US" sz="3100" dirty="0" smtClean="0"/>
              <a:t> </a:t>
            </a:r>
            <a:r>
              <a:rPr lang="en-US" sz="3100" dirty="0" err="1" smtClean="0"/>
              <a:t>penggunaan</a:t>
            </a:r>
            <a:r>
              <a:rPr lang="en-US" sz="3100" dirty="0" smtClean="0"/>
              <a:t> TI </a:t>
            </a:r>
            <a:r>
              <a:rPr lang="en-US" sz="3100" dirty="0" err="1" smtClean="0"/>
              <a:t>secara</a:t>
            </a:r>
            <a:r>
              <a:rPr lang="en-US" sz="3100" dirty="0" smtClean="0"/>
              <a:t> </a:t>
            </a:r>
            <a:r>
              <a:rPr lang="en-US" sz="3100" dirty="0" err="1" smtClean="0"/>
              <a:t>efektif</a:t>
            </a:r>
            <a:r>
              <a:rPr lang="en-US" sz="3100" dirty="0" smtClean="0"/>
              <a:t> </a:t>
            </a:r>
            <a:r>
              <a:rPr lang="en-US" sz="3100" dirty="0" err="1" smtClean="0"/>
              <a:t>dan</a:t>
            </a:r>
            <a:r>
              <a:rPr lang="en-US" sz="3100" dirty="0" smtClean="0"/>
              <a:t> </a:t>
            </a:r>
            <a:r>
              <a:rPr lang="en-US" sz="3100" dirty="0" err="1" smtClean="0"/>
              <a:t>inovatif</a:t>
            </a:r>
            <a:endParaRPr lang="en-US" sz="3100" dirty="0" smtClean="0"/>
          </a:p>
          <a:p>
            <a:r>
              <a:rPr lang="en-US" sz="3100" dirty="0" err="1" smtClean="0"/>
              <a:t>Mencapai</a:t>
            </a:r>
            <a:r>
              <a:rPr lang="en-US" sz="3100" dirty="0" smtClean="0"/>
              <a:t> </a:t>
            </a:r>
            <a:r>
              <a:rPr lang="en-US" sz="3100" b="1" noProof="1" smtClean="0">
                <a:solidFill>
                  <a:srgbClr val="C00000"/>
                </a:solidFill>
                <a:latin typeface="Kristen ITC" pitchFamily="66" charset="0"/>
              </a:rPr>
              <a:t>keunggulan operasional</a:t>
            </a:r>
            <a:r>
              <a:rPr lang="en-US" sz="3100" b="1" i="1" dirty="0" smtClean="0">
                <a:solidFill>
                  <a:srgbClr val="C00000"/>
                </a:solidFill>
                <a:latin typeface="Bodoni MT" pitchFamily="18" charset="0"/>
              </a:rPr>
              <a:t> </a:t>
            </a:r>
            <a:r>
              <a:rPr lang="en-US" sz="3100" dirty="0" err="1" smtClean="0"/>
              <a:t>melalui</a:t>
            </a:r>
            <a:r>
              <a:rPr lang="en-US" sz="3100" dirty="0" smtClean="0"/>
              <a:t> </a:t>
            </a:r>
            <a:r>
              <a:rPr lang="en-US" sz="3100" dirty="0" err="1" smtClean="0"/>
              <a:t>aplikasi</a:t>
            </a:r>
            <a:r>
              <a:rPr lang="en-US" sz="3100" dirty="0" smtClean="0"/>
              <a:t> </a:t>
            </a:r>
            <a:r>
              <a:rPr lang="en-US" sz="3100" dirty="0" err="1" smtClean="0"/>
              <a:t>teknologi</a:t>
            </a:r>
            <a:r>
              <a:rPr lang="en-US" sz="3100" dirty="0" smtClean="0"/>
              <a:t> yang </a:t>
            </a:r>
            <a:r>
              <a:rPr lang="en-US" sz="3100" dirty="0" err="1" smtClean="0"/>
              <a:t>handal</a:t>
            </a:r>
            <a:r>
              <a:rPr lang="en-US" sz="3100" dirty="0" smtClean="0"/>
              <a:t> </a:t>
            </a:r>
            <a:r>
              <a:rPr lang="en-US" sz="3100" dirty="0" err="1" smtClean="0"/>
              <a:t>dan</a:t>
            </a:r>
            <a:r>
              <a:rPr lang="en-US" sz="3100" dirty="0" smtClean="0"/>
              <a:t> </a:t>
            </a:r>
            <a:r>
              <a:rPr lang="en-US" sz="3100" dirty="0" err="1" smtClean="0"/>
              <a:t>efisien</a:t>
            </a:r>
            <a:endParaRPr lang="en-US" sz="3100" dirty="0" smtClean="0"/>
          </a:p>
          <a:p>
            <a:r>
              <a:rPr lang="en-US" sz="3100" dirty="0" err="1" smtClean="0"/>
              <a:t>Mengelola</a:t>
            </a:r>
            <a:r>
              <a:rPr lang="en-US" sz="3100" dirty="0" smtClean="0"/>
              <a:t> </a:t>
            </a:r>
            <a:r>
              <a:rPr lang="en-US" sz="3100" b="1" noProof="1" smtClean="0">
                <a:solidFill>
                  <a:srgbClr val="C00000"/>
                </a:solidFill>
                <a:latin typeface="Kristen ITC" pitchFamily="66" charset="0"/>
              </a:rPr>
              <a:t>resiko</a:t>
            </a:r>
            <a:r>
              <a:rPr lang="en-US" sz="3100" b="1" i="1" dirty="0" smtClean="0">
                <a:solidFill>
                  <a:srgbClr val="C00000"/>
                </a:solidFill>
                <a:latin typeface="Bodoni MT" pitchFamily="18" charset="0"/>
              </a:rPr>
              <a:t> </a:t>
            </a:r>
            <a:r>
              <a:rPr lang="en-US" sz="3100" dirty="0" err="1" smtClean="0"/>
              <a:t>terkait</a:t>
            </a:r>
            <a:r>
              <a:rPr lang="en-US" sz="3100" dirty="0" smtClean="0"/>
              <a:t> TI </a:t>
            </a:r>
            <a:r>
              <a:rPr lang="en-US" sz="3100" dirty="0" err="1" smtClean="0"/>
              <a:t>pada</a:t>
            </a:r>
            <a:r>
              <a:rPr lang="en-US" sz="3100" dirty="0" smtClean="0"/>
              <a:t> level yang </a:t>
            </a:r>
            <a:r>
              <a:rPr lang="en-US" sz="3100" dirty="0" err="1" smtClean="0"/>
              <a:t>dapat</a:t>
            </a:r>
            <a:r>
              <a:rPr lang="en-US" sz="3100" dirty="0" smtClean="0"/>
              <a:t> </a:t>
            </a:r>
            <a:r>
              <a:rPr lang="en-US" sz="3100" dirty="0" err="1" smtClean="0"/>
              <a:t>diterima</a:t>
            </a:r>
            <a:endParaRPr lang="en-US" sz="3100" dirty="0" smtClean="0"/>
          </a:p>
          <a:p>
            <a:r>
              <a:rPr lang="en-US" sz="3100" dirty="0" err="1" smtClean="0"/>
              <a:t>Mengoptimalkan</a:t>
            </a:r>
            <a:r>
              <a:rPr lang="en-US" sz="3100" dirty="0" smtClean="0"/>
              <a:t> </a:t>
            </a:r>
            <a:r>
              <a:rPr lang="en-US" sz="3100" b="1" noProof="1" smtClean="0">
                <a:solidFill>
                  <a:srgbClr val="C00000"/>
                </a:solidFill>
                <a:latin typeface="Kristen ITC" pitchFamily="66" charset="0"/>
              </a:rPr>
              <a:t>biaya</a:t>
            </a:r>
            <a:r>
              <a:rPr lang="en-US" sz="3100" dirty="0" smtClean="0"/>
              <a:t> </a:t>
            </a:r>
            <a:r>
              <a:rPr lang="en-US" sz="3100" dirty="0" err="1" smtClean="0"/>
              <a:t>layanan</a:t>
            </a:r>
            <a:r>
              <a:rPr lang="en-US" sz="3100" dirty="0" smtClean="0"/>
              <a:t> TI</a:t>
            </a:r>
          </a:p>
          <a:p>
            <a:pPr>
              <a:buNone/>
            </a:pPr>
            <a:endParaRPr lang="en-US" sz="2300" dirty="0" smtClean="0"/>
          </a:p>
          <a:p>
            <a:pPr algn="ctr">
              <a:lnSpc>
                <a:spcPct val="110000"/>
              </a:lnSpc>
              <a:buNone/>
            </a:pPr>
            <a:r>
              <a:rPr lang="en-US" sz="3100" b="1" noProof="1" smtClean="0">
                <a:solidFill>
                  <a:srgbClr val="C00000"/>
                </a:solidFill>
                <a:latin typeface="Kristen ITC" pitchFamily="66" charset="0"/>
              </a:rPr>
              <a:t>Bagaimana realisasi manfaat tersebut untuk membentuk nilai bagi stakeholder?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stakeholder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memenuhi</a:t>
            </a:r>
            <a:r>
              <a:rPr lang="en-US" sz="2200" dirty="0" smtClean="0"/>
              <a:t> </a:t>
            </a:r>
            <a:r>
              <a:rPr lang="en-US" sz="2200" dirty="0" err="1" smtClean="0"/>
              <a:t>kebutuhan</a:t>
            </a:r>
            <a:r>
              <a:rPr lang="en-US" sz="2200" dirty="0" smtClean="0"/>
              <a:t> stakeholder, enterprise </a:t>
            </a:r>
            <a:r>
              <a:rPr lang="en-US" sz="2200" dirty="0" err="1" smtClean="0"/>
              <a:t>menerapkan</a:t>
            </a:r>
            <a:r>
              <a:rPr lang="en-US" sz="2200" dirty="0" smtClean="0"/>
              <a:t> </a:t>
            </a:r>
            <a:r>
              <a:rPr lang="en-US" sz="2200" b="1" noProof="1" smtClean="0">
                <a:solidFill>
                  <a:srgbClr val="C00000"/>
                </a:solidFill>
                <a:latin typeface="Kristen ITC" pitchFamily="66" charset="0"/>
              </a:rPr>
              <a:t>tatakelola</a:t>
            </a:r>
            <a:r>
              <a:rPr lang="en-US" sz="2200" b="1" i="1" dirty="0" smtClean="0">
                <a:solidFill>
                  <a:srgbClr val="C00000"/>
                </a:solidFill>
                <a:latin typeface="Bodoni MT" pitchFamily="18" charset="0"/>
              </a:rPr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b="1" noProof="1" smtClean="0">
                <a:solidFill>
                  <a:srgbClr val="C00000"/>
                </a:solidFill>
                <a:latin typeface="Kristen ITC" pitchFamily="66" charset="0"/>
              </a:rPr>
              <a:t>manajemen</a:t>
            </a:r>
            <a:r>
              <a:rPr lang="en-US" sz="2200" b="1" i="1" dirty="0" smtClean="0">
                <a:solidFill>
                  <a:srgbClr val="C00000"/>
                </a:solidFill>
                <a:latin typeface="Bodoni MT" pitchFamily="18" charset="0"/>
              </a:rPr>
              <a:t> </a:t>
            </a:r>
            <a:r>
              <a:rPr lang="en-US" sz="2200" dirty="0" err="1" smtClean="0"/>
              <a:t>informasi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aset</a:t>
            </a:r>
            <a:r>
              <a:rPr lang="en-US" sz="2200" dirty="0" smtClean="0"/>
              <a:t> TI.</a:t>
            </a:r>
          </a:p>
          <a:p>
            <a:r>
              <a:rPr lang="en-US" sz="2200" dirty="0" err="1" smtClean="0"/>
              <a:t>Dewan</a:t>
            </a:r>
            <a:r>
              <a:rPr lang="en-US" sz="2200" dirty="0" smtClean="0"/>
              <a:t> enterprise, </a:t>
            </a:r>
            <a:r>
              <a:rPr lang="en-US" sz="2200" dirty="0" err="1" smtClean="0"/>
              <a:t>eksekutif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manajemen</a:t>
            </a:r>
            <a:r>
              <a:rPr lang="en-US" sz="2200" dirty="0" smtClean="0"/>
              <a:t> </a:t>
            </a:r>
            <a:r>
              <a:rPr lang="en-US" sz="2200" dirty="0" err="1" smtClean="0"/>
              <a:t>harus</a:t>
            </a:r>
            <a:r>
              <a:rPr lang="en-US" sz="2200" dirty="0" smtClean="0"/>
              <a:t> </a:t>
            </a:r>
            <a:r>
              <a:rPr lang="en-US" sz="2200" dirty="0" err="1" smtClean="0"/>
              <a:t>memperlakukan</a:t>
            </a:r>
            <a:r>
              <a:rPr lang="en-US" sz="2200" dirty="0" smtClean="0"/>
              <a:t> TI </a:t>
            </a:r>
            <a:r>
              <a:rPr lang="en-US" sz="2200" dirty="0" err="1" smtClean="0"/>
              <a:t>setara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bagian</a:t>
            </a:r>
            <a:r>
              <a:rPr lang="en-US" sz="2200" dirty="0" smtClean="0"/>
              <a:t> </a:t>
            </a:r>
            <a:r>
              <a:rPr lang="en-US" sz="2200" dirty="0" err="1" smtClean="0"/>
              <a:t>bisnis</a:t>
            </a:r>
            <a:r>
              <a:rPr lang="en-US" sz="2200" dirty="0" smtClean="0"/>
              <a:t> </a:t>
            </a:r>
            <a:r>
              <a:rPr lang="en-US" sz="2200" dirty="0" err="1" smtClean="0"/>
              <a:t>penting</a:t>
            </a:r>
            <a:r>
              <a:rPr lang="en-US" sz="2200" dirty="0" smtClean="0"/>
              <a:t> </a:t>
            </a:r>
            <a:r>
              <a:rPr lang="en-US" sz="2200" dirty="0" err="1" smtClean="0"/>
              <a:t>lainnya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Enterprise </a:t>
            </a:r>
            <a:r>
              <a:rPr lang="en-US" sz="2200" dirty="0" err="1" smtClean="0"/>
              <a:t>dituntut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memenuhi</a:t>
            </a:r>
            <a:r>
              <a:rPr lang="en-US" sz="2200" dirty="0" smtClean="0"/>
              <a:t> </a:t>
            </a:r>
            <a:r>
              <a:rPr lang="en-US" sz="2200" b="1" noProof="1" smtClean="0">
                <a:solidFill>
                  <a:srgbClr val="C00000"/>
                </a:solidFill>
                <a:latin typeface="Kristen ITC" pitchFamily="66" charset="0"/>
              </a:rPr>
              <a:t>hukum, regulasi dan kebutuhan kontraktual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penggunaan</a:t>
            </a:r>
            <a:r>
              <a:rPr lang="en-US" sz="2200" dirty="0" smtClean="0"/>
              <a:t> </a:t>
            </a:r>
            <a:r>
              <a:rPr lang="en-US" sz="2200" dirty="0" err="1" smtClean="0"/>
              <a:t>informasi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teknologi</a:t>
            </a:r>
            <a:r>
              <a:rPr lang="en-US" sz="2200" dirty="0" smtClean="0"/>
              <a:t>.</a:t>
            </a:r>
          </a:p>
          <a:p>
            <a:pPr>
              <a:buNone/>
            </a:pPr>
            <a:endParaRPr lang="en-US" sz="400" dirty="0" smtClean="0"/>
          </a:p>
          <a:p>
            <a:r>
              <a:rPr lang="en-US" sz="2600" b="1" noProof="1" smtClean="0">
                <a:solidFill>
                  <a:srgbClr val="C00000"/>
                </a:solidFill>
                <a:latin typeface="Kristen ITC" pitchFamily="66" charset="0"/>
              </a:rPr>
              <a:t>COBIT 5 menyediakan kerangka komprehensif yang mendukung enterprise mencapai sasaran dan menghasilkan nilai melalui tatakelola dan manajemen TI enterprise.</a:t>
            </a:r>
            <a:endParaRPr lang="en-US" sz="2600" b="1" noProof="1">
              <a:solidFill>
                <a:srgbClr val="C00000"/>
              </a:solidFill>
              <a:latin typeface="Kristen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Kerangka</a:t>
            </a:r>
            <a:r>
              <a:rPr lang="en-US" dirty="0" smtClean="0"/>
              <a:t> COBIT 5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, COBIT 5 </a:t>
            </a:r>
            <a:r>
              <a:rPr lang="en-US" dirty="0" err="1" smtClean="0"/>
              <a:t>membantu</a:t>
            </a:r>
            <a:r>
              <a:rPr lang="en-US" dirty="0" smtClean="0"/>
              <a:t> enterprise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optimal </a:t>
            </a:r>
            <a:r>
              <a:rPr lang="en-US" dirty="0" err="1" smtClean="0"/>
              <a:t>dari</a:t>
            </a:r>
            <a:r>
              <a:rPr lang="en-US" dirty="0" smtClean="0"/>
              <a:t> TI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keseimbangan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realisasi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rgbClr val="C00000"/>
                </a:solidFill>
                <a:latin typeface="Kristen ITC" pitchFamily="66" charset="0"/>
              </a:rPr>
              <a:t>manfaat</a:t>
            </a:r>
            <a:r>
              <a:rPr lang="en-US" sz="2800" b="1" i="1" dirty="0" smtClean="0">
                <a:solidFill>
                  <a:srgbClr val="C00000"/>
                </a:solidFill>
                <a:latin typeface="Bodoni MT" pitchFamily="18" charset="0"/>
              </a:rPr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optimasi</a:t>
            </a:r>
            <a:r>
              <a:rPr lang="en-US" dirty="0" smtClean="0"/>
              <a:t> level </a:t>
            </a:r>
            <a:r>
              <a:rPr lang="en-US" b="1" noProof="1" smtClean="0">
                <a:solidFill>
                  <a:srgbClr val="C00000"/>
                </a:solidFill>
                <a:latin typeface="Kristen ITC" pitchFamily="66" charset="0"/>
              </a:rPr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rgbClr val="C00000"/>
                </a:solidFill>
                <a:latin typeface="Kristen ITC" pitchFamily="66" charset="0"/>
              </a:rPr>
              <a:t>sumberdaya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COBIT 5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yang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dikelola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rgbClr val="C00000"/>
                </a:solidFill>
                <a:latin typeface="Kristen ITC" pitchFamily="66" charset="0"/>
              </a:rPr>
              <a:t>holistik</a:t>
            </a:r>
            <a:r>
              <a:rPr lang="en-US" sz="2800" b="1" i="1" dirty="0" smtClean="0">
                <a:solidFill>
                  <a:srgbClr val="C00000"/>
                </a:solidFill>
                <a:latin typeface="Bodoni MT" pitchFamily="18" charset="0"/>
              </a:rPr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enterprise, </a:t>
            </a:r>
            <a:r>
              <a:rPr lang="en-US" dirty="0" err="1" smtClean="0"/>
              <a:t>mencakup</a:t>
            </a:r>
            <a:r>
              <a:rPr lang="en-US" dirty="0" smtClean="0"/>
              <a:t> area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mempertimbangkan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r>
              <a:rPr lang="en-US" dirty="0" smtClean="0"/>
              <a:t> TI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i="1" dirty="0" smtClean="0"/>
              <a:t>stakeholders</a:t>
            </a:r>
            <a:r>
              <a:rPr lang="en-US" dirty="0" smtClean="0"/>
              <a:t> internal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Prinsip-prinsip</a:t>
            </a:r>
            <a:r>
              <a:rPr lang="en-US" dirty="0" smtClean="0"/>
              <a:t> COBIT 5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2569303"/>
              </p:ext>
            </p:extLst>
          </p:nvPr>
        </p:nvGraphicFramePr>
        <p:xfrm>
          <a:off x="969963" y="1447800"/>
          <a:ext cx="7718425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2558</TotalTime>
  <Words>620</Words>
  <Application>Microsoft Office PowerPoint</Application>
  <PresentationFormat>On-screen Show (4:3)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Bodoni MT</vt:lpstr>
      <vt:lpstr>Calibri</vt:lpstr>
      <vt:lpstr>Gill Sans MT</vt:lpstr>
      <vt:lpstr>Kristen ITC</vt:lpstr>
      <vt:lpstr>Times New Roman</vt:lpstr>
      <vt:lpstr>Wingdings 2</vt:lpstr>
      <vt:lpstr>Dividend</vt:lpstr>
      <vt:lpstr>OVERVIEW TO COBIT 5</vt:lpstr>
      <vt:lpstr>COBIT</vt:lpstr>
      <vt:lpstr>Evolusi COBIT</vt:lpstr>
      <vt:lpstr>Mengapa COBIT 5?</vt:lpstr>
      <vt:lpstr>Informasi</vt:lpstr>
      <vt:lpstr>Manfaat bagi Enterprise</vt:lpstr>
      <vt:lpstr>Nilai bagi stakeholder</vt:lpstr>
      <vt:lpstr>Kerangka COBIT 5</vt:lpstr>
      <vt:lpstr>Prinsip-prinsip COBIT 5</vt:lpstr>
      <vt:lpstr>Penurunan Sasaran</vt:lpstr>
      <vt:lpstr>COBIT 5 Enablers</vt:lpstr>
      <vt:lpstr>Model Referensi Proses</vt:lpstr>
      <vt:lpstr>COBIT 5 Enabling Processes</vt:lpstr>
      <vt:lpstr>Praktek Manajemen</vt:lpstr>
      <vt:lpstr>Siklus Implementasi COBIT 5</vt:lpstr>
      <vt:lpstr>Model Kapabilitas Proses</vt:lpstr>
      <vt:lpstr>Referensi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COBIT 5 dan Implementasinya</dc:title>
  <dc:creator>ASUS</dc:creator>
  <cp:lastModifiedBy>USER</cp:lastModifiedBy>
  <cp:revision>17</cp:revision>
  <dcterms:created xsi:type="dcterms:W3CDTF">2013-11-06T14:02:34Z</dcterms:created>
  <dcterms:modified xsi:type="dcterms:W3CDTF">2020-09-03T00:35:26Z</dcterms:modified>
</cp:coreProperties>
</file>