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handoutMasterIdLst>
    <p:handoutMasterId r:id="rId11"/>
  </p:handoutMasterIdLst>
  <p:sldIdLst>
    <p:sldId id="256" r:id="rId2"/>
    <p:sldId id="331" r:id="rId3"/>
    <p:sldId id="335" r:id="rId4"/>
    <p:sldId id="333" r:id="rId5"/>
    <p:sldId id="339" r:id="rId6"/>
    <p:sldId id="340" r:id="rId7"/>
    <p:sldId id="341" r:id="rId8"/>
    <p:sldId id="342" r:id="rId9"/>
    <p:sldId id="33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3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4827892-EC8B-4354-A5D9-0A36286A7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1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91FF-6619-4DA1-9B3B-39E30CF80E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112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9CA4-D92E-4C4F-A889-28181412F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BCE5-F738-400E-ADEC-0DD6C809A6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4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EB9A-549C-4562-9D3E-F02C6AD63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7067-7244-4697-8379-A290956C44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6586-72EC-4073-B375-3223D6A8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873-B8EE-4065-8AAB-BCE0D3C71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51F7-DA83-4100-BA7D-6ED4BB202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6934-2EC2-436D-999D-79A0FB460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0E68-773E-48FA-9088-E882E8476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1CB-D785-49DF-8678-32D26083D5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1470025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CA" sz="4800" b="1" dirty="0" smtClean="0">
                <a:solidFill>
                  <a:schemeClr val="folHlink"/>
                </a:solidFill>
              </a:rPr>
              <a:t>IT Related Goals </a:t>
            </a:r>
            <a:r>
              <a:rPr lang="en-CA" sz="4800" b="1" dirty="0" err="1" smtClean="0">
                <a:solidFill>
                  <a:schemeClr val="folHlink"/>
                </a:solidFill>
              </a:rPr>
              <a:t>dan</a:t>
            </a:r>
            <a:r>
              <a:rPr lang="en-CA" sz="4800" b="1" dirty="0" smtClean="0">
                <a:solidFill>
                  <a:schemeClr val="folHlink"/>
                </a:solidFill>
              </a:rPr>
              <a:t> IT Related Process</a:t>
            </a:r>
            <a:endParaRPr lang="en-US" sz="4800" b="1" dirty="0">
              <a:solidFill>
                <a:schemeClr val="folHlink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362200"/>
          </a:xfrm>
        </p:spPr>
        <p:txBody>
          <a:bodyPr/>
          <a:lstStyle/>
          <a:p>
            <a:r>
              <a:rPr lang="en-CA" sz="2400" b="1" dirty="0" smtClean="0">
                <a:latin typeface="Arial" charset="0"/>
              </a:rPr>
              <a:t>Week 4</a:t>
            </a:r>
          </a:p>
          <a:p>
            <a:r>
              <a:rPr lang="en-CA" sz="2400" b="1" dirty="0" smtClean="0">
                <a:latin typeface="Arial" charset="0"/>
              </a:rPr>
              <a:t>PSTI FT </a:t>
            </a:r>
            <a:r>
              <a:rPr lang="en-CA" sz="2400" b="1" dirty="0" err="1" smtClean="0">
                <a:latin typeface="Arial" charset="0"/>
              </a:rPr>
              <a:t>Unram</a:t>
            </a:r>
            <a:endParaRPr lang="en-CA" sz="2400" b="1" dirty="0" smtClean="0">
              <a:latin typeface="Arial" charset="0"/>
            </a:endParaRPr>
          </a:p>
          <a:p>
            <a:r>
              <a:rPr lang="en-CA" sz="2400" b="1" dirty="0" smtClean="0">
                <a:latin typeface="Arial" charset="0"/>
              </a:rPr>
              <a:t>2019</a:t>
            </a:r>
            <a:endParaRPr lang="en-CA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Related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Related Goals </a:t>
            </a:r>
            <a:r>
              <a:rPr lang="en-US" dirty="0" err="1" smtClean="0"/>
              <a:t>adalah</a:t>
            </a:r>
            <a:r>
              <a:rPr lang="en-US" dirty="0" smtClean="0"/>
              <a:t> proses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balanced scorecard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Enterprise Goals.</a:t>
            </a:r>
          </a:p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Enterprise goal, IT Related Goal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COBIT.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TI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17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335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Goals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Cobit</a:t>
            </a:r>
            <a:r>
              <a:rPr lang="en-US" dirty="0" smtClean="0"/>
              <a:t> 5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84" y="-228600"/>
            <a:ext cx="5029863" cy="69396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93" y="2099580"/>
            <a:ext cx="6533260" cy="35480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Related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Proses</a:t>
            </a:r>
            <a:r>
              <a:rPr lang="en-US" dirty="0" smtClean="0"/>
              <a:t> IT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IT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34 </a:t>
            </a:r>
            <a:r>
              <a:rPr lang="en-US" dirty="0" err="1" smtClean="0"/>
              <a:t>proses</a:t>
            </a:r>
            <a:r>
              <a:rPr lang="en-US" dirty="0" smtClean="0"/>
              <a:t> IT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Proses IT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terkelola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5 </a:t>
            </a:r>
            <a:r>
              <a:rPr lang="en-US" dirty="0" smtClean="0"/>
              <a:t>domain IT :</a:t>
            </a:r>
          </a:p>
          <a:p>
            <a:pPr lvl="1"/>
            <a:r>
              <a:rPr lang="en-US" dirty="0" smtClean="0"/>
              <a:t>Align, Plan and </a:t>
            </a:r>
            <a:r>
              <a:rPr lang="en-US" dirty="0" err="1" smtClean="0"/>
              <a:t>Organise</a:t>
            </a:r>
            <a:r>
              <a:rPr lang="en-US" dirty="0" smtClean="0"/>
              <a:t> (13 Proses)</a:t>
            </a:r>
          </a:p>
          <a:p>
            <a:pPr lvl="1"/>
            <a:r>
              <a:rPr lang="en-US" dirty="0" smtClean="0"/>
              <a:t>Build, Acquire and Implement (10 Proses)</a:t>
            </a:r>
          </a:p>
          <a:p>
            <a:pPr lvl="1"/>
            <a:r>
              <a:rPr lang="en-US" dirty="0" smtClean="0"/>
              <a:t>Deliver, Service and Support (6 Proses)</a:t>
            </a:r>
          </a:p>
          <a:p>
            <a:pPr lvl="1"/>
            <a:r>
              <a:rPr lang="en-US" dirty="0" smtClean="0"/>
              <a:t>Evaluate, Direct and Monitor (5 Proses)</a:t>
            </a:r>
          </a:p>
          <a:p>
            <a:pPr lvl="1"/>
            <a:r>
              <a:rPr lang="en-US" dirty="0" smtClean="0"/>
              <a:t>Monitor, Evaluate and Assess (3 Proses)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65" y="2286000"/>
            <a:ext cx="5539769" cy="402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-1"/>
            <a:ext cx="5808903" cy="66869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871"/>
            <a:ext cx="4999379" cy="6410248"/>
          </a:xfrm>
        </p:spPr>
      </p:pic>
    </p:spTree>
    <p:extLst>
      <p:ext uri="{BB962C8B-B14F-4D97-AF65-F5344CB8AC3E}">
        <p14:creationId xmlns:p14="http://schemas.microsoft.com/office/powerpoint/2010/main" val="20036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8" descr="thankyou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8" y="1208088"/>
            <a:ext cx="3946525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6" descr="HANDSH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263" y="3733800"/>
            <a:ext cx="3741737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 anchorCtr="0"/>
          <a:lstStyle/>
          <a:p>
            <a:r>
              <a:rPr lang="id-ID" sz="3600" b="1">
                <a:solidFill>
                  <a:schemeClr val="tx1"/>
                </a:solidFill>
              </a:rPr>
              <a:t>SEKIAN</a:t>
            </a:r>
            <a:endParaRPr lang="id-ID"/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0" y="0"/>
            <a:ext cx="9144000" cy="6919913"/>
            <a:chOff x="0" y="0"/>
            <a:chExt cx="6451" cy="4591"/>
          </a:xfrm>
        </p:grpSpPr>
        <p:pic>
          <p:nvPicPr>
            <p:cNvPr id="91142" name="Picture 5" descr="ani_rline_e0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-2184" y="2193"/>
              <a:ext cx="45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3" name="Picture 11" descr="ahr043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4" y="4245"/>
              <a:ext cx="629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4" name="Picture 13" descr="barber.gif (10470 bytes)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645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4632" name="Picture 88" descr="1brgn5_e0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5400000">
              <a:off x="4097" y="2238"/>
              <a:ext cx="459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2543</TotalTime>
  <Words>140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Verdana</vt:lpstr>
      <vt:lpstr>Wingdings 3</vt:lpstr>
      <vt:lpstr>Integral</vt:lpstr>
      <vt:lpstr>IT Related Goals dan IT Related Process</vt:lpstr>
      <vt:lpstr>IT Related Goals</vt:lpstr>
      <vt:lpstr>IT Goals dalam Cobit 5 </vt:lpstr>
      <vt:lpstr>PowerPoint Presentation</vt:lpstr>
      <vt:lpstr>IT Related Process</vt:lpstr>
      <vt:lpstr>PowerPoint Presentation</vt:lpstr>
      <vt:lpstr>PowerPoint Presentation</vt:lpstr>
      <vt:lpstr>PowerPoint Presentation</vt:lpstr>
      <vt:lpstr>SEKIAN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 (BSC)</dc:title>
  <dc:creator>Andik</dc:creator>
  <cp:lastModifiedBy>USER</cp:lastModifiedBy>
  <cp:revision>152</cp:revision>
  <dcterms:created xsi:type="dcterms:W3CDTF">2008-11-07T21:54:10Z</dcterms:created>
  <dcterms:modified xsi:type="dcterms:W3CDTF">2020-09-17T13:38:11Z</dcterms:modified>
</cp:coreProperties>
</file>