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strips dir="ru"/>
  </p:transition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5444-1966-AE3A-ACB1-63EAA7432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 DIGITAL   PORTFOLIO 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71BBE-F66D-1807-3ACB-915861F0A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04" y="2414492"/>
            <a:ext cx="11029615" cy="4643719"/>
          </a:xfrm>
        </p:spPr>
        <p:txBody>
          <a:bodyPr anchor="ctr">
            <a:normAutofit/>
          </a:bodyPr>
          <a:lstStyle/>
          <a:p>
            <a:pPr lvl="5"/>
            <a:r>
              <a:rPr lang="en-IN" sz="2000" b="1" dirty="0"/>
              <a:t>𝗦𝗧𝗨𝗗𝗘𝗡𝗧 :   </a:t>
            </a:r>
            <a:r>
              <a:rPr lang="en-US" sz="2000" b="1" dirty="0"/>
              <a:t>AARTHI A</a:t>
            </a:r>
            <a:endParaRPr lang="en-IN" sz="2000" b="1" dirty="0"/>
          </a:p>
          <a:p>
            <a:pPr lvl="5"/>
            <a:r>
              <a:rPr lang="en-IN" sz="2000" b="1" dirty="0"/>
              <a:t>𝗥𝗘𝗚𝗜𝗦𝗧𝗘𝗥 𝗡𝗢 𝗔𝗡𝗗 𝗡𝗠𝗜𝗗 :  autunm17032124054</a:t>
            </a:r>
            <a:r>
              <a:rPr lang="en-US" sz="2000" b="1" dirty="0"/>
              <a:t>33</a:t>
            </a:r>
            <a:endParaRPr lang="en-IN" sz="2000" b="1" dirty="0"/>
          </a:p>
          <a:p>
            <a:pPr lvl="5"/>
            <a:r>
              <a:rPr lang="en-IN" sz="2000" b="1" dirty="0"/>
              <a:t>𝗗𝗘𝗣𝗔𝗥𝗧𝗠𝗘𝗡𝗧 : 𝗕𝗖𝗔</a:t>
            </a:r>
          </a:p>
          <a:p>
            <a:pPr lvl="5"/>
            <a:r>
              <a:rPr lang="en-IN" sz="2000" b="1" dirty="0"/>
              <a:t>𝗖𝗢𝗟𝗟𝗘𝗚𝗘 :  𝗔𝗞𝗦𝗛𝗘𝗬𝗔𝗔 𝗖𝗢𝗟𝗟𝗘𝗚𝗘 𝗢𝗙 𝗔𝗥𝗧𝗦 𝗔𝗡𝗗 𝗦𝗖𝗜𝗘𝗡𝗖𝗘,</a:t>
            </a:r>
          </a:p>
          <a:p>
            <a:pPr marL="1671400" lvl="5" indent="0">
              <a:buNone/>
            </a:pPr>
            <a:r>
              <a:rPr lang="en-IN" sz="2000" b="1" dirty="0"/>
              <a:t>                       𝗨𝗡𝗜𝗩𝗘𝗥𝗦𝗜𝗧𝗬 𝗢𝗙 𝗠𝗔𝗗𝗥𝗔𝗦.</a:t>
            </a:r>
          </a:p>
        </p:txBody>
      </p:sp>
    </p:spTree>
    <p:extLst>
      <p:ext uri="{BB962C8B-B14F-4D97-AF65-F5344CB8AC3E}">
        <p14:creationId xmlns:p14="http://schemas.microsoft.com/office/powerpoint/2010/main" val="117790122"/>
      </p:ext>
    </p:extLst>
  </p:cSld>
  <p:clrMapOvr>
    <a:masterClrMapping/>
  </p:clrMapOvr>
  <p:transition spd="slow">
    <p:strips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583FB-3C4F-8755-2AB3-CC7A29FF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𝚁𝙴𝚂𝚄𝙻𝚃𝚂 𝙰𝙽𝙳 𝚂𝙲𝚁𝙴𝙴𝙽𝚂𝙷𝙾𝚃𝚂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6292A-4143-D37F-C397-3FEFC77426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Results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F853C-B971-ED5A-7D49-7E787F28B0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portfolio displace personal details, education, skills, and resume download option.</a:t>
            </a:r>
          </a:p>
          <a:p>
            <a:r>
              <a:rPr lang="en-IN" dirty="0"/>
              <a:t> the recent follows your </a:t>
            </a:r>
            <a:r>
              <a:rPr lang="en-IN" b="1" dirty="0"/>
              <a:t>purple</a:t>
            </a:r>
            <a:r>
              <a:rPr lang="en-IN" dirty="0"/>
              <a:t> </a:t>
            </a:r>
            <a:r>
              <a:rPr lang="en-IN" b="1" dirty="0"/>
              <a:t>theme </a:t>
            </a:r>
            <a:r>
              <a:rPr lang="en-IN" dirty="0"/>
              <a:t>with a clean, modern layout.</a:t>
            </a:r>
          </a:p>
          <a:p>
            <a:r>
              <a:rPr lang="en-IN" dirty="0"/>
              <a:t> smooth scrolling and over effects that implemented to improve </a:t>
            </a:r>
            <a:r>
              <a:rPr lang="en-IN" dirty="0" err="1"/>
              <a:t>intractivity</a:t>
            </a:r>
            <a:r>
              <a:rPr lang="en-IN" dirty="0"/>
              <a:t>.</a:t>
            </a:r>
          </a:p>
          <a:p>
            <a:r>
              <a:rPr lang="en-IN" dirty="0"/>
              <a:t> Thee final output is a user – friendly, responsive , and professional portfolio website that can be replace a static resume.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62B442-328C-9CF6-09AA-7EDF374DE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Screenshot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A3584B-B14B-7A40-0884-7ED8DB855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99095"/>
            <a:ext cx="2609348" cy="47889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BFE5AA-5B3B-38B4-8B1A-A5D757B70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432" y="1999095"/>
            <a:ext cx="2741292" cy="468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92247"/>
      </p:ext>
    </p:extLst>
  </p:cSld>
  <p:clrMapOvr>
    <a:masterClrMapping/>
  </p:clrMapOvr>
  <p:transition spd="slow">
    <p:strips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227C-BD91-E6B6-B21E-1FC9C154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           𝕮𝖔𝖓𝖈𝖑𝖚𝖘𝖎𝖔𝖓</a:t>
            </a: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9BA9C-1821-DF5A-630A-CAF3E8219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392" y="3310964"/>
            <a:ext cx="10379655" cy="17212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/>
              <a:t>The project “</a:t>
            </a:r>
            <a:r>
              <a:rPr lang="en-IN" b="1" dirty="0"/>
              <a:t>Interactive Digital Portfolio using HTML, CSS &amp; JavaScript “</a:t>
            </a:r>
            <a:r>
              <a:rPr lang="en-IN" dirty="0"/>
              <a:t>  successfully demonstrates how front-end  Web Technologies  can be used to create a dynamic and professional portfolio.</a:t>
            </a:r>
          </a:p>
          <a:p>
            <a:r>
              <a:rPr lang="en-IN" dirty="0"/>
              <a:t> it provides and </a:t>
            </a:r>
            <a:r>
              <a:rPr lang="en-IN" b="1" dirty="0"/>
              <a:t>interactive alternate </a:t>
            </a:r>
            <a:r>
              <a:rPr lang="en-IN" dirty="0"/>
              <a:t>to traditional resumes.</a:t>
            </a:r>
          </a:p>
          <a:p>
            <a:r>
              <a:rPr lang="en-IN" dirty="0"/>
              <a:t> the portfolio effectively highlights personal details, education , and resume download option in a User-friendly manner.</a:t>
            </a:r>
          </a:p>
          <a:p>
            <a:r>
              <a:rPr lang="en-IN" dirty="0"/>
              <a:t> the use of</a:t>
            </a:r>
            <a:r>
              <a:rPr lang="en-IN" b="1" dirty="0"/>
              <a:t> HTML for structure, CSS styling, and JavaScript for interactivity</a:t>
            </a:r>
            <a:r>
              <a:rPr lang="en-IN" dirty="0"/>
              <a:t> makes the project both technically sound and visually obtaining happily appealing.</a:t>
            </a:r>
          </a:p>
          <a:p>
            <a:r>
              <a:rPr lang="en-IN" dirty="0"/>
              <a:t> This project show cases the student’s</a:t>
            </a:r>
            <a:r>
              <a:rPr lang="en-IN" b="1" dirty="0"/>
              <a:t>  creativity, technical knowledge, and presentation skills,</a:t>
            </a:r>
            <a:r>
              <a:rPr lang="en-IN" dirty="0"/>
              <a:t> making it a valuable tool for academic and career opportunities.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91142"/>
      </p:ext>
    </p:extLst>
  </p:cSld>
  <p:clrMapOvr>
    <a:masterClrMapping/>
  </p:clrMapOvr>
  <p:transition spd="slow">
    <p:strips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10A8-149C-6DDA-17A2-C700156A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    🅟︎🅡︎🅞︎🅙︎🅔︎🅒︎🅣︎ 🅣︎🅘︎🅣︎🅛︎🅔︎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F15AE-4F03-6CC7-0C3D-79F5587EF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630000" lvl="2" indent="0">
              <a:buNone/>
            </a:pPr>
            <a:r>
              <a:rPr lang="en-IN" sz="4000" dirty="0"/>
              <a:t>      </a:t>
            </a:r>
            <a:r>
              <a:rPr lang="en-IN" sz="4000" b="1" dirty="0"/>
              <a:t>𝗜𝗡𝗧𝗘𝗥𝗔𝗖𝗧𝗜𝗩𝗘 𝗗𝗜𝗚𝗜𝗧𝗔𝗟 𝗣𝗢𝗥𝗧𝗙𝗢𝗟𝗜𝗢</a:t>
            </a:r>
          </a:p>
          <a:p>
            <a:pPr marL="630000" lvl="2" indent="0">
              <a:buNone/>
            </a:pPr>
            <a:r>
              <a:rPr lang="en-IN" sz="4000" b="1" dirty="0"/>
              <a:t>       𝗨𝗦𝗜𝗡𝗚 𝗛𝗧𝗠𝗟, 𝗖𝗦𝗦 &amp; 𝗝𝗔𝗩𝗔𝗦𝗖𝗥𝗜𝗣𝗧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85069127"/>
      </p:ext>
    </p:extLst>
  </p:cSld>
  <p:clrMapOvr>
    <a:masterClrMapping/>
  </p:clrMapOvr>
  <p:transition spd="slow">
    <p:strips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54CB-B736-37EB-4A2F-D83CD3030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         🅰︎🅶︎🅴︎🅽︎🆃︎🅰︎</a:t>
            </a:r>
            <a:endParaRPr lang="en-US" sz="4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3DAB51-9DA7-2853-21F1-EA97A86D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171" y="1948329"/>
            <a:ext cx="4307559" cy="476922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/>
              <a:t>Problem Statement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Project Overview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End users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Tools and Technologies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Portfolio design and layout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Features and Functionalities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Results and Screenshots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Conclusion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GitHub link </a:t>
            </a:r>
          </a:p>
        </p:txBody>
      </p:sp>
    </p:spTree>
    <p:extLst>
      <p:ext uri="{BB962C8B-B14F-4D97-AF65-F5344CB8AC3E}">
        <p14:creationId xmlns:p14="http://schemas.microsoft.com/office/powerpoint/2010/main" val="2656241858"/>
      </p:ext>
    </p:extLst>
  </p:cSld>
  <p:clrMapOvr>
    <a:masterClrMapping/>
  </p:clrMapOvr>
  <p:transition spd="slow">
    <p:strips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00DD-3DC7-8B3E-6A8E-F93759409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🄿🅁🄾🄱🄻🄴🄼    🅂🅃🄰🅃🄴🄼🄴🄽🅃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A4B1F-5589-77CC-A783-FE9123BED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276120"/>
            <a:ext cx="11029615" cy="3678303"/>
          </a:xfrm>
        </p:spPr>
        <p:txBody>
          <a:bodyPr>
            <a:normAutofit/>
          </a:bodyPr>
          <a:lstStyle/>
          <a:p>
            <a:r>
              <a:rPr lang="en-IN" sz="2000" dirty="0"/>
              <a:t>Static resumes do not provide an interactive experience for viewers and often fail to highlight technical skills India creative way. Using HTML, CSS and JavaScript, a student portfolio can be designed as a responsive and interactive web page that show cases personal details education skills soft skills and resume download.  This approach solve the problem of Limited traditional resume by creating </a:t>
            </a:r>
            <a:r>
              <a:rPr lang="en-IN" sz="2000" dirty="0" err="1"/>
              <a:t>ya</a:t>
            </a:r>
            <a:r>
              <a:rPr lang="en-IN" sz="2000" dirty="0"/>
              <a:t> dynamic , user friendly , and accessible that reflects both technical and presentation skills.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0396694"/>
      </p:ext>
    </p:extLst>
  </p:cSld>
  <p:clrMapOvr>
    <a:masterClrMapping/>
  </p:clrMapOvr>
  <p:transition spd="slow">
    <p:strips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4A42-D467-F0C9-388E-D54AF9EDB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    ℘𝘳ꪮ𝓳ꫀᥴ𝓽 ꪮꪜꫀ𝘳ꪜ𝓲ꫀ᭙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7987A-3332-2273-C3CB-1F32313E7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The project “ Interactive Digital  Portfolio using HTML, CSS and Java Script “ web - based application design to                        showcase personal and academic information India structured interactive format.</a:t>
            </a:r>
          </a:p>
          <a:p>
            <a:pPr marL="0" indent="0">
              <a:buNone/>
            </a:pPr>
            <a:r>
              <a:rPr lang="en-IN" dirty="0"/>
              <a:t>       The portfolio consists of the following coded components :</a:t>
            </a:r>
          </a:p>
          <a:p>
            <a:pPr lvl="1"/>
            <a:r>
              <a:rPr lang="en-IN" dirty="0"/>
              <a:t>HTML – Provides the structure of the portfolio (header, navigation, about, education, skills, resume section).</a:t>
            </a:r>
          </a:p>
          <a:p>
            <a:pPr lvl="1"/>
            <a:r>
              <a:rPr lang="en-IN" dirty="0"/>
              <a:t>CSS – Enhances the design with colours, layouts, rounded borders, and their responsive look using a purple theme.</a:t>
            </a:r>
          </a:p>
          <a:p>
            <a:pPr lvl="1"/>
            <a:r>
              <a:rPr lang="en-IN" dirty="0"/>
              <a:t>JavaScript – adds interactivity, such as smooth scrolling when clicking on navigation links.</a:t>
            </a:r>
          </a:p>
          <a:p>
            <a:pPr marL="324000" lvl="1" indent="0">
              <a:buNone/>
            </a:pPr>
            <a:r>
              <a:rPr lang="en-IN" dirty="0"/>
              <a:t>   This portfolio highlight the student’s About Me, Education, Skills, Soft skills and Resume Download option in user friendly digital format. The project demonstrates how front – end technologies can be applied to create a professional, interactive portfolio website.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54493"/>
      </p:ext>
    </p:extLst>
  </p:cSld>
  <p:clrMapOvr>
    <a:masterClrMapping/>
  </p:clrMapOvr>
  <p:transition spd="slow">
    <p:strips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FE55-3760-2EDD-026B-9CDB31AA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 𝘞𝘩𝘰 𝘢𝘳𝘦 𝘵𝘩𝘦 𝘦𝘯𝘥 𝘶𝘴𝘦𝘳𝘴?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C835-CBAF-70C3-B03A-B3A25D115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74942"/>
            <a:ext cx="11029615" cy="367830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  End Users </a:t>
            </a:r>
          </a:p>
          <a:p>
            <a:pPr marL="0" indent="0">
              <a:buNone/>
            </a:pPr>
            <a:r>
              <a:rPr lang="en-IN" b="1" dirty="0"/>
              <a:t>  The interactive “Digital  Portfolio”  developed using HTML, CSS, and JavaScript is mainly intention for 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Students &amp; Job Seekers – To present their education, skills, and achievements in a professional, interactive format instead of a static resume.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Recruiters &amp; Employers – To easily view a candidate’s profile, skills, and resume  download option in a structured and attractive web page.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Faculty / Academic Evaluators – To </a:t>
            </a:r>
            <a:r>
              <a:rPr lang="en-IN" dirty="0" err="1"/>
              <a:t>asseses</a:t>
            </a:r>
            <a:r>
              <a:rPr lang="en-IN" dirty="0"/>
              <a:t> the  student’s  technical knowledge, coding ability, and creative in building a digital portfolio.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Peers &amp; General Audience – To view and get inspired by the portfolio design, content, and coding approach.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85277"/>
      </p:ext>
    </p:extLst>
  </p:cSld>
  <p:clrMapOvr>
    <a:masterClrMapping/>
  </p:clrMapOvr>
  <p:transition spd="slow">
    <p:strips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1090-D442-0542-6120-62E00846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𝓣𝓸𝓸𝓵𝓼 𝓪𝓷𝓭 𝓽𝓮𝓬𝓱𝓲𝓺𝓾𝓮𝓼:</a:t>
            </a:r>
            <a:endParaRPr lang="en-US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19387-2CBC-EBE9-4002-E9DAF27272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                    Tools Used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03F68-18D5-EB58-0A67-48D6F0D61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         Techniques Applied  in Code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2DEED2-2504-10BB-313B-D0B4CB8FE9C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HTML – used for structuring sections like header,, navigation,  about, education,  skills, and resume.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CSS – applied for styling, adding back background  </a:t>
            </a:r>
            <a:r>
              <a:rPr lang="en-IN" dirty="0" err="1"/>
              <a:t>colors</a:t>
            </a:r>
            <a:r>
              <a:rPr lang="en-IN" dirty="0"/>
              <a:t> ( purple theme ), rounded borders, Shadows, and layout adjustments.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JavaScript – implemented smooth scrolling effect for interactive navigation between sections.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Responsive Design – used flexible styling (like  object- fit, border – radius, box- Shadow) to make the site user- friendly and visually appealing.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82A1D3C-1DAC-FC37-37FB-5D361CC5D0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Visual Studio Code ( VS Code)- Code editor for writing on testing HTML, CSS, and JavaScript.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Web Browser (Chrome/Edge/</a:t>
            </a:r>
            <a:r>
              <a:rPr lang="en-IN" dirty="0" err="1"/>
              <a:t>FireFox</a:t>
            </a:r>
            <a:r>
              <a:rPr lang="en-IN" dirty="0"/>
              <a:t>) - To run and test the portfolio website.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PowerPoint – For presenting the project details.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69188"/>
      </p:ext>
    </p:extLst>
  </p:cSld>
  <p:clrMapOvr>
    <a:masterClrMapping/>
  </p:clrMapOvr>
  <p:transition spd="slow">
    <p:strips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CEC6D-0F84-4D6B-EF34-A28C5E10F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</a:t>
            </a:r>
            <a:r>
              <a:rPr lang="en-IN" sz="4400" dirty="0" err="1"/>
              <a:t>P̲o̲r̲t̲f̲o̲l̲i̲o</a:t>
            </a:r>
            <a:r>
              <a:rPr lang="en-IN" sz="4400" dirty="0"/>
              <a:t>̲ </a:t>
            </a:r>
            <a:r>
              <a:rPr lang="en-IN" sz="4400" dirty="0" err="1"/>
              <a:t>d̲e̲s̲i̲g̲n</a:t>
            </a:r>
            <a:r>
              <a:rPr lang="en-IN" sz="4400" dirty="0"/>
              <a:t>̲ </a:t>
            </a:r>
            <a:r>
              <a:rPr lang="en-IN" sz="4400" dirty="0" err="1"/>
              <a:t>a̲n̲d</a:t>
            </a:r>
            <a:r>
              <a:rPr lang="en-IN" sz="4400" dirty="0"/>
              <a:t>̲ </a:t>
            </a:r>
            <a:r>
              <a:rPr lang="en-IN" sz="4400" dirty="0" err="1"/>
              <a:t>l̲a̲y̲o̲u̲t</a:t>
            </a:r>
            <a:r>
              <a:rPr lang="en-IN" sz="4400" dirty="0"/>
              <a:t>̲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3158A-D3E4-F933-C5DF-1838F2726E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𝗗𝗲𝘀𝗶𝗴𝗻 𝗘𝗹𝗲𝗺𝗲𝗻𝘁𝘀 ( 𝗳𝗿𝗼𝗺 𝗖𝗦𝗦 𝗰𝗼𝗱𝗲 ) :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0465A-403D-DCF9-9558-BB691A186D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Purple Theme </a:t>
            </a:r>
            <a:r>
              <a:rPr lang="en-IN" dirty="0"/>
              <a:t> : Backgrounds styled with background –  colour : #8a1994 ( header ) and #fd73bf (body).</a:t>
            </a:r>
          </a:p>
          <a:p>
            <a:r>
              <a:rPr lang="en-IN" b="1" dirty="0"/>
              <a:t>Rounded Corners &amp; Shadows : </a:t>
            </a:r>
            <a:r>
              <a:rPr lang="en-IN" dirty="0"/>
              <a:t>border-radius and box-shadow used for sections to give a chard- like effect .</a:t>
            </a:r>
          </a:p>
          <a:p>
            <a:r>
              <a:rPr lang="en-IN" b="1" dirty="0"/>
              <a:t>Typography : </a:t>
            </a:r>
            <a:r>
              <a:rPr lang="en-IN" dirty="0"/>
              <a:t>font-family : Arial, sans-serif for a clean and modern look.</a:t>
            </a:r>
          </a:p>
          <a:p>
            <a:r>
              <a:rPr lang="en-IN" b="1" dirty="0"/>
              <a:t>Profile Section : </a:t>
            </a:r>
            <a:r>
              <a:rPr lang="en-IN" dirty="0"/>
              <a:t>Header contains name, role, and an optional profile picture with border-radius : 75%.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EB3D03-77C3-5E6A-3161-8603C186D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𝗟𝗮𝘆𝗼𝘂𝘁 ( 𝗳𝗿𝗼𝗺 𝗛𝗧𝗠𝗟 𝘀𝘁𝗿𝘂𝗰𝘁𝘂𝗿𝗲 ) :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3BC06-51BA-AD25-AB69-57E9B2368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70721" y="2926052"/>
            <a:ext cx="5393100" cy="2934999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Header : Contains Name &amp; Title (“Student”).</a:t>
            </a:r>
          </a:p>
          <a:p>
            <a:r>
              <a:rPr lang="en-IN" b="1" dirty="0"/>
              <a:t>Navigation Bar : </a:t>
            </a:r>
            <a:r>
              <a:rPr lang="en-IN" dirty="0"/>
              <a:t>Links to sections ( About, Education, Skills, Soft Skills, Resume )</a:t>
            </a:r>
            <a:r>
              <a:rPr lang="en-IN" b="1" dirty="0"/>
              <a:t>.</a:t>
            </a:r>
          </a:p>
          <a:p>
            <a:r>
              <a:rPr lang="en-IN" b="1" dirty="0"/>
              <a:t>Section Layouts : </a:t>
            </a:r>
            <a:r>
              <a:rPr lang="en-IN" dirty="0"/>
              <a:t>Each section (&lt;section&gt;) holds specific content inside. Section – content with padding and margins.</a:t>
            </a:r>
          </a:p>
          <a:p>
            <a:r>
              <a:rPr lang="en-IN" b="1" dirty="0"/>
              <a:t>Resume Section : </a:t>
            </a:r>
            <a:r>
              <a:rPr lang="en-IN" dirty="0"/>
              <a:t>Include a Download CV option (&lt;a 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href</a:t>
            </a:r>
            <a:r>
              <a:rPr lang="en-IN" dirty="0"/>
              <a:t> =“resume. jpg</a:t>
            </a:r>
            <a:r>
              <a:rPr lang="en-IN" b="1" dirty="0"/>
              <a:t>”&gt; </a:t>
            </a:r>
            <a:r>
              <a:rPr lang="en-IN" dirty="0"/>
              <a:t>Download CV &lt;/a&gt;</a:t>
            </a:r>
            <a:r>
              <a:rPr lang="en-IN" b="1" dirty="0"/>
              <a:t>).</a:t>
            </a:r>
          </a:p>
          <a:p>
            <a:r>
              <a:rPr lang="en-IN" b="1" dirty="0"/>
              <a:t>Footer : </a:t>
            </a:r>
            <a:r>
              <a:rPr lang="en-IN" dirty="0"/>
              <a:t>Displays copyright.</a:t>
            </a:r>
          </a:p>
          <a:p>
            <a:r>
              <a:rPr lang="en-IN" b="1" dirty="0"/>
              <a:t>Smooth scrolling effect when clicking navigation links(</a:t>
            </a:r>
            <a:r>
              <a:rPr lang="en-IN" dirty="0"/>
              <a:t>window. scrollTo ({behaviour : ‘ smooth ‘})).</a:t>
            </a: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3161483"/>
      </p:ext>
    </p:extLst>
  </p:cSld>
  <p:clrMapOvr>
    <a:masterClrMapping/>
  </p:clrMapOvr>
  <p:transition spd="slow">
    <p:strips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9D95E-3D68-FAE4-340E-A730F102B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𝔽𝔼𝔸𝕋𝕌ℝ𝔼𝕊 𝔸ℕ𝔻 𝔽𝕌ℕℂ𝕋𝕀𝕆ℕ𝔸𝕃𝕀𝕋𝕀𝔼𝕊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8164B-5CE3-AEEA-5E7D-DB7A25346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Features (What it offers)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C5203-0D14-D551-E539-56ADD689AE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IN" b="1" dirty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C19EC1-9454-3602-5FBC-AB7E67576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Functionalities (How it works)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C949AC-2011-4834-726B-9A40D3626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1193" y="3211082"/>
            <a:ext cx="5393100" cy="2934999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dirty="0"/>
              <a:t>Personalized Portfolio – </a:t>
            </a:r>
            <a:r>
              <a:rPr lang="en-IN" dirty="0"/>
              <a:t>Displays student details (About me, Education, Skills, Soft skills ).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Purple-Themed UI – </a:t>
            </a:r>
            <a:r>
              <a:rPr lang="en-IN" dirty="0"/>
              <a:t>Attractive and modern </a:t>
            </a:r>
            <a:r>
              <a:rPr lang="en-IN" dirty="0" err="1"/>
              <a:t>color</a:t>
            </a:r>
            <a:r>
              <a:rPr lang="en-IN" dirty="0"/>
              <a:t> scheme (#8a1994, #fd73bf).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Resume Download Option – </a:t>
            </a:r>
            <a:r>
              <a:rPr lang="en-IN" dirty="0"/>
              <a:t>Provides a link (&lt;a </a:t>
            </a:r>
            <a:r>
              <a:rPr lang="en-IN" dirty="0" err="1"/>
              <a:t>href</a:t>
            </a:r>
            <a:r>
              <a:rPr lang="en-IN" dirty="0"/>
              <a:t>=“resume. jpg”&gt;Download CV&lt;/a&gt; to access the CV.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Responsive Sections – </a:t>
            </a:r>
            <a:r>
              <a:rPr lang="en-IN" dirty="0"/>
              <a:t>Each section is styled (. Section-content) with rounded corners and shadows for readability.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Navigation Bar – </a:t>
            </a:r>
            <a:r>
              <a:rPr lang="en-IN" dirty="0"/>
              <a:t>Easy access to different sections of the portfolio.</a:t>
            </a:r>
            <a:endParaRPr lang="en-IN" b="1" dirty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C39525D-EFEB-214E-9F8D-F2F6826CF1A9}"/>
              </a:ext>
            </a:extLst>
          </p:cNvPr>
          <p:cNvSpPr txBox="1">
            <a:spLocks/>
          </p:cNvSpPr>
          <p:nvPr/>
        </p:nvSpPr>
        <p:spPr>
          <a:xfrm>
            <a:off x="6217706" y="3270430"/>
            <a:ext cx="5393100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IN" b="1" dirty="0"/>
              <a:t>Smooth Scrolling </a:t>
            </a:r>
            <a:r>
              <a:rPr lang="en-IN" dirty="0"/>
              <a:t> – implemented in JavaScript for seamless navigation between sections.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Profile Picture option -</a:t>
            </a:r>
            <a:r>
              <a:rPr lang="en-IN" dirty="0"/>
              <a:t> circular design created with border-radius : 75% and object-fit : cover.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Interactive Links </a:t>
            </a:r>
            <a:r>
              <a:rPr lang="en-IN" dirty="0"/>
              <a:t> – Navigation links (&lt;a </a:t>
            </a:r>
            <a:r>
              <a:rPr lang="en-IN" dirty="0" err="1"/>
              <a:t>href</a:t>
            </a:r>
            <a:r>
              <a:rPr lang="en-IN" dirty="0"/>
              <a:t>=“#section”&gt;)scroll to respective sections dynamically.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Hover Effect on Buttons – </a:t>
            </a:r>
            <a:r>
              <a:rPr lang="en-IN" dirty="0"/>
              <a:t>Resume download button styled with hover (.section – content ) with rounded corners and shadows for readability.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Navigation Bar – </a:t>
            </a:r>
            <a:r>
              <a:rPr lang="en-IN" dirty="0"/>
              <a:t>easy access to different sections of the portfolio. </a:t>
            </a:r>
          </a:p>
        </p:txBody>
      </p:sp>
    </p:spTree>
    <p:extLst>
      <p:ext uri="{BB962C8B-B14F-4D97-AF65-F5344CB8AC3E}">
        <p14:creationId xmlns:p14="http://schemas.microsoft.com/office/powerpoint/2010/main" val="799457025"/>
      </p:ext>
    </p:extLst>
  </p:cSld>
  <p:clrMapOvr>
    <a:masterClrMapping/>
  </p:clrMapOvr>
  <p:transition spd="slow">
    <p:strips dir="ru"/>
  </p:transition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</vt:lpstr>
      <vt:lpstr>                DIGITAL   PORTFOLIO </vt:lpstr>
      <vt:lpstr>                   🅟︎🅡︎🅞︎🅙︎🅔︎🅒︎🅣︎ 🅣︎🅘︎🅣︎🅛︎🅔︎</vt:lpstr>
      <vt:lpstr>                        🅰︎🅶︎🅴︎🅽︎🆃︎🅰︎</vt:lpstr>
      <vt:lpstr>             🄿🅁🄾🄱🄻🄴🄼    🅂🅃🄰🅃🄴🄼🄴🄽🅃</vt:lpstr>
      <vt:lpstr>                   ℘𝘳ꪮ𝓳ꫀᥴ𝓽 ꪮꪜꫀ𝘳ꪜ𝓲ꫀ᭙</vt:lpstr>
      <vt:lpstr>                𝘞𝘩𝘰 𝘢𝘳𝘦 𝘵𝘩𝘦 𝘦𝘯𝘥 𝘶𝘴𝘦𝘳𝘴?</vt:lpstr>
      <vt:lpstr>               𝓣𝓸𝓸𝓵𝓼 𝓪𝓷𝓭 𝓽𝓮𝓬𝓱𝓲𝓺𝓾𝓮𝓼:</vt:lpstr>
      <vt:lpstr>       P̲o̲r̲t̲f̲o̲l̲i̲o̲ d̲e̲s̲i̲g̲n̲ a̲n̲d̲ l̲a̲y̲o̲u̲t̲</vt:lpstr>
      <vt:lpstr>                         𝔽𝔼𝔸𝕋𝕌ℝ𝔼𝕊 𝔸ℕ𝔻 𝔽𝕌ℕℂ𝕋𝕀𝕆ℕ𝔸𝕃𝕀𝕋𝕀𝔼𝕊</vt:lpstr>
      <vt:lpstr>           𝚁𝙴𝚂𝚄𝙻𝚃𝚂 𝙰𝙽𝙳 𝚂𝙲𝚁𝙴𝙴𝙽𝚂𝙷𝙾𝚃𝚂</vt:lpstr>
      <vt:lpstr>                          𝕮𝖔𝖓𝖈𝖑𝖚𝖘𝖎𝖔𝖓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DIGITAL   PORTFOLIO </dc:title>
  <dc:creator>rohinibalasundaram285@gmail.com</dc:creator>
  <cp:lastModifiedBy>Lusukuthi 88</cp:lastModifiedBy>
  <cp:revision>9</cp:revision>
  <dcterms:created xsi:type="dcterms:W3CDTF">2025-09-06T08:07:40Z</dcterms:created>
  <dcterms:modified xsi:type="dcterms:W3CDTF">2025-09-09T08:23:08Z</dcterms:modified>
</cp:coreProperties>
</file>