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63" r:id="rId10"/>
    <p:sldId id="265" r:id="rId11"/>
    <p:sldId id="264" r:id="rId12"/>
    <p:sldId id="266" r:id="rId13"/>
    <p:sldId id="267" r:id="rId14"/>
    <p:sldId id="262" r:id="rId15"/>
    <p:sldId id="268" r:id="rId16"/>
    <p:sldId id="269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69698-120C-4B18-95A4-9DBA31EFA20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34CC-ADD9-4D2C-AEAF-C5F6CB37A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 smtClean="0"/>
              <a:t>J.K.K MUNIRAJAH COLLEGE OF TECHNOLOGY</a:t>
            </a:r>
            <a:endParaRPr lang="en-US" sz="32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dirty="0" smtClean="0"/>
              <a:t> IBM PROJECT PHASE 3</a:t>
            </a:r>
          </a:p>
          <a:p>
            <a:pPr algn="ctr">
              <a:buNone/>
            </a:pPr>
            <a:r>
              <a:rPr lang="en-IN" b="1" dirty="0" smtClean="0"/>
              <a:t>    FLOOD MONITORING AND EARLY WARNING SYSTEM</a:t>
            </a:r>
          </a:p>
          <a:p>
            <a:pPr algn="ctr">
              <a:buNone/>
            </a:pPr>
            <a:r>
              <a:rPr lang="en-IN" b="1" dirty="0" smtClean="0"/>
              <a:t>                                   </a:t>
            </a:r>
            <a:r>
              <a:rPr lang="en-US" b="1" dirty="0" smtClean="0"/>
              <a:t>TEAM LEADER:</a:t>
            </a:r>
          </a:p>
          <a:p>
            <a:pPr algn="ctr">
              <a:buNone/>
            </a:pP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      </a:t>
            </a:r>
            <a:r>
              <a:rPr lang="en-IN" dirty="0" smtClean="0"/>
              <a:t>NARMATHA M</a:t>
            </a:r>
          </a:p>
          <a:p>
            <a:pPr algn="ctr">
              <a:buNone/>
            </a:pPr>
            <a:r>
              <a:rPr lang="en-IN" b="1" dirty="0" smtClean="0"/>
              <a:t> </a:t>
            </a:r>
            <a:r>
              <a:rPr lang="en-IN" b="1" dirty="0" smtClean="0"/>
              <a:t>                                       TEAM MEMBERS : </a:t>
            </a:r>
          </a:p>
          <a:p>
            <a:pPr algn="ctr">
              <a:buNone/>
            </a:pPr>
            <a:r>
              <a:rPr lang="en-IN" b="1" dirty="0" smtClean="0"/>
              <a:t> </a:t>
            </a:r>
            <a:r>
              <a:rPr lang="en-IN" b="1" dirty="0" smtClean="0"/>
              <a:t>                                  </a:t>
            </a:r>
            <a:r>
              <a:rPr lang="en-IN" dirty="0" smtClean="0"/>
              <a:t>SHARMILA V </a:t>
            </a:r>
          </a:p>
          <a:p>
            <a:pPr algn="ctr">
              <a:buNone/>
            </a:pPr>
            <a:r>
              <a:rPr lang="en-IN" dirty="0" smtClean="0"/>
              <a:t>                                       SOUNDARIYA S </a:t>
            </a:r>
          </a:p>
          <a:p>
            <a:pPr algn="ctr">
              <a:buNone/>
            </a:pPr>
            <a:r>
              <a:rPr lang="en-IN" dirty="0" smtClean="0"/>
              <a:t>                          ARTHI V  </a:t>
            </a:r>
          </a:p>
          <a:p>
            <a:pPr algn="ctr">
              <a:buNone/>
            </a:pPr>
            <a:r>
              <a:rPr lang="en-IN" dirty="0" smtClean="0"/>
              <a:t>                                  SHARMILA V     </a:t>
            </a:r>
            <a:r>
              <a:rPr lang="en-IN" b="1" dirty="0" smtClean="0"/>
              <a:t>            </a:t>
            </a:r>
            <a:endParaRPr lang="en-IN" b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592935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out=9;                        //This is the TRIG pin of the ultrasonic Sensor HC-SR04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// </a:t>
            </a:r>
            <a:r>
              <a:rPr lang="en-US" sz="2000" dirty="0" smtClean="0"/>
              <a:t>Define pin numbers for various </a:t>
            </a:r>
            <a:r>
              <a:rPr lang="en-US" sz="2000" dirty="0" smtClean="0"/>
              <a:t>components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green=10;</a:t>
            </a:r>
            <a:br>
              <a:rPr lang="en-US" sz="2000" dirty="0" smtClean="0"/>
            </a:br>
            <a:r>
              <a:rPr lang="en-US" sz="2000" dirty="0" smtClean="0"/>
              <a:t> 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orange=11;</a:t>
            </a:r>
            <a:br>
              <a:rPr lang="en-US" sz="2000" dirty="0" smtClean="0"/>
            </a:br>
            <a:r>
              <a:rPr lang="en-US" sz="2000" dirty="0" smtClean="0"/>
              <a:t>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red=12;</a:t>
            </a:r>
            <a:br>
              <a:rPr lang="en-US" sz="2000" dirty="0" smtClean="0"/>
            </a:br>
            <a:r>
              <a:rPr lang="en-US" sz="2000" dirty="0" smtClean="0"/>
              <a:t> 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buzz=13;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void setup()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  // Start serial communication with a baud rate of 9600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b="1" dirty="0" err="1" smtClean="0"/>
              <a:t>Serial</a:t>
            </a:r>
            <a:r>
              <a:rPr lang="en-US" sz="2000" dirty="0" err="1" smtClean="0"/>
              <a:t>.begin</a:t>
            </a:r>
            <a:r>
              <a:rPr lang="en-US" sz="2000" dirty="0" smtClean="0"/>
              <a:t>(9600);</a:t>
            </a:r>
            <a:br>
              <a:rPr lang="en-US" sz="2000" dirty="0" smtClean="0"/>
            </a:br>
            <a:r>
              <a:rPr lang="en-US" sz="2000" dirty="0" smtClean="0"/>
              <a:t>  // Initialize the LCD with 16 columns and 2 rows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lcd.begin</a:t>
            </a:r>
            <a:r>
              <a:rPr lang="en-US" sz="2000" dirty="0" smtClean="0"/>
              <a:t>(16, 2);</a:t>
            </a:r>
            <a:br>
              <a:rPr lang="en-US" sz="2000" dirty="0" smtClean="0"/>
            </a:br>
            <a:r>
              <a:rPr lang="en-US" sz="2000" dirty="0" smtClean="0"/>
              <a:t>  // Set pin modes for various components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(in, INPUT);</a:t>
            </a:r>
            <a:br>
              <a:rPr lang="en-US" sz="2000" dirty="0" smtClean="0"/>
            </a:b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571480"/>
            <a:ext cx="6500826" cy="4857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(out</a:t>
            </a:r>
            <a:r>
              <a:rPr lang="en-US" sz="2000" dirty="0" smtClean="0"/>
              <a:t>, OUTPUT);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(green, OUTPUT);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(orange, OUTPUT);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(red, OUTPUT);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(buzz, OUTPUT);</a:t>
            </a:r>
          </a:p>
          <a:p>
            <a:r>
              <a:rPr lang="en-US" sz="2000" dirty="0" smtClean="0"/>
              <a:t>  // Initialize the DHT sensor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dht.begin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 // Set initial states for LEDs and buzzer to LOW (off)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green,LOW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orange,LOW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red,LOW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buzz,LOW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// Display a startup message on the LCD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lcd.setCursor</a:t>
            </a:r>
            <a:r>
              <a:rPr lang="en-US" sz="2000" dirty="0" smtClean="0"/>
              <a:t>(0, 0);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("Flood Monitoring");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928671"/>
            <a:ext cx="63579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lcd.setCursor</a:t>
            </a:r>
            <a:r>
              <a:rPr lang="en-US" sz="2000" dirty="0" smtClean="0"/>
              <a:t>(0,1);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("Alerting System");</a:t>
            </a:r>
          </a:p>
          <a:p>
            <a:r>
              <a:rPr lang="en-US" sz="2000" dirty="0" smtClean="0"/>
              <a:t>  // Wait for 5 seconds and then clear the LCD</a:t>
            </a:r>
          </a:p>
          <a:p>
            <a:r>
              <a:rPr lang="en-US" sz="2000" dirty="0" smtClean="0"/>
              <a:t>  delay(5000); 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lcd.clear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void loop()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  // Read temperature and humidity from the DHT22 sensor</a:t>
            </a:r>
          </a:p>
          <a:p>
            <a:r>
              <a:rPr lang="en-US" sz="2000" dirty="0" smtClean="0"/>
              <a:t>  float T = </a:t>
            </a:r>
            <a:r>
              <a:rPr lang="en-US" sz="2000" dirty="0" err="1" smtClean="0"/>
              <a:t>dht.readTemperature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 float H = </a:t>
            </a:r>
            <a:r>
              <a:rPr lang="en-US" sz="2000" dirty="0" err="1" smtClean="0"/>
              <a:t>dht.readHumidity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 // Check if the sensor data is valid</a:t>
            </a:r>
          </a:p>
          <a:p>
            <a:r>
              <a:rPr lang="en-US" sz="2000" dirty="0" smtClean="0"/>
              <a:t>  if (</a:t>
            </a:r>
            <a:r>
              <a:rPr lang="en-US" sz="2000" dirty="0" err="1" smtClean="0"/>
              <a:t>isnan</a:t>
            </a:r>
            <a:r>
              <a:rPr lang="en-US" sz="2000" dirty="0" smtClean="0"/>
              <a:t>(H) &amp;&amp; </a:t>
            </a:r>
            <a:r>
              <a:rPr lang="en-US" sz="2000" dirty="0" err="1" smtClean="0"/>
              <a:t>isnan</a:t>
            </a:r>
            <a:r>
              <a:rPr lang="en-US" sz="2000" dirty="0" smtClean="0"/>
              <a:t>(T)) { </a:t>
            </a:r>
          </a:p>
          <a:p>
            <a:r>
              <a:rPr lang="en-US" sz="2000" dirty="0" smtClean="0"/>
              <a:t>  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("ERROR");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 return;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 float f = </a:t>
            </a:r>
            <a:r>
              <a:rPr lang="en-US" sz="2000" dirty="0" err="1" smtClean="0"/>
              <a:t>dht.readTemperature</a:t>
            </a:r>
            <a:r>
              <a:rPr lang="en-US" sz="2000" dirty="0" smtClean="0"/>
              <a:t>(true);</a:t>
            </a:r>
            <a:br>
              <a:rPr lang="en-US" sz="2000" dirty="0" smtClean="0"/>
            </a:br>
            <a:r>
              <a:rPr lang="en-US" sz="2000" dirty="0" smtClean="0"/>
              <a:t>  // Read distance from the ultrasonic sensor (HC-SR04)</a:t>
            </a:r>
            <a:br>
              <a:rPr lang="en-US" sz="2000" dirty="0" smtClean="0"/>
            </a:br>
            <a:r>
              <a:rPr lang="en-US" sz="2000" dirty="0" smtClean="0"/>
              <a:t>  long </a:t>
            </a:r>
            <a:r>
              <a:rPr lang="en-US" sz="2000" dirty="0" err="1" smtClean="0"/>
              <a:t>dur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  long dist;</a:t>
            </a:r>
            <a:br>
              <a:rPr lang="en-US" sz="2000" dirty="0" smtClean="0"/>
            </a:br>
            <a:r>
              <a:rPr lang="en-US" sz="2000" dirty="0" smtClean="0"/>
              <a:t>  long per;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out,LOW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delayMicroseconds</a:t>
            </a:r>
            <a:r>
              <a:rPr lang="en-US" sz="2000" dirty="0" smtClean="0"/>
              <a:t>(2);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out,HIGH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delayMicroseconds</a:t>
            </a:r>
            <a:r>
              <a:rPr lang="en-US" sz="2000" dirty="0" smtClean="0"/>
              <a:t>(10);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out,LOW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dur</a:t>
            </a:r>
            <a:r>
              <a:rPr lang="en-US" sz="2000" dirty="0" smtClean="0"/>
              <a:t>=</a:t>
            </a:r>
            <a:r>
              <a:rPr lang="en-US" sz="2000" dirty="0" err="1" smtClean="0"/>
              <a:t>pulseIn</a:t>
            </a:r>
            <a:r>
              <a:rPr lang="en-US" sz="2000" dirty="0" smtClean="0"/>
              <a:t>(</a:t>
            </a:r>
            <a:r>
              <a:rPr lang="en-US" sz="2000" dirty="0" err="1" smtClean="0"/>
              <a:t>in,HIGH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dist=(</a:t>
            </a:r>
            <a:r>
              <a:rPr lang="en-US" sz="2000" dirty="0" err="1" smtClean="0"/>
              <a:t>dur</a:t>
            </a:r>
            <a:r>
              <a:rPr lang="en-US" sz="2000" dirty="0" smtClean="0"/>
              <a:t>*0.034)/2;</a:t>
            </a:r>
            <a:br>
              <a:rPr lang="en-US" sz="2000" dirty="0" smtClean="0"/>
            </a:br>
            <a:r>
              <a:rPr lang="en-US" sz="2000" dirty="0" smtClean="0"/>
              <a:t>  // Map the distance value to a percentage value</a:t>
            </a:r>
            <a:br>
              <a:rPr lang="en-US" sz="2000" dirty="0" smtClean="0"/>
            </a:br>
            <a:endParaRPr 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500042"/>
            <a:ext cx="6929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per=map(dist,10.5,2,0,100);</a:t>
            </a:r>
          </a:p>
          <a:p>
            <a:r>
              <a:rPr lang="en-US" dirty="0" smtClean="0"/>
              <a:t>  // Ensure that the percentage value is within bounds</a:t>
            </a:r>
          </a:p>
          <a:p>
            <a:r>
              <a:rPr lang="en-US" dirty="0" smtClean="0"/>
              <a:t>  if(per&lt;0)</a:t>
            </a:r>
          </a:p>
          <a:p>
            <a:r>
              <a:rPr lang="en-US" dirty="0" smtClean="0"/>
              <a:t>  {</a:t>
            </a:r>
          </a:p>
          <a:p>
            <a:r>
              <a:rPr lang="en-US" dirty="0" smtClean="0"/>
              <a:t>    per=0;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>  if(per&gt;100)</a:t>
            </a:r>
          </a:p>
          <a:p>
            <a:r>
              <a:rPr lang="en-US" dirty="0" smtClean="0"/>
              <a:t>  {</a:t>
            </a:r>
          </a:p>
          <a:p>
            <a:r>
              <a:rPr lang="en-US" dirty="0" smtClean="0"/>
              <a:t>    per=100;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>  // Print sensor data and percentage value to serial</a:t>
            </a:r>
          </a:p>
          <a:p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(("Humidity: "));</a:t>
            </a:r>
          </a:p>
          <a:p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(H);</a:t>
            </a:r>
          </a:p>
          <a:p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(("%  Temperature: "));</a:t>
            </a:r>
          </a:p>
          <a:p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(T);</a:t>
            </a:r>
          </a:p>
          <a:p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</a:t>
            </a:r>
            <a:r>
              <a:rPr lang="en-US" dirty="0" smtClean="0"/>
              <a:t>("%   Water Level:");</a:t>
            </a:r>
          </a:p>
          <a:p>
            <a:r>
              <a:rPr lang="en-US" dirty="0" smtClean="0"/>
              <a:t>  </a:t>
            </a:r>
            <a:r>
              <a:rPr lang="en-US" b="1" dirty="0" err="1" smtClean="0"/>
              <a:t>Serial</a:t>
            </a:r>
            <a:r>
              <a:rPr lang="en-US" dirty="0" err="1" smtClean="0"/>
              <a:t>.println</a:t>
            </a:r>
            <a:r>
              <a:rPr lang="en-US" dirty="0" smtClean="0"/>
              <a:t>(String(per));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lcd.setCursor</a:t>
            </a:r>
            <a:r>
              <a:rPr lang="en-US" dirty="0" smtClean="0"/>
              <a:t>(0,0);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lcd.print</a:t>
            </a:r>
            <a:r>
              <a:rPr lang="en-US" dirty="0" smtClean="0"/>
              <a:t>("Temperature:");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lcd.setCursor</a:t>
            </a:r>
            <a:r>
              <a:rPr lang="en-US" dirty="0" smtClean="0"/>
              <a:t>(0,1);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428604"/>
            <a:ext cx="60007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lcd.print</a:t>
            </a:r>
            <a:r>
              <a:rPr lang="en-US" sz="2000" dirty="0" smtClean="0"/>
              <a:t>("Humidity   :");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lcd.setCursor</a:t>
            </a:r>
            <a:r>
              <a:rPr lang="en-US" sz="2000" dirty="0" smtClean="0"/>
              <a:t>(12,0);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(T);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lcd.setCursor</a:t>
            </a:r>
            <a:r>
              <a:rPr lang="en-US" sz="2000" dirty="0" smtClean="0"/>
              <a:t>(12,1);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(H);</a:t>
            </a:r>
          </a:p>
          <a:p>
            <a:r>
              <a:rPr lang="en-US" sz="2000" dirty="0" smtClean="0"/>
              <a:t>  delay(1000);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lcd.clear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("Water Level:");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(String(per));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("%  ");</a:t>
            </a:r>
          </a:p>
          <a:p>
            <a:r>
              <a:rPr lang="en-US" sz="2000" dirty="0" smtClean="0"/>
              <a:t>  // Check water level and set alert levels</a:t>
            </a:r>
          </a:p>
          <a:p>
            <a:r>
              <a:rPr lang="en-US" sz="2000" dirty="0" smtClean="0"/>
              <a:t>  if(dist&lt;=3)</a:t>
            </a:r>
          </a:p>
          <a:p>
            <a:r>
              <a:rPr lang="en-US" sz="2000" dirty="0" smtClean="0"/>
              <a:t>  {</a:t>
            </a:r>
          </a:p>
          <a:p>
            <a:r>
              <a:rPr lang="en-US" sz="2000" dirty="0" smtClean="0"/>
              <a:t>      </a:t>
            </a:r>
            <a:r>
              <a:rPr lang="en-US" sz="2000" dirty="0" err="1" smtClean="0"/>
              <a:t>lcd.setCursor</a:t>
            </a:r>
            <a:r>
              <a:rPr lang="en-US" sz="2000" dirty="0" smtClean="0"/>
              <a:t>(0,1);</a:t>
            </a:r>
          </a:p>
          <a:p>
            <a:r>
              <a:rPr lang="en-US" sz="2000" dirty="0" smtClean="0"/>
              <a:t>    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("Red Alert!   ");</a:t>
            </a:r>
          </a:p>
          <a:p>
            <a:r>
              <a:rPr lang="en-US" sz="2000" dirty="0" smtClean="0"/>
              <a:t>  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red,HIGH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green,LOW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orange,LOW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buzz,HIGH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delay(2000);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142984"/>
            <a:ext cx="6500858" cy="54292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buzz,LOW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  delay(2000);</a:t>
            </a:r>
            <a:br>
              <a:rPr lang="en-US" sz="2200" dirty="0" smtClean="0"/>
            </a:br>
            <a:r>
              <a:rPr lang="en-US" sz="2200" dirty="0" smtClean="0"/>
              <a:t>  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buzz,HIGH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  delay(2000);</a:t>
            </a:r>
            <a:br>
              <a:rPr lang="en-US" sz="2200" dirty="0" smtClean="0"/>
            </a:br>
            <a:r>
              <a:rPr lang="en-US" sz="2200" dirty="0" smtClean="0"/>
              <a:t>  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buzz,LOW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  delay(2000);</a:t>
            </a:r>
            <a:br>
              <a:rPr lang="en-US" sz="2200" dirty="0" smtClean="0"/>
            </a:br>
            <a:r>
              <a:rPr lang="en-US" sz="2200" dirty="0" smtClean="0"/>
              <a:t>  }</a:t>
            </a:r>
            <a:br>
              <a:rPr lang="en-US" sz="2200" dirty="0" smtClean="0"/>
            </a:br>
            <a:r>
              <a:rPr lang="en-US" sz="2200" dirty="0" smtClean="0"/>
              <a:t>  else if(dist&lt;=10)</a:t>
            </a:r>
            <a:br>
              <a:rPr lang="en-US" sz="2200" dirty="0" smtClean="0"/>
            </a:br>
            <a:r>
              <a:rPr lang="en-US" sz="2200" dirty="0" smtClean="0"/>
              <a:t>  {</a:t>
            </a:r>
            <a:br>
              <a:rPr lang="en-US" sz="2200" dirty="0" smtClean="0"/>
            </a:br>
            <a:r>
              <a:rPr lang="en-US" sz="2200" dirty="0" smtClean="0"/>
              <a:t>      </a:t>
            </a:r>
            <a:r>
              <a:rPr lang="en-US" sz="2200" dirty="0" err="1" smtClean="0"/>
              <a:t>lcd.setCursor</a:t>
            </a:r>
            <a:r>
              <a:rPr lang="en-US" sz="2200" dirty="0" smtClean="0"/>
              <a:t>(0,1);</a:t>
            </a:r>
            <a:br>
              <a:rPr lang="en-US" sz="2200" dirty="0" smtClean="0"/>
            </a:br>
            <a:r>
              <a:rPr lang="en-US" sz="2200" dirty="0" smtClean="0"/>
              <a:t>    </a:t>
            </a:r>
            <a:r>
              <a:rPr lang="en-US" sz="2200" dirty="0" err="1" smtClean="0"/>
              <a:t>lcd.print</a:t>
            </a:r>
            <a:r>
              <a:rPr lang="en-US" sz="2200" dirty="0" smtClean="0"/>
              <a:t>("Orange Alert!  ");</a:t>
            </a:r>
            <a:br>
              <a:rPr lang="en-US" sz="2200" dirty="0" smtClean="0"/>
            </a:br>
            <a:r>
              <a:rPr lang="en-US" sz="2200" dirty="0" smtClean="0"/>
              <a:t>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orange,HIGH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red,LOW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green,LOW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buzz,HIGH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 delay(3000);</a:t>
            </a:r>
            <a:br>
              <a:rPr lang="en-US" sz="2200" dirty="0" smtClean="0"/>
            </a:br>
            <a:r>
              <a:rPr lang="en-US" sz="2200" dirty="0" smtClean="0"/>
              <a:t>    </a:t>
            </a:r>
            <a:r>
              <a:rPr lang="en-US" sz="2200" dirty="0" err="1" smtClean="0"/>
              <a:t>digitalWrite</a:t>
            </a:r>
            <a:r>
              <a:rPr lang="en-US" sz="2200" dirty="0" smtClean="0"/>
              <a:t>(</a:t>
            </a:r>
            <a:r>
              <a:rPr lang="en-US" sz="2200" dirty="0" err="1" smtClean="0"/>
              <a:t>buzz,LOW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/>
              <a:t>   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  </a:t>
            </a:r>
            <a:br>
              <a:rPr lang="en-US" sz="2200" dirty="0" smtClean="0"/>
            </a:br>
            <a:r>
              <a:rPr lang="en-US" sz="2200" dirty="0" smtClean="0"/>
              <a:t>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572613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delay(3000);</a:t>
            </a:r>
            <a:br>
              <a:rPr lang="en-US" sz="2000" dirty="0" smtClean="0"/>
            </a:br>
            <a:r>
              <a:rPr lang="en-US" sz="2000" dirty="0" smtClean="0"/>
              <a:t>  }else</a:t>
            </a:r>
            <a:br>
              <a:rPr lang="en-US" sz="2000" dirty="0" smtClean="0"/>
            </a:br>
            <a:r>
              <a:rPr lang="en-US" sz="2000" dirty="0" smtClean="0"/>
              <a:t>  {</a:t>
            </a:r>
            <a:br>
              <a:rPr lang="en-US" sz="2000" dirty="0" smtClean="0"/>
            </a:br>
            <a:r>
              <a:rPr lang="en-US" sz="2000" dirty="0" smtClean="0"/>
              <a:t>     </a:t>
            </a:r>
            <a:r>
              <a:rPr lang="en-US" sz="2000" dirty="0" err="1" smtClean="0"/>
              <a:t>lcd.setCursor</a:t>
            </a:r>
            <a:r>
              <a:rPr lang="en-US" sz="2000" dirty="0" smtClean="0"/>
              <a:t>(0,1);</a:t>
            </a:r>
            <a:br>
              <a:rPr lang="en-US" sz="2000" dirty="0" smtClean="0"/>
            </a:br>
            <a:r>
              <a:rPr lang="en-US" sz="2000" dirty="0" smtClean="0"/>
              <a:t>   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("Green Alert!  ");</a:t>
            </a:r>
            <a:br>
              <a:rPr lang="en-US" sz="2000" dirty="0" smtClean="0"/>
            </a:br>
            <a:r>
              <a:rPr lang="en-US" sz="2000" dirty="0" smtClean="0"/>
              <a:t>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green,HIGH</a:t>
            </a:r>
            <a:r>
              <a:rPr lang="en-US" sz="2000" dirty="0" smtClean="0"/>
              <a:t>); </a:t>
            </a:r>
            <a:br>
              <a:rPr lang="en-US" sz="2000" dirty="0" smtClean="0"/>
            </a:br>
            <a:r>
              <a:rPr lang="en-US" sz="2000" dirty="0" smtClean="0"/>
              <a:t>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orange,LOW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red,LOW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  </a:t>
            </a:r>
            <a:r>
              <a:rPr lang="en-US" sz="2000" dirty="0" err="1" smtClean="0"/>
              <a:t>digitalWrite</a:t>
            </a:r>
            <a:r>
              <a:rPr lang="en-US" sz="2000" dirty="0" smtClean="0"/>
              <a:t>(</a:t>
            </a:r>
            <a:r>
              <a:rPr lang="en-US" sz="2000" dirty="0" err="1" smtClean="0"/>
              <a:t>buzz,LOW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290" y="285728"/>
            <a:ext cx="6143668" cy="1143000"/>
          </a:xfrm>
        </p:spPr>
        <p:txBody>
          <a:bodyPr/>
          <a:lstStyle/>
          <a:p>
            <a:r>
              <a:rPr lang="en-IN" b="1" dirty="0" smtClean="0"/>
              <a:t>Simulation Diagram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790700"/>
            <a:ext cx="6572250" cy="34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Output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679610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00725"/>
          </a:xfrm>
        </p:spPr>
        <p:txBody>
          <a:bodyPr/>
          <a:lstStyle/>
          <a:p>
            <a:r>
              <a:rPr lang="en-US" dirty="0"/>
              <a:t>The flood warning system utilizes computer technology, database technology, communication technology, and sensor technology. Powered by IoT technology, rainfall and water levels are monitored and floods are predicted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Early warning of impending flooding can save lives and reduce extensive property damage.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910" y="214290"/>
            <a:ext cx="3071834" cy="64294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Introduction: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4786346" cy="785818"/>
          </a:xfrm>
        </p:spPr>
        <p:txBody>
          <a:bodyPr>
            <a:normAutofit/>
          </a:bodyPr>
          <a:lstStyle/>
          <a:p>
            <a:r>
              <a:rPr lang="en-IN" b="1" dirty="0" smtClean="0"/>
              <a:t>Hardware</a:t>
            </a:r>
            <a:r>
              <a:rPr lang="en-IN" b="1" u="sng" dirty="0" smtClean="0"/>
              <a:t> </a:t>
            </a:r>
            <a:r>
              <a:rPr lang="en-IN" b="1" dirty="0" smtClean="0"/>
              <a:t>Required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r>
              <a:rPr lang="en-IN" dirty="0" smtClean="0"/>
              <a:t>ESP32 Development Board</a:t>
            </a:r>
          </a:p>
          <a:p>
            <a:r>
              <a:rPr lang="en-IN" dirty="0" smtClean="0"/>
              <a:t>Water level sensor</a:t>
            </a:r>
          </a:p>
          <a:p>
            <a:r>
              <a:rPr lang="en-IN" dirty="0" smtClean="0"/>
              <a:t>Buzzer</a:t>
            </a:r>
          </a:p>
          <a:p>
            <a:pPr>
              <a:buNone/>
            </a:pPr>
            <a:r>
              <a:rPr lang="en-IN" b="1" dirty="0" smtClean="0"/>
              <a:t>Software </a:t>
            </a:r>
            <a:r>
              <a:rPr lang="en-IN" b="1" dirty="0" smtClean="0"/>
              <a:t>Required</a:t>
            </a:r>
            <a:endParaRPr lang="en-IN" b="1" u="sng" dirty="0" smtClean="0"/>
          </a:p>
          <a:p>
            <a:pPr>
              <a:buNone/>
            </a:pPr>
            <a:r>
              <a:rPr lang="en-IN" dirty="0" smtClean="0"/>
              <a:t>Cloud</a:t>
            </a:r>
            <a:r>
              <a:rPr lang="en-IN" dirty="0" smtClean="0"/>
              <a:t> </a:t>
            </a:r>
            <a:r>
              <a:rPr lang="en-IN" dirty="0" smtClean="0"/>
              <a:t>(for simulating the project)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ESP32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57158" y="1500174"/>
            <a:ext cx="39290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ESP32 is the name of the chip that was developed by </a:t>
            </a:r>
            <a:r>
              <a:rPr lang="en-US" sz="2400" dirty="0" err="1"/>
              <a:t>Espressif</a:t>
            </a:r>
            <a:r>
              <a:rPr lang="en-US" sz="2400" dirty="0"/>
              <a:t> Systems. This provides Wi-Fi (and in some models) dual-mode Bluetooth connectivity to embedded devices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While ESP32 is technically just the chip, modules and development boards that contain this chip are often also referred to as “ESP32” by the manufacturer.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071546"/>
            <a:ext cx="8686800" cy="535785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357430"/>
            <a:ext cx="371477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Water level sensor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571744"/>
            <a:ext cx="307183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14414" y="1857364"/>
            <a:ext cx="37861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The </a:t>
            </a:r>
            <a:r>
              <a:rPr lang="en-US" sz="2400" dirty="0"/>
              <a:t>working principle of the water level sensor is that when the sensor is put into a certain depth in the liquid to be calculated, the pressure on the sensor's front surface is converted into the water level height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H </a:t>
            </a:r>
            <a:r>
              <a:rPr lang="en-US" sz="2400" dirty="0"/>
              <a:t>is the depth at which the sensor drops into the liquid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Buzzer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143116"/>
            <a:ext cx="35719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10" y="1643050"/>
            <a:ext cx="31432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Also known as a sounder, audio alarm or audio indicator, a buzzer is a basic audio device that generates a sound from an incoming electrical signal.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Buzzers </a:t>
            </a:r>
            <a:r>
              <a:rPr lang="en-US" sz="2400" dirty="0"/>
              <a:t>come in two primary forms — </a:t>
            </a:r>
            <a:r>
              <a:rPr lang="en-US" sz="2400" dirty="0" err="1"/>
              <a:t>piezo</a:t>
            </a:r>
            <a:r>
              <a:rPr lang="en-US" sz="2400" dirty="0"/>
              <a:t> buzzers and magnetic buzzers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Flow chart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7818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50006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2900386" cy="1000108"/>
          </a:xfrm>
        </p:spPr>
        <p:txBody>
          <a:bodyPr>
            <a:normAutofit/>
          </a:bodyPr>
          <a:lstStyle/>
          <a:p>
            <a:r>
              <a:rPr lang="en-IN" b="1" dirty="0" smtClean="0"/>
              <a:t>Program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14348" y="775036"/>
            <a:ext cx="61436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//&lt;</a:t>
            </a:r>
            <a:r>
              <a:rPr lang="en-US" sz="2000" dirty="0" err="1" smtClean="0"/>
              <a:t>LiquidCrystal.h</a:t>
            </a:r>
            <a:r>
              <a:rPr lang="en-US" sz="2000" dirty="0" smtClean="0"/>
              <a:t>&gt; is the library for using the LCD 16x2</a:t>
            </a:r>
          </a:p>
          <a:p>
            <a:r>
              <a:rPr lang="en-US" sz="2000" dirty="0" smtClean="0"/>
              <a:t>#include &lt;</a:t>
            </a:r>
            <a:r>
              <a:rPr lang="en-US" sz="2000" dirty="0" err="1" smtClean="0"/>
              <a:t>LiquidCrystal.h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//"</a:t>
            </a:r>
            <a:r>
              <a:rPr lang="en-US" sz="2000" dirty="0" err="1" smtClean="0"/>
              <a:t>DHT.h</a:t>
            </a:r>
            <a:r>
              <a:rPr lang="en-US" sz="2000" dirty="0" smtClean="0"/>
              <a:t>" is the library for using the Temperature sensor DHT22</a:t>
            </a:r>
          </a:p>
          <a:p>
            <a:r>
              <a:rPr lang="en-US" sz="2000" dirty="0" smtClean="0"/>
              <a:t>#include "</a:t>
            </a:r>
            <a:r>
              <a:rPr lang="en-US" sz="2000" dirty="0" err="1" smtClean="0"/>
              <a:t>DHT.h</a:t>
            </a:r>
            <a:r>
              <a:rPr lang="en-US" sz="2000" dirty="0" smtClean="0"/>
              <a:t>"</a:t>
            </a:r>
          </a:p>
          <a:p>
            <a:r>
              <a:rPr lang="en-US" sz="2000" dirty="0" smtClean="0"/>
              <a:t>#define DHTPIN A0                       //here we are </a:t>
            </a:r>
            <a:r>
              <a:rPr lang="en-US" sz="2000" dirty="0" err="1" smtClean="0"/>
              <a:t>initialising</a:t>
            </a:r>
            <a:r>
              <a:rPr lang="en-US" sz="2000" dirty="0" smtClean="0"/>
              <a:t> a pin for DHT22</a:t>
            </a:r>
          </a:p>
          <a:p>
            <a:r>
              <a:rPr lang="en-US" sz="2000" dirty="0" smtClean="0"/>
              <a:t>#define DHTTYPE DHT22                   //We have to declare the type of DHT sensor we are using for its correct functionality</a:t>
            </a:r>
          </a:p>
          <a:p>
            <a:r>
              <a:rPr lang="en-US" sz="2000" dirty="0" err="1" smtClean="0"/>
              <a:t>LiquidCrystal</a:t>
            </a:r>
            <a:r>
              <a:rPr lang="en-US" sz="2000" dirty="0" smtClean="0"/>
              <a:t> </a:t>
            </a:r>
            <a:r>
              <a:rPr lang="en-US" sz="2000" dirty="0" err="1" smtClean="0"/>
              <a:t>lcd</a:t>
            </a:r>
            <a:r>
              <a:rPr lang="en-US" sz="2000" dirty="0" smtClean="0"/>
              <a:t>(2,3,4,5,6,7);         // Create an instance of the </a:t>
            </a:r>
            <a:r>
              <a:rPr lang="en-US" sz="2000" dirty="0" err="1" smtClean="0"/>
              <a:t>LiquidCrystal</a:t>
            </a:r>
            <a:r>
              <a:rPr lang="en-US" sz="2000" dirty="0" smtClean="0"/>
              <a:t> library</a:t>
            </a:r>
          </a:p>
          <a:p>
            <a:r>
              <a:rPr lang="en-US" sz="2000" dirty="0" smtClean="0"/>
              <a:t>DHT </a:t>
            </a:r>
            <a:r>
              <a:rPr lang="en-US" sz="2000" dirty="0" err="1" smtClean="0"/>
              <a:t>dht</a:t>
            </a:r>
            <a:r>
              <a:rPr lang="en-US" sz="2000" dirty="0" smtClean="0"/>
              <a:t>(DHTPIN, DHTTYPE);               // Create an instance of the DHT library for the DHT22 sensor</a:t>
            </a:r>
          </a:p>
          <a:p>
            <a:r>
              <a:rPr lang="en-US" sz="2000" dirty="0" smtClean="0"/>
              <a:t>const </a:t>
            </a:r>
            <a:r>
              <a:rPr lang="en-US" sz="2000" dirty="0" err="1" smtClean="0"/>
              <a:t>int</a:t>
            </a:r>
            <a:r>
              <a:rPr lang="en-US" sz="2000" dirty="0" smtClean="0"/>
              <a:t> in=8;                         //This is the ECHO pin of The Ultrasonic sensor HC-SR04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163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J.K.K MUNIRAJAH COLLEGE OF TECHNOLOGY</vt:lpstr>
      <vt:lpstr>Introduction:</vt:lpstr>
      <vt:lpstr>Hardware Required</vt:lpstr>
      <vt:lpstr>ESP32</vt:lpstr>
      <vt:lpstr>Water level sensor</vt:lpstr>
      <vt:lpstr>Buzzer</vt:lpstr>
      <vt:lpstr>Flow chart</vt:lpstr>
      <vt:lpstr>Block diagram</vt:lpstr>
      <vt:lpstr>Program</vt:lpstr>
      <vt:lpstr>const int out=9;                        //This is the TRIG pin of the ultrasonic Sensor HC-SR04                                                   // Define pin numbers for various components const int green=10;   const int orange=11; const int red=12;  const int buzz=13;  void setup() {   // Start serial communication with a baud rate of 9600   Serial.begin(9600);   // Initialize the LCD with 16 columns and 2 rows   lcd.begin(16, 2);   // Set pin modes for various components   pinMode(in, INPUT); </vt:lpstr>
      <vt:lpstr>Slide 11</vt:lpstr>
      <vt:lpstr>Slide 12</vt:lpstr>
      <vt:lpstr> return;   }   float f = dht.readTemperature(true);   // Read distance from the ultrasonic sensor (HC-SR04)   long dur;   long dist;   long per;   digitalWrite(out,LOW);   delayMicroseconds(2);   digitalWrite(out,HIGH);   delayMicroseconds(10);   digitalWrite(out,LOW);   dur=pulseIn(in,HIGH);   dist=(dur*0.034)/2;   // Map the distance value to a percentage value </vt:lpstr>
      <vt:lpstr>Slide 14</vt:lpstr>
      <vt:lpstr>Slide 15</vt:lpstr>
      <vt:lpstr>digitalWrite(buzz,LOW);       delay(2000);       digitalWrite(buzz,HIGH);       delay(2000);       digitalWrite(buzz,LOW);       delay(2000);   }   else if(dist&lt;=10)   {       lcd.setCursor(0,1);     lcd.print("Orange Alert!  ");     digitalWrite(orange,HIGH);     digitalWrite(red,LOW);     digitalWrite(green,LOW);     digitalWrite(buzz,HIGH);     delay(3000);     digitalWrite(buzz,LOW);            </vt:lpstr>
      <vt:lpstr>delay(3000);   }else   {      lcd.setCursor(0,1);     lcd.print("Green Alert!  ");     digitalWrite(green,HIGH);      digitalWrite(orange,LOW);     digitalWrite(red,LOW);     digitalWrite(buzz,LOW);   } </vt:lpstr>
      <vt:lpstr>Simulation Diagram</vt:lpstr>
      <vt:lpstr>Output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4</cp:revision>
  <dcterms:created xsi:type="dcterms:W3CDTF">2023-10-18T17:51:06Z</dcterms:created>
  <dcterms:modified xsi:type="dcterms:W3CDTF">2023-10-18T22:22:50Z</dcterms:modified>
</cp:coreProperties>
</file>