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9/27/2023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Flood monitoring and early warning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400" dirty="0" smtClean="0"/>
              <a:t>Team members</a:t>
            </a:r>
          </a:p>
          <a:p>
            <a:pPr algn="ctr"/>
            <a:r>
              <a:rPr lang="en-IN" sz="2400" dirty="0" err="1" smtClean="0"/>
              <a:t>Narmatha.m</a:t>
            </a:r>
            <a:r>
              <a:rPr lang="en-IN" sz="2400" dirty="0" smtClean="0"/>
              <a:t>(team leader)</a:t>
            </a:r>
          </a:p>
          <a:p>
            <a:pPr algn="ctr"/>
            <a:r>
              <a:rPr lang="en-IN" sz="2400" dirty="0" err="1" smtClean="0"/>
              <a:t>Sharmila.v</a:t>
            </a:r>
            <a:endParaRPr lang="en-IN" sz="2400" dirty="0" smtClean="0"/>
          </a:p>
          <a:p>
            <a:pPr algn="ctr"/>
            <a:r>
              <a:rPr lang="en-IN" sz="2400" dirty="0" err="1" smtClean="0"/>
              <a:t>Soundariya.s</a:t>
            </a:r>
            <a:endParaRPr lang="en-IN" sz="2400" dirty="0" smtClean="0"/>
          </a:p>
          <a:p>
            <a:pPr algn="ctr"/>
            <a:r>
              <a:rPr lang="en-IN" sz="2400" dirty="0" err="1" smtClean="0"/>
              <a:t>Sharmila.v</a:t>
            </a:r>
            <a:endParaRPr lang="en-IN" sz="2400" dirty="0" smtClean="0"/>
          </a:p>
          <a:p>
            <a:pPr algn="ctr"/>
            <a:r>
              <a:rPr lang="en-IN" sz="2400" dirty="0" err="1" smtClean="0"/>
              <a:t>A</a:t>
            </a:r>
            <a:r>
              <a:rPr lang="en-IN" sz="2400" dirty="0" err="1" smtClean="0"/>
              <a:t>rthi.v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 </a:t>
            </a:r>
            <a:r>
              <a:rPr lang="en-US" sz="3200" dirty="0" err="1" smtClean="0"/>
              <a:t>mostcountries</a:t>
            </a:r>
            <a:r>
              <a:rPr lang="en-US" sz="3200" dirty="0" smtClean="0"/>
              <a:t> </a:t>
            </a:r>
            <a:r>
              <a:rPr lang="en-US" sz="3200" dirty="0" smtClean="0"/>
              <a:t>in the world, flood had caused damages to properties and it involved a large amount of loss to individuals and governments</a:t>
            </a:r>
            <a:r>
              <a:rPr lang="en-US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 </a:t>
            </a:r>
            <a:r>
              <a:rPr lang="en-US" sz="3200" dirty="0" smtClean="0"/>
              <a:t>During flood, it is important to have efficient flood response operation system to manage all activities among different related agencies. 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Architectural </a:t>
            </a:r>
            <a:r>
              <a:rPr lang="en-US" dirty="0" smtClean="0">
                <a:solidFill>
                  <a:schemeClr val="tx1"/>
                </a:solidFill>
              </a:rPr>
              <a:t>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two monitoring devices are composed of Ultrasonic sensor to measure the distance of the water level, </a:t>
            </a:r>
            <a:r>
              <a:rPr lang="en-US" dirty="0" err="1" smtClean="0"/>
              <a:t>Arduino</a:t>
            </a:r>
            <a:r>
              <a:rPr lang="en-US" dirty="0" smtClean="0"/>
              <a:t> micro-controller that process the signal from the </a:t>
            </a:r>
            <a:r>
              <a:rPr lang="en-US" dirty="0" smtClean="0"/>
              <a:t>sensor.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/>
              <a:t>GSM module to send the data or information from the micro-controller to the computer server and a power source using Solar Panel, Regulator and Battery.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 </a:t>
            </a:r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ultimate aim is to build a water level detection using ultrasonic sensor to monitor the rivers in the south-east and south-west portion of the province of </a:t>
            </a:r>
            <a:r>
              <a:rPr lang="en-US" dirty="0" err="1" smtClean="0"/>
              <a:t>Isabela</a:t>
            </a:r>
            <a:r>
              <a:rPr lang="en-US" dirty="0" smtClean="0"/>
              <a:t> and develop a web 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/>
              <a:t>SMS application as an early warning system that provides essential information to the local communities and concern agencies.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researchers played out a model, test the ease of use and dependability of the developed prototype. It was tried first in a prototype environment that the researchers made and played out the trial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/>
              <a:t>The test decided whether it meets the necessities of the client. The figure below shows the prototype assembled and the connection of the different hardware components.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Documnet</a:t>
            </a:r>
            <a:r>
              <a:rPr lang="en-IN" dirty="0" smtClean="0"/>
              <a:t>  and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We are monitoring the flood and early warned in this project.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Audino</a:t>
            </a:r>
            <a:r>
              <a:rPr lang="en-IN" dirty="0" smtClean="0"/>
              <a:t> board displays the detect the flood levels.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Sensors can be used for early predict the flood affection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We have submitted the document and report.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rial Black" pitchFamily="34" charset="0"/>
              </a:rPr>
              <a:t>    THANK YOU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</TotalTime>
  <Words>290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Flood monitoring and early warning </vt:lpstr>
      <vt:lpstr>Introduction </vt:lpstr>
      <vt:lpstr>Architectural Framework</vt:lpstr>
      <vt:lpstr>. Methodology</vt:lpstr>
      <vt:lpstr>Result and Discussion</vt:lpstr>
      <vt:lpstr>Documnet  and report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 and early warning</dc:title>
  <dc:creator>ELCOT</dc:creator>
  <cp:lastModifiedBy>ELCOT</cp:lastModifiedBy>
  <cp:revision>2</cp:revision>
  <dcterms:created xsi:type="dcterms:W3CDTF">2023-09-27T09:20:57Z</dcterms:created>
  <dcterms:modified xsi:type="dcterms:W3CDTF">2023-09-27T09:39:40Z</dcterms:modified>
</cp:coreProperties>
</file>