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F0D8-C0CA-43BE-B78F-482E7A112BF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E303-58AF-4D92-BCEF-1024F9533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F0D8-C0CA-43BE-B78F-482E7A112BF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E303-58AF-4D92-BCEF-1024F9533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F0D8-C0CA-43BE-B78F-482E7A112BF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E303-58AF-4D92-BCEF-1024F9533B0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7478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F0D8-C0CA-43BE-B78F-482E7A112BF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E303-58AF-4D92-BCEF-1024F9533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94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F0D8-C0CA-43BE-B78F-482E7A112BF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E303-58AF-4D92-BCEF-1024F9533B0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3616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F0D8-C0CA-43BE-B78F-482E7A112BF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E303-58AF-4D92-BCEF-1024F9533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44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F0D8-C0CA-43BE-B78F-482E7A112BF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E303-58AF-4D92-BCEF-1024F9533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79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F0D8-C0CA-43BE-B78F-482E7A112BF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E303-58AF-4D92-BCEF-1024F9533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1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F0D8-C0CA-43BE-B78F-482E7A112BF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E303-58AF-4D92-BCEF-1024F9533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3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F0D8-C0CA-43BE-B78F-482E7A112BF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E303-58AF-4D92-BCEF-1024F9533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5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F0D8-C0CA-43BE-B78F-482E7A112BF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E303-58AF-4D92-BCEF-1024F9533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0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F0D8-C0CA-43BE-B78F-482E7A112BF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E303-58AF-4D92-BCEF-1024F9533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7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F0D8-C0CA-43BE-B78F-482E7A112BF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E303-58AF-4D92-BCEF-1024F9533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F0D8-C0CA-43BE-B78F-482E7A112BF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E303-58AF-4D92-BCEF-1024F9533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9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F0D8-C0CA-43BE-B78F-482E7A112BF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E303-58AF-4D92-BCEF-1024F9533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6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E303-58AF-4D92-BCEF-1024F9533B0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F0D8-C0CA-43BE-B78F-482E7A112BF8}" type="datetimeFigureOut">
              <a:rPr lang="en-US" smtClean="0"/>
              <a:t>10/26/2023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5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AF0D8-C0CA-43BE-B78F-482E7A112BF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51E303-58AF-4D92-BCEF-1024F9533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  <p:sldLayoutId id="2147483892" r:id="rId15"/>
    <p:sldLayoutId id="21474838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B321C5F-3921-77FD-69B9-C94F9D082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6347"/>
            <a:ext cx="9144000" cy="5910469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JKK MUNIRAJAH COLLEGE  OF</a:t>
            </a:r>
          </a:p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</a:p>
          <a:p>
            <a:pPr algn="ctr"/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ELECTRONICS AND COMMUNICATION</a:t>
            </a:r>
          </a:p>
          <a:p>
            <a:pPr algn="ctr"/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</a:p>
        </p:txBody>
      </p:sp>
    </p:spTree>
    <p:extLst>
      <p:ext uri="{BB962C8B-B14F-4D97-AF65-F5344CB8AC3E}">
        <p14:creationId xmlns:p14="http://schemas.microsoft.com/office/powerpoint/2010/main" val="1610385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243D2A-79D4-6A02-8858-351B34CC4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3096"/>
            <a:ext cx="10515600" cy="5593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/>
              <a:t>NODE-RED FEATURES: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565656"/>
                </a:solidFill>
                <a:effectLst/>
                <a:latin typeface="Open Sans" panose="020B0606030504020204" pitchFamily="34" charset="0"/>
              </a:rPr>
              <a:t>        </a:t>
            </a:r>
            <a:r>
              <a:rPr lang="en-US" sz="2400" b="0" i="0" dirty="0">
                <a:solidFill>
                  <a:srgbClr val="5656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want to highlight that Global Variables are truly global. All of the Global Variables defined here are added to a global data pool and can be accessed by all of the applications running on the controller including Node-RED and visualization applications</a:t>
            </a:r>
            <a:r>
              <a:rPr lang="en-US" b="0" i="0" dirty="0">
                <a:solidFill>
                  <a:srgbClr val="565656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F16F52-34D3-905D-689E-935CAA855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174" y="3380029"/>
            <a:ext cx="7010400" cy="275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7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53A96-49C6-0B18-FEDE-3AFBC2444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02365"/>
            <a:ext cx="8596668" cy="556591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PROJECT </a:t>
            </a:r>
          </a:p>
          <a:p>
            <a:pPr marL="0" indent="0" algn="ctr"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</a:t>
            </a:r>
          </a:p>
          <a:p>
            <a:pPr marL="0" indent="0" algn="ctr"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4</a:t>
            </a:r>
          </a:p>
          <a:p>
            <a:pPr marL="0" indent="0">
              <a:buNone/>
            </a:pPr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LEADER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NARMATHA M</a:t>
            </a:r>
          </a:p>
          <a:p>
            <a:pPr marL="0" indent="0">
              <a:buNone/>
            </a:pP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 MEMBERS: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ARTHI V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SHARMILAV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SOUNDARIYA S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SHARMILA V</a:t>
            </a:r>
          </a:p>
        </p:txBody>
      </p:sp>
    </p:spTree>
    <p:extLst>
      <p:ext uri="{BB962C8B-B14F-4D97-AF65-F5344CB8AC3E}">
        <p14:creationId xmlns:p14="http://schemas.microsoft.com/office/powerpoint/2010/main" val="202963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AF2A5E3-4CAA-E624-03CF-583C39E61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5616"/>
            <a:ext cx="10515600" cy="5976731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 </a:t>
            </a:r>
            <a:r>
              <a:rPr lang="en-IN" sz="3200" b="1" dirty="0"/>
              <a:t>Introduction:</a:t>
            </a:r>
          </a:p>
          <a:p>
            <a:r>
              <a:rPr lang="en-IN" b="1" i="0" dirty="0">
                <a:solidFill>
                  <a:srgbClr val="4D5156"/>
                </a:solidFill>
                <a:effectLst/>
                <a:latin typeface="Google Sans"/>
              </a:rPr>
              <a:t> </a:t>
            </a:r>
            <a:r>
              <a:rPr lang="en-US" sz="24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flood warning system is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early flood monitoring solution that deploys accurate and well-maintained sensing instruments, like rain gauges, water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Flooding is not new to the Terai districts of Nepal. 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Every year, the monsoon floods have caused significant damage and loss to human lives and livelihoods within these southern flood plains.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Yet each time the rescue and relief operations seem slow and insufficient and the government comes under fire for not responding quickly enough.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critical review – that is, reflecting and building on lessons from past flood events along with institutional memory – is seriously lacking, particularly across the government entities.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 level sensors, and flow rate sensors</a:t>
            </a:r>
            <a:r>
              <a:rPr lang="en-US" sz="24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73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A51B4-7BA8-E847-EDCA-D9F82A031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391"/>
            <a:ext cx="10515600" cy="5473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/>
              <a:t>IOT BASED FLOOD MONITORING AND EARLY WARNING</a:t>
            </a:r>
          </a:p>
          <a:p>
            <a:pPr marL="0" indent="0">
              <a:buNone/>
            </a:pPr>
            <a:r>
              <a:rPr lang="en-IN" sz="3200" b="1" dirty="0"/>
              <a:t>USING NODE-RED:</a:t>
            </a:r>
          </a:p>
          <a:p>
            <a:r>
              <a:rPr lang="en-US" sz="24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early-warning model for flash floods is based on a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hydrological and geomorphological concept connected to the river basin</a:t>
            </a:r>
            <a:r>
              <a:rPr lang="en-US" sz="24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with the principle that flash floods will only occur where there is a high potential risk and when rainfall exceeds the threshold.</a:t>
            </a:r>
          </a:p>
          <a:p>
            <a:r>
              <a:rPr lang="en-US" sz="24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real time flood monitoring and warning system include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liquid level sensors, meteorological sensors, communication equipment, and data collectors</a:t>
            </a:r>
            <a:r>
              <a:rPr lang="en-US" sz="24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42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A71D28-0440-5C5F-7963-DE86EEBA5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9357"/>
            <a:ext cx="10515600" cy="5830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/>
              <a:t>BLOCK DIAGRAM:</a:t>
            </a:r>
            <a:endParaRPr lang="en-US" sz="3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CCA49A-E179-7112-A3AB-8679AF0E6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096" y="1298713"/>
            <a:ext cx="7487478" cy="531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2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04DF98-1D73-6664-24A2-B0C362E1F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13" y="579920"/>
            <a:ext cx="10515600" cy="5701610"/>
          </a:xfrm>
        </p:spPr>
        <p:txBody>
          <a:bodyPr/>
          <a:lstStyle/>
          <a:p>
            <a:pPr marL="0" indent="0">
              <a:buNone/>
            </a:pPr>
            <a:r>
              <a:rPr lang="en-US" sz="3200" b="1" i="0" dirty="0">
                <a:solidFill>
                  <a:srgbClr val="4D5156"/>
                </a:solidFill>
                <a:effectLst/>
                <a:latin typeface="Google Sans"/>
              </a:rPr>
              <a:t>NODE-RED: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Node-RED is a programming tool for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wiring together hardware devices, APIs and online services</a:t>
            </a:r>
            <a:r>
              <a:rPr lang="en-US" sz="24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new and interesting ways. It provides a browser-based editor that makes it easy to wire together flows using the wide range of nodes in the palette that can be deployed to its runtime in a single-click</a:t>
            </a:r>
            <a:r>
              <a:rPr lang="en-US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E2680E-154E-B7C7-D609-97EA49ABC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31" y="3140765"/>
            <a:ext cx="8627164" cy="371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79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85985-D175-31B8-29EA-6585FD4C4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835"/>
            <a:ext cx="10515600" cy="6109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/>
              <a:t>NODE-RED PLC:</a:t>
            </a:r>
          </a:p>
          <a:p>
            <a:pPr marL="0" indent="0">
              <a:buNone/>
            </a:pPr>
            <a:r>
              <a:rPr lang="en-IN" sz="2400" b="1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Node-RED is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user-friendly open-source software for programming PLC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through the so-called flow-based method</a:t>
            </a:r>
            <a:r>
              <a:rPr lang="en-US" sz="2400" b="0" i="0" dirty="0">
                <a:solidFill>
                  <a:srgbClr val="4D5156"/>
                </a:solidFill>
                <a:effectLst/>
                <a:latin typeface="Google Sans"/>
              </a:rPr>
              <a:t>.</a:t>
            </a: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CC4F1-A5CF-4275-D97D-39EF4F43A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861" y="2451653"/>
            <a:ext cx="7513982" cy="410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69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5E0C8-4792-47AB-B0C8-3A211C555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0330"/>
            <a:ext cx="10515600" cy="568663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3200" b="1" dirty="0"/>
              <a:t> BASICS OF NODE-RED: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project is called a </a:t>
            </a:r>
            <a:r>
              <a:rPr lang="en-US" sz="2400" b="1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en-US" sz="24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and consists of data and functions linked together.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b="1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r>
              <a:rPr lang="en-US" sz="24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carry data from one node to another.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b="1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en-US" sz="24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functions that generate, transform or use messages.</a:t>
            </a:r>
          </a:p>
          <a:p>
            <a:pPr marL="0" indent="0">
              <a:buNone/>
            </a:pP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A855B3-D395-C3CC-2C76-A6E691AA0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947" y="3246783"/>
            <a:ext cx="7195931" cy="280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5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ACFAD-E309-34BD-A64A-9E9E572A3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8" y="331305"/>
            <a:ext cx="10515600" cy="5726389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IN" sz="3200" b="1" dirty="0"/>
              <a:t> NODE-RED IOT APPLICATIONS:</a:t>
            </a:r>
          </a:p>
          <a:p>
            <a:pPr algn="l" fontAlgn="base"/>
            <a:r>
              <a:rPr lang="en-US" sz="2400" b="0" i="0" dirty="0">
                <a:solidFill>
                  <a:srgbClr val="565656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In the rest of this article, I will show you how to build and deploy a Node-RED application step-by-step.</a:t>
            </a:r>
          </a:p>
          <a:p>
            <a:pPr algn="l" fontAlgn="base"/>
            <a:r>
              <a:rPr lang="en-US" sz="2400" b="0" i="0" dirty="0">
                <a:solidFill>
                  <a:srgbClr val="565656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Using u-create web, the web-based development environment for u-control controllers, we will build an application that sends an email alert to maintenance technicians when a process parameter reaches a critical level.</a:t>
            </a:r>
          </a:p>
          <a:p>
            <a:pPr algn="l" fontAlgn="base"/>
            <a:r>
              <a:rPr lang="en-US" sz="2400" b="0" i="0" dirty="0">
                <a:solidFill>
                  <a:srgbClr val="565656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When building the application, we will see how to collect, process, and send data from a control system using Node-RED.</a:t>
            </a:r>
          </a:p>
          <a:p>
            <a:pPr marL="0" indent="0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601045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489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Google Sans</vt:lpstr>
      <vt:lpstr>Open Sans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vignesh .</dc:creator>
  <cp:lastModifiedBy>vignesh .</cp:lastModifiedBy>
  <cp:revision>2</cp:revision>
  <dcterms:created xsi:type="dcterms:W3CDTF">2023-10-26T16:15:11Z</dcterms:created>
  <dcterms:modified xsi:type="dcterms:W3CDTF">2023-10-26T17:24:25Z</dcterms:modified>
</cp:coreProperties>
</file>