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2" r:id="rId9"/>
    <p:sldId id="271" r:id="rId10"/>
    <p:sldId id="263" r:id="rId11"/>
    <p:sldId id="265" r:id="rId12"/>
    <p:sldId id="264" r:id="rId13"/>
    <p:sldId id="266" r:id="rId14"/>
    <p:sldId id="267" r:id="rId15"/>
    <p:sldId id="262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7869698-120C-4B18-95A4-9DBA31EFA20B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D9234CC-ADD9-4D2C-AEAF-C5F6CB37A765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7869698-120C-4B18-95A4-9DBA31EFA2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9234CC-ADD9-4D2C-AEAF-C5F6CB37A765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7869698-120C-4B18-95A4-9DBA31EFA2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9234CC-ADD9-4D2C-AEAF-C5F6CB37A765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7869698-120C-4B18-95A4-9DBA31EFA2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9234CC-ADD9-4D2C-AEAF-C5F6CB37A765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7869698-120C-4B18-95A4-9DBA31EFA2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9234CC-ADD9-4D2C-AEAF-C5F6CB37A765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7869698-120C-4B18-95A4-9DBA31EFA20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9234CC-ADD9-4D2C-AEAF-C5F6CB37A765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7869698-120C-4B18-95A4-9DBA31EFA20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9234CC-ADD9-4D2C-AEAF-C5F6CB37A765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7869698-120C-4B18-95A4-9DBA31EFA20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9234CC-ADD9-4D2C-AEAF-C5F6CB37A765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7869698-120C-4B18-95A4-9DBA31EFA20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9234CC-ADD9-4D2C-AEAF-C5F6CB37A765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7869698-120C-4B18-95A4-9DBA31EFA20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9234CC-ADD9-4D2C-AEAF-C5F6CB37A765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7869698-120C-4B18-95A4-9DBA31EFA20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9234CC-ADD9-4D2C-AEAF-C5F6CB37A765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7869698-120C-4B18-95A4-9DBA31EFA20B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D9234CC-ADD9-4D2C-AEAF-C5F6CB37A7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4107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J.K.K MUNIRAJAH COLLEGE OF   TECHNOLOGY</a:t>
            </a:r>
            <a:endParaRPr lang="en-US" sz="3200" b="1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IN" b="1" dirty="0" smtClean="0"/>
              <a:t> </a:t>
            </a:r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</a:rPr>
              <a:t>IBM PROJECT PHASE 5</a:t>
            </a:r>
            <a:endParaRPr lang="en-I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None/>
            </a:pPr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</a:rPr>
              <a:t>    FLOOD MONITORING AND EARLY WARNING SYSTEM</a:t>
            </a:r>
            <a:endParaRPr lang="en-I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None/>
            </a:pPr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  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TEAM LEADER:</a:t>
            </a:r>
            <a:endParaRPr lang="en-US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None/>
            </a:pP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                                    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NARMATHA M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None/>
            </a:pPr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        </a:t>
            </a:r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</a:rPr>
              <a:t>TEAM MEMBERS : </a:t>
            </a:r>
            <a:endParaRPr lang="en-I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None/>
            </a:pPr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  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SHARMILA V 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None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       SOUNDARIYA S 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None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ARTHI V  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None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  SHARMILA V </a:t>
            </a:r>
            <a:r>
              <a:rPr lang="en-IN" dirty="0" smtClean="0"/>
              <a:t>    </a:t>
            </a:r>
            <a:r>
              <a:rPr lang="en-IN" b="1" dirty="0" smtClean="0"/>
              <a:t>            </a:t>
            </a:r>
            <a:endParaRPr lang="en-IN" b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/>
          <p:nvPr>
            <p:ph type="title"/>
          </p:nvPr>
        </p:nvSpPr>
        <p:spPr>
          <a:xfrm>
            <a:off x="457200" y="370205"/>
            <a:ext cx="8229600" cy="6134100"/>
          </a:xfrm>
        </p:spPr>
        <p:txBody>
          <a:bodyPr>
            <a:normAutofit fontScale="90000"/>
          </a:bodyPr>
          <a:p>
            <a:pPr algn="l"/>
            <a:br>
              <a:rPr lang="en-US"/>
            </a:br>
            <a:br>
              <a:rPr lang="en-US"/>
            </a:br>
            <a:r>
              <a:rPr lang="en-US"/>
              <a:t>   </a:t>
            </a:r>
            <a:r>
              <a:rPr lang="en-US" sz="2665"/>
              <a:t> </a:t>
            </a:r>
            <a:r>
              <a:rPr lang="en-US" sz="2665">
                <a:latin typeface="Times New Roman" panose="02020603050405020304" charset="0"/>
                <a:cs typeface="Times New Roman" panose="02020603050405020304" charset="0"/>
              </a:rPr>
              <a:t># Wait for echo to be LOW (end time)</a:t>
            </a:r>
            <a:br>
              <a:rPr lang="en-US" sz="2665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665">
                <a:latin typeface="Times New Roman" panose="02020603050405020304" charset="0"/>
                <a:cs typeface="Times New Roman" panose="02020603050405020304" charset="0"/>
              </a:rPr>
              <a:t>    while ECHO_PIN.value():</a:t>
            </a:r>
            <a:br>
              <a:rPr lang="en-US" sz="2665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665">
                <a:latin typeface="Times New Roman" panose="02020603050405020304" charset="0"/>
                <a:cs typeface="Times New Roman" panose="02020603050405020304" charset="0"/>
              </a:rPr>
              <a:t>        pass</a:t>
            </a:r>
            <a:br>
              <a:rPr lang="en-US" sz="2665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665">
                <a:latin typeface="Times New Roman" panose="02020603050405020304" charset="0"/>
                <a:cs typeface="Times New Roman" panose="02020603050405020304" charset="0"/>
              </a:rPr>
              <a:t>    pulse_end = time.ticks_us()</a:t>
            </a:r>
            <a:br>
              <a:rPr lang="en-US" sz="2665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665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665">
                <a:latin typeface="Times New Roman" panose="02020603050405020304" charset="0"/>
                <a:cs typeface="Times New Roman" panose="02020603050405020304" charset="0"/>
              </a:rPr>
              <a:t>    # Calculate distance</a:t>
            </a:r>
            <a:br>
              <a:rPr lang="en-US" sz="2665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665">
                <a:latin typeface="Times New Roman" panose="02020603050405020304" charset="0"/>
                <a:cs typeface="Times New Roman" panose="02020603050405020304" charset="0"/>
              </a:rPr>
              <a:t>    pulse_duration = time.ticks_diff(pulse_end, pulse_start)</a:t>
            </a:r>
            <a:br>
              <a:rPr lang="en-US" sz="2665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665">
                <a:latin typeface="Times New Roman" panose="02020603050405020304" charset="0"/>
                <a:cs typeface="Times New Roman" panose="02020603050405020304" charset="0"/>
              </a:rPr>
              <a:t>    distance = pulse_duration / 58  # Speed of sound (343 m/s) divided by 2</a:t>
            </a:r>
            <a:br>
              <a:rPr 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665">
                <a:latin typeface="Times New Roman" panose="02020603050405020304" charset="0"/>
                <a:cs typeface="Times New Roman" panose="02020603050405020304" charset="0"/>
              </a:rPr>
              <a:t>return distance</a:t>
            </a:r>
            <a:br>
              <a:rPr lang="en-US" sz="2665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665">
                <a:latin typeface="Times New Roman" panose="02020603050405020304" charset="0"/>
                <a:cs typeface="Times New Roman" panose="02020603050405020304" charset="0"/>
              </a:rPr>
              <a:t>def read_dht_sensor():</a:t>
            </a:r>
            <a:br>
              <a:rPr lang="en-US" sz="2665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665">
                <a:latin typeface="Times New Roman" panose="02020603050405020304" charset="0"/>
                <a:cs typeface="Times New Roman" panose="02020603050405020304" charset="0"/>
              </a:rPr>
              <a:t>    d = dht.DHT22(DHT_PIN)</a:t>
            </a:r>
            <a:br>
              <a:rPr lang="en-US" sz="2665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665">
                <a:latin typeface="Times New Roman" panose="02020603050405020304" charset="0"/>
                <a:cs typeface="Times New Roman" panose="02020603050405020304" charset="0"/>
              </a:rPr>
              <a:t>    d.measure()</a:t>
            </a:r>
            <a:br>
              <a:rPr lang="en-US" sz="2665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665">
                <a:latin typeface="Times New Roman" panose="02020603050405020304" charset="0"/>
                <a:cs typeface="Times New Roman" panose="02020603050405020304" charset="0"/>
              </a:rPr>
              <a:t>    return d.temperature(), d.humidity()</a:t>
            </a:r>
            <a:br>
              <a:rPr lang="en-US" sz="2665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665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665"/>
            </a:br>
            <a:r>
              <a:rPr lang="en-US"/>
              <a:t>   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222375" y="335915"/>
            <a:ext cx="6859905" cy="5988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buzz_start_time = None  # To track when the buzzer started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while True: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dist = distance_measurement()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temp, humidity = read_dht_sensor()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# Check if the distance is less than a threshold (e.g., 50 cm)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if dist &lt; 50: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# Turn on the buzzer and LED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BUZZER_PIN.on()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LED_PIN.on()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status = "Flooding Detected"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buzz_start_time = time.ticks_ms()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elif buzz_start_time is not None and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 time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918845" y="405130"/>
            <a:ext cx="6671945" cy="57867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# Turn off the buzzer and LED after 1 minute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BUZZER_PIN.off()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LED_PIN.off()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status = "No Flooding Detected"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else: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status = "No Flooding Detected"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print(f"Distance: {dist:.2f} cm")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print(f"Temperature: {temp:.2f}°C, Humidity: {humidity:.2f}%")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print("Status:", status)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time.sleep(2)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475740" y="1772920"/>
            <a:ext cx="4923155" cy="41148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618933" y="260668"/>
            <a:ext cx="5486400" cy="804862"/>
          </a:xfrm>
        </p:spPr>
        <p:txBody>
          <a:bodyPr/>
          <a:p>
            <a:r>
              <a:rPr lang="en-IN" altLang="en-US" sz="3200" b="1"/>
              <a:t>SIMULATION</a:t>
            </a:r>
            <a:endParaRPr lang="en-IN" altLang="en-US" sz="3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 b="1"/>
              <a:t>OUTPUT</a:t>
            </a:r>
            <a:endParaRPr lang="en-IN" altLang="en-US" sz="32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0025" y="1633220"/>
            <a:ext cx="6376670" cy="43065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015230"/>
          </a:xfrm>
        </p:spPr>
        <p:txBody>
          <a:bodyPr/>
          <a:p>
            <a:r>
              <a:rPr lang="en-IN" altLang="en-US" sz="3200" b="1"/>
              <a:t>                     THANK YOU</a:t>
            </a:r>
            <a:endParaRPr lang="en-IN" altLang="en-US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500725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flood warning system utilizes computer technology, database technology, communication technology, and sensor technology. Powered by IoT technology, rainfall and water levels are monitored and floods are predicted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Early warning of impending flooding can save lives and reduce extensive property damage.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910" y="214290"/>
            <a:ext cx="3071834" cy="642942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</a:rPr>
              <a:t>Introduction: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4786346" cy="785818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</a:rPr>
              <a:t>Hardware</a:t>
            </a:r>
            <a:r>
              <a:rPr lang="en-IN" b="1" u="sng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</a:rPr>
              <a:t>Required</a:t>
            </a:r>
            <a:endParaRPr lang="en-US" b="1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480"/>
            <a:ext cx="8229600" cy="494665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ESP32 Development Board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Water level sensor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Buzzer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</a:rPr>
              <a:t>Software Required</a:t>
            </a:r>
            <a:endParaRPr lang="en-IN" b="1" u="sng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Cloud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 (for simulating the project)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</a:rPr>
              <a:t>ESP32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1500174"/>
            <a:ext cx="3929090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ESP32 is the name of the chip that was developed by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Espressif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Systems. This provides Wi-Fi (and in some models) dual-mode Bluetooth connectivity to embedded devices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While ESP32 is technically just the chip, modules and development boards that contain this chip are often also referred to as “ESP32” by the manufacturer.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1071546"/>
            <a:ext cx="8686800" cy="535785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57752" y="2357430"/>
            <a:ext cx="371477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</a:rPr>
              <a:t>Water level sensor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357818" y="2571744"/>
            <a:ext cx="307183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14414" y="1857364"/>
            <a:ext cx="3786198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The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working principle of the water level sensor is that when the sensor is put into a certain depth in the liquid to be calculated, the pressure on the sensor's front surface is converted into the water level height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  H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is the depth at which the sensor drops into the liquid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</a:rPr>
              <a:t>Buzzer</a:t>
            </a:r>
            <a:endParaRPr lang="en-IN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786314" y="2143116"/>
            <a:ext cx="35719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9405" y="1629715"/>
            <a:ext cx="3143256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Also known as a sounder, audio alarm or audio indicator, a buzzer is a basic audio device that generates a sound from an incoming electrical signal. </a:t>
            </a:r>
            <a:endParaRPr 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Buzzers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come in two primary forms —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piezo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buzzers and magnetic buzzers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</a:rPr>
              <a:t>Flow chart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2976" y="1214422"/>
            <a:ext cx="67818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</a:rPr>
              <a:t>Block diagram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71670" y="1500491"/>
            <a:ext cx="500066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2900386" cy="1000108"/>
          </a:xfrm>
        </p:spPr>
        <p:txBody>
          <a:bodyPr>
            <a:normAutofit/>
          </a:bodyPr>
          <a:lstStyle/>
          <a:p>
            <a:r>
              <a:rPr lang="en-IN" b="1" dirty="0" smtClean="0"/>
              <a:t>Program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27405" y="836930"/>
            <a:ext cx="7192645" cy="56718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ext Box 2"/>
          <p:cNvSpPr txBox="1"/>
          <p:nvPr/>
        </p:nvSpPr>
        <p:spPr>
          <a:xfrm>
            <a:off x="1115695" y="692785"/>
            <a:ext cx="6455410" cy="6226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i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mport time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import machine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import dht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# Define GPIO pins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TRIG_PIN = machine.Pin(2, machine.Pin.OUT)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ECHO_PIN = machine.Pin(3, machine.Pin.IN)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BUZZER_PIN = machine.Pin(4, machine.Pin.OUT)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DHT_PIN = machine.Pin(5)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LED_PIN = machine.Pin(6, machine.Pin.OUT)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def distance_measurement():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# Trigger ultrasonic sensor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TRIG_PIN.on()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time.sleep_us(10)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# Wait for echo to be HIGH (start time)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while not ECHO_PIN.value():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pass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3386</Words>
  <Application>WPS Presentation</Application>
  <PresentationFormat>On-screen Show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Microsoft YaHei</vt:lpstr>
      <vt:lpstr>Arial Unicode MS</vt:lpstr>
      <vt:lpstr>Times New Roman</vt:lpstr>
      <vt:lpstr>Aharoni</vt:lpstr>
      <vt:lpstr>Arial Nova</vt:lpstr>
      <vt:lpstr>Algerian</vt:lpstr>
      <vt:lpstr>Baskerville Old Face</vt:lpstr>
      <vt:lpstr>Blue Waves</vt:lpstr>
      <vt:lpstr>J.K.K MUNIRAJAH COLLEGE OF TECHNOLOGY</vt:lpstr>
      <vt:lpstr>Introduction:</vt:lpstr>
      <vt:lpstr>Hardware Required</vt:lpstr>
      <vt:lpstr>ESP32</vt:lpstr>
      <vt:lpstr>Water level sensor</vt:lpstr>
      <vt:lpstr>Buzzer</vt:lpstr>
      <vt:lpstr>Flow chart</vt:lpstr>
      <vt:lpstr>Block diagram</vt:lpstr>
      <vt:lpstr>Program</vt:lpstr>
      <vt:lpstr>const int out=9;                        //This is the TRIG pin of the ultrasonic Sensor HC-SR04                                                   // Define pin numbers for various components const int green=10;   const int orange=11; const int red=12;  const int buzz=13;  void setup() {   // Start serial communication with a baud rate of 9600   Serial.begin(9600);   // Initialize the LCD with 16 columns and 2 rows   lcd.begin(16, 2);   // Set pin modes for various components   pinMode(in, INPUT); </vt:lpstr>
      <vt:lpstr>PowerPoint 演示文稿</vt:lpstr>
      <vt:lpstr>PowerPoint 演示文稿</vt:lpstr>
      <vt:lpstr> return;   }   float f = dht.readTemperature(true);   // Read distance from the ultrasonic sensor (HC-SR04)   long dur;   long dist;   long per;   digitalWrite(out,LOW);   delayMicroseconds(2);   digitalWrite(out,HIGH);   delayMicroseconds(10);   digitalWrite(out,LOW);   dur=pulseIn(in,HIGH);   dist=(dur*0.034)/2;   // Map the distance value to a percentage value </vt:lpstr>
      <vt:lpstr>PowerPoint 演示文稿</vt:lpstr>
      <vt:lpstr>PowerPoint 演示文稿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ELCOT</dc:creator>
  <cp:lastModifiedBy>ELCOT</cp:lastModifiedBy>
  <cp:revision>7</cp:revision>
  <dcterms:created xsi:type="dcterms:W3CDTF">2023-10-18T17:51:00Z</dcterms:created>
  <dcterms:modified xsi:type="dcterms:W3CDTF">2023-11-01T15:58:28Z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1ACB2087B6B64E818DB51536F4F29B29_13</vt:lpwstr>
  </property>
  <property fmtid="{D5CDD505-2E9C-101B-9397-08002B2CF9AE}" pid="3" name="KSOProductBuildVer">
    <vt:lpwstr>1033-12.2.0.13266</vt:lpwstr>
  </property>
</Properties>
</file>