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54" d="100"/>
          <a:sy n="15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19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20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8/28/2025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21" name="Object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22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23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Object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61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2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2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62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2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70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72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73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7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5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5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5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75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67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5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5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66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63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6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Text box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2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6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47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48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9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r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0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  <p:hf dt="1" ftr="1" hdr="1"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3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r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  <p:hf dt="1" ftr="1" hdr="1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ext box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7" name="Text box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8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9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0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1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Text box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7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8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9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0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1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ext box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7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9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ext box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1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1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1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76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8/28/2025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Combination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72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3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74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75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76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7" name="Image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8" name="Rectangle"/>
          <p:cNvSpPr/>
          <p:nvPr/>
        </p:nvSpPr>
        <p:spPr>
          <a:xfrm rot="0">
            <a:off x="2742818" y="3004185"/>
            <a:ext cx="8610599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LOGAPRIYSREGISTENAND505001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Periyar Arts college, cuddalore /Annamalai university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"/>
          <p:cNvSpPr/>
          <p:nvPr/>
        </p:nvSpPr>
        <p:spPr>
          <a:xfrm rot="0">
            <a:off x="752474" y="6486037"/>
            <a:ext cx="1773554" cy="16192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0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0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0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2" name="Image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09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0" name="Rectangle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1" name="Rectangle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9184" y="2018217"/>
            <a:ext cx="11224015" cy="376874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3" name="Image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20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1" name="Rectangle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2" name="曲线"/>
          <p:cNvSpPr/>
          <p:nvPr/>
        </p:nvSpPr>
        <p:spPr>
          <a:xfrm rot="0">
            <a:off x="6912071" y="1911446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23" name="Rectangle"/>
          <p:cNvSpPr/>
          <p:nvPr/>
        </p:nvSpPr>
        <p:spPr>
          <a:xfrm rot="0">
            <a:off x="3714693" y="2476462"/>
            <a:ext cx="4762427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Highlights of your project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Final summary Benefits to society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9" name="Combination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85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86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87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8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9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0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3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94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9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8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388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50" name="Combination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8" name="Image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9" name="Image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9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54" name="Combination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706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707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708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9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0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1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2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3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4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1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716" name="Rectangle"/>
          <p:cNvSpPr/>
          <p:nvPr/>
        </p:nvSpPr>
        <p:spPr>
          <a:xfrm rot="0">
            <a:off x="752474" y="6486037"/>
            <a:ext cx="1773554" cy="16192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718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60" name="Image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55" name="Combination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61" name="Image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62" name="Image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19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0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1" name="Rectangle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Combination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727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28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3" name="Image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2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0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Image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2" name="Rectangle"/>
          <p:cNvSpPr/>
          <p:nvPr/>
        </p:nvSpPr>
        <p:spPr>
          <a:xfrm rot="0">
            <a:off x="3714693" y="2476462"/>
            <a:ext cx="4762427" cy="22250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Combination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738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39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5" name="Image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4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41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6" name="Image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4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3" name="Rectangle"/>
          <p:cNvSpPr/>
          <p:nvPr/>
        </p:nvSpPr>
        <p:spPr>
          <a:xfrm rot="0">
            <a:off x="3714693" y="2476462"/>
            <a:ext cx="4762427" cy="1958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Brief summary of your project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What your portfolio contains (About Me, Projects, Skills, Contact).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Main idea: Showcase personal achievements, skills, and projects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5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5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52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499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7" name="Image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5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54" name="Rectangle"/>
          <p:cNvSpPr/>
          <p:nvPr/>
        </p:nvSpPr>
        <p:spPr>
          <a:xfrm rot="0">
            <a:off x="3714693" y="2476462"/>
            <a:ext cx="4762427" cy="22250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Students (academic projects, resumes).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Job seekers (to share with recruiters).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Freelancers (to show clients).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Professionals (to highlight experience and achievements).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6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64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6" name="Image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Rectangle"/>
          <p:cNvSpPr/>
          <p:nvPr/>
        </p:nvSpPr>
        <p:spPr>
          <a:xfrm rot="0">
            <a:off x="3714693" y="2476462"/>
            <a:ext cx="4762427" cy="24917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HTML Structure (pages, sections).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CSS Styling (colors, layouts, responsiveness).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JavaScript Interactivity (navigation menu, animations, form validation).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Mention code editor (VS Code) or CODEPEN and hosting platform (GitHub Pages)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4" name="Image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52" name="Rectangle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53" name="Rectangle"/>
          <p:cNvSpPr/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54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55" name="Rectangle"/>
          <p:cNvSpPr/>
          <p:nvPr/>
        </p:nvSpPr>
        <p:spPr>
          <a:xfrm rot="0">
            <a:off x="3714693" y="2476462"/>
            <a:ext cx="4762427" cy="30251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Sections included: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Home/About Me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Skills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Contact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Responsive layout (mobile + desktop view).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30" name="Rectangle"/>
          <p:cNvSpPr/>
          <p:nvPr/>
        </p:nvSpPr>
        <p:spPr>
          <a:xfrm rot="0">
            <a:off x="3714693" y="2476462"/>
            <a:ext cx="4762427" cy="3291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FEATURES AND FUNCTIONALITY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Navigation bar with smooth scrolling.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 showcase with images/details.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Interactive elements (hover effects, animations).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Contact form (with validation).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Responsive design for all devices.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dcterms:created xsi:type="dcterms:W3CDTF">2024-03-27T08:07:22Z</dcterms:created>
  <dcterms:modified xsi:type="dcterms:W3CDTF">2025-09-04T05:26:11Z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31570ad7b0f24a07a82bfb821338ab3c</vt:lpwstr>
  </property>
</Properties>
</file>