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59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6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320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4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6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2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3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7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3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7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2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46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74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F986-DA0E-4900-949A-B09EBCB63BE3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4FD8-AAC4-43DE-A8BF-6FCED302C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81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zomato.com/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FE88-BFBA-4019-9E2C-03D8C531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647701"/>
            <a:ext cx="9587081" cy="1295400"/>
          </a:xfrm>
        </p:spPr>
        <p:txBody>
          <a:bodyPr>
            <a:normAutofit fontScale="90000"/>
          </a:bodyPr>
          <a:lstStyle/>
          <a:p>
            <a:r>
              <a:rPr lang="en-IN" dirty="0"/>
              <a:t>Coursera Capstone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4712-7F9F-463B-AA97-F091618C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4" y="1371600"/>
            <a:ext cx="9896475" cy="4438650"/>
          </a:xfrm>
        </p:spPr>
        <p:txBody>
          <a:bodyPr>
            <a:normAutofit fontScale="85000" lnSpcReduction="20000"/>
          </a:bodyPr>
          <a:lstStyle/>
          <a:p>
            <a:r>
              <a:rPr lang="en-IN" sz="4000" dirty="0"/>
              <a:t>IBM Applied Data Science Capstone</a:t>
            </a:r>
          </a:p>
          <a:p>
            <a:endParaRPr lang="en-IN" sz="4000" dirty="0"/>
          </a:p>
          <a:p>
            <a:r>
              <a:rPr lang="en-IN" sz="4000" b="1" i="1" dirty="0"/>
              <a:t>Exploring the best place of the city to visit in Hyderabad , India</a:t>
            </a:r>
          </a:p>
          <a:p>
            <a:endParaRPr lang="en-IN" sz="4000" b="1" dirty="0"/>
          </a:p>
          <a:p>
            <a:r>
              <a:rPr lang="en-IN" sz="4000" dirty="0"/>
              <a:t>By: Chitta Voina Arthi</a:t>
            </a:r>
          </a:p>
          <a:p>
            <a:r>
              <a:rPr lang="en-IN" sz="4000" b="1" dirty="0"/>
              <a:t>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6220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BD41-6629-4ACE-AF3E-B4E74E95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D755-8C69-49D9-9231-B74E48A8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57700"/>
          </a:xfrm>
        </p:spPr>
        <p:txBody>
          <a:bodyPr>
            <a:normAutofit/>
          </a:bodyPr>
          <a:lstStyle/>
          <a:p>
            <a:r>
              <a:rPr lang="en-IN" sz="2400" dirty="0"/>
              <a:t>Exploring the venues based on the users specified interest is one of the most important decisions</a:t>
            </a:r>
          </a:p>
          <a:p>
            <a:r>
              <a:rPr lang="en-IN" sz="2400" u="sng" dirty="0"/>
              <a:t>Objective</a:t>
            </a:r>
            <a:r>
              <a:rPr lang="en-IN" sz="2400" dirty="0"/>
              <a:t> : To analyse and select the best locations in the city of Hyderabad to explore. </a:t>
            </a:r>
          </a:p>
          <a:p>
            <a:r>
              <a:rPr lang="en-US" sz="2400" dirty="0">
                <a:effectLst/>
              </a:rPr>
              <a:t>Hyderabad with its unmatched blend of history and modernity, hypnotizes everyone, whoever sets his/her foot in this beautiful city of Nizams.</a:t>
            </a:r>
          </a:p>
          <a:p>
            <a:r>
              <a:rPr lang="en-US" sz="2400" u="sng" dirty="0">
                <a:effectLst/>
              </a:rPr>
              <a:t>Business Question </a:t>
            </a:r>
            <a:r>
              <a:rPr lang="en-US" sz="2400" dirty="0">
                <a:effectLst/>
              </a:rPr>
              <a:t>: If a person wants to explore an unknown place based on what parameters he does and from where?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78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F2C6-6B45-482F-804A-A8C7C202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0526"/>
            <a:ext cx="10353761" cy="1314450"/>
          </a:xfrm>
        </p:spPr>
        <p:txBody>
          <a:bodyPr/>
          <a:lstStyle/>
          <a:p>
            <a:r>
              <a:rPr lang="en-IN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2667-38D4-47A1-9445-A6DD2E90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4975"/>
            <a:ext cx="10353762" cy="4848225"/>
          </a:xfrm>
        </p:spPr>
        <p:txBody>
          <a:bodyPr>
            <a:normAutofit/>
          </a:bodyPr>
          <a:lstStyle/>
          <a:p>
            <a:r>
              <a:rPr lang="en-IN" sz="2400" u="sng" dirty="0"/>
              <a:t>Data required </a:t>
            </a:r>
            <a:r>
              <a:rPr lang="en-IN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List of neighbourhoods in Hyderabad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Latitude and Longitude coordinates of the neighbourhoods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Venue data</a:t>
            </a:r>
          </a:p>
          <a:p>
            <a:r>
              <a:rPr lang="en-IN" sz="2400" dirty="0"/>
              <a:t> </a:t>
            </a:r>
            <a:r>
              <a:rPr lang="en-IN" sz="2400" u="sng" dirty="0"/>
              <a:t>Sources of data </a:t>
            </a:r>
            <a:r>
              <a:rPr lang="en-IN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From Foursquare API (</a:t>
            </a:r>
            <a:r>
              <a:rPr lang="en-US" sz="2400" u="sng" dirty="0">
                <a:effectLst/>
                <a:hlinkClick r:id="rId2"/>
              </a:rPr>
              <a:t>https://developers.zomato.com/api</a:t>
            </a:r>
            <a:r>
              <a:rPr lang="en-US" sz="2400" dirty="0">
                <a:effectLst/>
              </a:rPr>
              <a:t>), retrieve the information for each venue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From Zomato API (</a:t>
            </a:r>
            <a:r>
              <a:rPr lang="en-US" sz="2400" u="sng" dirty="0">
                <a:effectLst/>
                <a:hlinkClick r:id="rId2"/>
              </a:rPr>
              <a:t>https://developers.zomato.com/api</a:t>
            </a:r>
            <a:r>
              <a:rPr lang="en-US" sz="2400" dirty="0">
                <a:effectLst/>
              </a:rPr>
              <a:t>), retrieve the information for each venue.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347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C03-525C-4148-AB45-2FE9FA79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8105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8DFB-70A4-4B15-967A-AB2D5944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2100"/>
            <a:ext cx="10353762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effectLst/>
              </a:rPr>
              <a:t>This project aims at identifying the venues in Hyderabad based on their rating and average costs</a:t>
            </a:r>
          </a:p>
          <a:p>
            <a:r>
              <a:rPr lang="en-US" sz="2600" dirty="0">
                <a:effectLst/>
              </a:rPr>
              <a:t> First step, we retrieved the data from two APIs (Foursquare and Zomato). </a:t>
            </a:r>
          </a:p>
          <a:p>
            <a:r>
              <a:rPr lang="en-IN" sz="2600" dirty="0">
                <a:effectLst/>
              </a:rPr>
              <a:t>Secondly, </a:t>
            </a:r>
            <a:r>
              <a:rPr lang="en-US" sz="2600" dirty="0">
                <a:effectLst/>
              </a:rPr>
              <a:t>the data from the two sources is carefully combined based on the name, latitude and longitude values from the two sources</a:t>
            </a:r>
          </a:p>
          <a:p>
            <a:r>
              <a:rPr lang="en-US" sz="2600" dirty="0">
                <a:effectLst/>
              </a:rPr>
              <a:t>Next, we'll analyze the data that we created based on the ratings and price of each venue</a:t>
            </a:r>
          </a:p>
          <a:p>
            <a:r>
              <a:rPr lang="en-US" sz="2600" dirty="0">
                <a:effectLst/>
              </a:rPr>
              <a:t> Lastly, we'll cluster the venues based on the available information of each venue. This will allow us to clearly identify which venues can be recommended and with what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0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4D4-B54D-4916-BD57-94BB9F74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0485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58DF-A737-4491-B16F-27B7A0C3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00" y="1485900"/>
            <a:ext cx="5825100" cy="5143500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Categorized the venues into 3 Clusters: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 </a:t>
            </a:r>
            <a:r>
              <a:rPr lang="en-IN" sz="2600" u="sng" dirty="0"/>
              <a:t>Cluster 0</a:t>
            </a:r>
            <a:r>
              <a:rPr lang="en-IN" sz="2600" dirty="0"/>
              <a:t> : </a:t>
            </a:r>
            <a:r>
              <a:rPr lang="en-US" sz="2600" dirty="0">
                <a:effectLst/>
              </a:rPr>
              <a:t>The first cluster (green) is spread across the whole city and includes the majority venues. These venues have mean price range of 1.70 and rating spread around 3.86.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</a:rPr>
              <a:t> </a:t>
            </a:r>
            <a:r>
              <a:rPr lang="en-US" sz="2600" u="sng" dirty="0">
                <a:effectLst/>
              </a:rPr>
              <a:t>Cluster 1</a:t>
            </a:r>
            <a:r>
              <a:rPr lang="en-US" sz="2600" dirty="0">
                <a:effectLst/>
              </a:rPr>
              <a:t>: The second cluster (red) is very sparsely spread and has very limited venues. These venues have mean price range of 3.54 and rating spread around 4.32.</a:t>
            </a:r>
            <a:endParaRPr lang="en-IN" sz="2600" dirty="0">
              <a:effectLst/>
            </a:endParaRPr>
          </a:p>
          <a:p>
            <a:pPr marL="0" indent="0">
              <a:buNone/>
            </a:pPr>
            <a:endParaRPr lang="en-IN" dirty="0">
              <a:effectLst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9F958-96B3-43FB-B394-AFA3E77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647825"/>
            <a:ext cx="5825100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AEAC-EB7F-49EC-B022-E16045FC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2000"/>
          </a:xfrm>
        </p:spPr>
        <p:txBody>
          <a:bodyPr/>
          <a:lstStyle/>
          <a:p>
            <a:r>
              <a:rPr lang="en-IN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CA7F-507F-4611-9A17-7607AF74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7801"/>
            <a:ext cx="10353762" cy="434340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We identified that from the total set of venues, majority of them were </a:t>
            </a:r>
            <a:r>
              <a:rPr lang="en-US" sz="2400" b="1" dirty="0">
                <a:effectLst/>
              </a:rPr>
              <a:t>Indian Restaurants and Cafes</a:t>
            </a:r>
          </a:p>
          <a:p>
            <a:r>
              <a:rPr lang="en-US" sz="2400" dirty="0">
                <a:effectLst/>
              </a:rPr>
              <a:t>A visitor who loves Indian Restaurants would surely benefit from coming to Hyderabad.</a:t>
            </a:r>
          </a:p>
          <a:p>
            <a:r>
              <a:rPr lang="en-US" sz="2400" dirty="0">
                <a:effectLst/>
              </a:rPr>
              <a:t> When we plot these venues based on ratings, we discover that there are clusters of venues around Panjagutta, Himayatnagar , Abids . These clusters also have very high ratings.</a:t>
            </a:r>
          </a:p>
          <a:p>
            <a:r>
              <a:rPr lang="en-US" sz="2400" dirty="0">
                <a:effectLst/>
              </a:rPr>
              <a:t>On plotting the venues based on their price range on the map, we discovered that venues located near Abids are relatively priced lower than venues in Himayatnagar. A mix of medium price and high price exist in Banjara Hills and Panjagutta.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304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7C7B-1BDA-4A17-B395-6BD6D1DB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0D94-874D-4C4F-AC03-6C8A031C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Finally when a person is looking </a:t>
            </a:r>
            <a:r>
              <a:rPr lang="en-US" sz="2400" dirty="0">
                <a:effectLst/>
              </a:rPr>
              <a:t>for cheap places with relatively high rating, you should check </a:t>
            </a:r>
            <a:r>
              <a:rPr lang="en-US" sz="2400" b="1" dirty="0">
                <a:effectLst/>
              </a:rPr>
              <a:t>Abids</a:t>
            </a:r>
          </a:p>
          <a:p>
            <a:r>
              <a:rPr lang="en-US" sz="2400" dirty="0">
                <a:effectLst/>
              </a:rPr>
              <a:t>If you're looking for the best places, with the highest rating but might also carry a high price tag, you should visit </a:t>
            </a:r>
            <a:r>
              <a:rPr lang="en-US" sz="2400" b="1" dirty="0">
                <a:effectLst/>
              </a:rPr>
              <a:t>Himayatnagar</a:t>
            </a:r>
            <a:r>
              <a:rPr lang="en-US" sz="2400" dirty="0">
                <a:effectLst/>
              </a:rPr>
              <a:t>.</a:t>
            </a:r>
          </a:p>
          <a:p>
            <a:r>
              <a:rPr lang="en-US" sz="2400" dirty="0">
                <a:effectLst/>
              </a:rPr>
              <a:t>If you're looking to explore the city and have no specific criteria to decide upon the places you want to visit, you should try </a:t>
            </a:r>
            <a:r>
              <a:rPr lang="en-US" sz="2400" b="1" dirty="0" err="1">
                <a:effectLst/>
              </a:rPr>
              <a:t>Punjagutta</a:t>
            </a:r>
            <a:r>
              <a:rPr lang="en-US" dirty="0">
                <a:effectLst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00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4B38-94B7-4BD1-A882-31818298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79A8-C04E-4A25-9A50-BDF50FAF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</a:rPr>
              <a:t>The purpose of this project was to explore the places that a person visiting Hyderabad could visit</a:t>
            </a:r>
          </a:p>
          <a:p>
            <a:r>
              <a:rPr lang="en-US" sz="2400" dirty="0">
                <a:effectLst/>
              </a:rPr>
              <a:t>The venues have been identified using Foursquare and Zomato API and have been plotted on the map</a:t>
            </a:r>
          </a:p>
          <a:p>
            <a:r>
              <a:rPr lang="en-US" sz="2400" dirty="0">
                <a:effectLst/>
              </a:rPr>
              <a:t>The map reveals that there are major areas a person can visit: Panjagutta, Banjara Hills, Himayatnagar, Abids</a:t>
            </a:r>
          </a:p>
          <a:p>
            <a:r>
              <a:rPr lang="en-US" sz="2400" dirty="0">
                <a:effectLst/>
              </a:rPr>
              <a:t> Based on the visitor's venue rating and price requirements, he/she can choose amongst the three places.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725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CE35-FF5A-4B12-B91E-3B42366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THANKYOU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C57D5-33F8-42C6-9213-F11D1599B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28800"/>
            <a:ext cx="7562850" cy="4486275"/>
          </a:xfrm>
        </p:spPr>
      </p:pic>
    </p:spTree>
    <p:extLst>
      <p:ext uri="{BB962C8B-B14F-4D97-AF65-F5344CB8AC3E}">
        <p14:creationId xmlns:p14="http://schemas.microsoft.com/office/powerpoint/2010/main" val="193720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76</TotalTime>
  <Words>362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Wingdings</vt:lpstr>
      <vt:lpstr>Damask</vt:lpstr>
      <vt:lpstr>Coursera Capstone </vt:lpstr>
      <vt:lpstr>Business Problem</vt:lpstr>
      <vt:lpstr>Data Information</vt:lpstr>
      <vt:lpstr>methodology</vt:lpstr>
      <vt:lpstr>RESULTS</vt:lpstr>
      <vt:lpstr>DISCUSSIONS</vt:lpstr>
      <vt:lpstr>recommendations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CV Arthi</dc:creator>
  <cp:lastModifiedBy>CV Arthi</cp:lastModifiedBy>
  <cp:revision>8</cp:revision>
  <dcterms:created xsi:type="dcterms:W3CDTF">2019-09-18T08:09:23Z</dcterms:created>
  <dcterms:modified xsi:type="dcterms:W3CDTF">2019-09-18T09:25:27Z</dcterms:modified>
</cp:coreProperties>
</file>