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1"/>
  </p:notesMasterIdLst>
  <p:handoutMasterIdLst>
    <p:handoutMasterId r:id="rId22"/>
  </p:handoutMasterIdLst>
  <p:sldIdLst>
    <p:sldId id="344" r:id="rId5"/>
    <p:sldId id="345" r:id="rId6"/>
    <p:sldId id="347" r:id="rId7"/>
    <p:sldId id="357" r:id="rId8"/>
    <p:sldId id="348" r:id="rId9"/>
    <p:sldId id="351" r:id="rId10"/>
    <p:sldId id="350" r:id="rId11"/>
    <p:sldId id="358" r:id="rId12"/>
    <p:sldId id="359" r:id="rId13"/>
    <p:sldId id="360" r:id="rId14"/>
    <p:sldId id="361" r:id="rId15"/>
    <p:sldId id="354" r:id="rId16"/>
    <p:sldId id="352" r:id="rId17"/>
    <p:sldId id="353" r:id="rId18"/>
    <p:sldId id="355" r:id="rId19"/>
    <p:sldId id="35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377DAEB-4AD3-4710-B8BE-0AFDABD40837}">
          <p14:sldIdLst>
            <p14:sldId id="344"/>
          </p14:sldIdLst>
        </p14:section>
        <p14:section name="Untitled Section" id="{5E8EFC11-E09A-455F-9631-D84F7A83FEF8}">
          <p14:sldIdLst>
            <p14:sldId id="345"/>
            <p14:sldId id="347"/>
            <p14:sldId id="357"/>
            <p14:sldId id="348"/>
            <p14:sldId id="351"/>
            <p14:sldId id="350"/>
            <p14:sldId id="358"/>
            <p14:sldId id="359"/>
            <p14:sldId id="360"/>
            <p14:sldId id="361"/>
            <p14:sldId id="354"/>
            <p14:sldId id="352"/>
            <p14:sldId id="353"/>
            <p14:sldId id="355"/>
            <p14:sldId id="356"/>
          </p14:sldIdLst>
        </p14:section>
      </p14:sectionLst>
    </p:ext>
    <p:ext uri="{EFAFB233-063F-42B5-8137-9DF3F51BA10A}">
      <p15:sldGuideLst xmlns:p15="http://schemas.microsoft.com/office/powerpoint/2012/main">
        <p15:guide id="1" orient="horz" pos="1752"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6A3D024-909B-3BC2-1496-FEEAB652808A}" name="Sher Dionisio" initials="" userId="S::Sher.Dionisio@teksystemsgs.com::02daa716-9709-4d47-a153-1943ce1675cb"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1FAAB4-C804-4B4B-BCAF-7E9CDB069B54}" v="31" dt="2024-04-22T23:54:52.083"/>
  </p1510:revLst>
</p1510:revInfo>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928" autoAdjust="0"/>
  </p:normalViewPr>
  <p:slideViewPr>
    <p:cSldViewPr snapToGrid="0">
      <p:cViewPr>
        <p:scale>
          <a:sx n="80" d="100"/>
          <a:sy n="80" d="100"/>
        </p:scale>
        <p:origin x="782" y="110"/>
      </p:cViewPr>
      <p:guideLst>
        <p:guide orient="horz" pos="1752"/>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10109"/>
    </p:cViewPr>
  </p:sorterViewPr>
  <p:notesViewPr>
    <p:cSldViewPr snapToGrid="0" showGuides="1">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 Id="rId30"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thi komma" userId="3ff170ddf1d8a18d" providerId="LiveId" clId="{F31FAAB4-C804-4B4B-BCAF-7E9CDB069B54}"/>
    <pc:docChg chg="undo custSel delSld modSld modSection">
      <pc:chgData name="arthi komma" userId="3ff170ddf1d8a18d" providerId="LiveId" clId="{F31FAAB4-C804-4B4B-BCAF-7E9CDB069B54}" dt="2024-04-22T23:20:22.842" v="1153" actId="1076"/>
      <pc:docMkLst>
        <pc:docMk/>
      </pc:docMkLst>
      <pc:sldChg chg="addSp delSp modSp mod">
        <pc:chgData name="arthi komma" userId="3ff170ddf1d8a18d" providerId="LiveId" clId="{F31FAAB4-C804-4B4B-BCAF-7E9CDB069B54}" dt="2024-04-22T23:20:22.842" v="1153" actId="1076"/>
        <pc:sldMkLst>
          <pc:docMk/>
          <pc:sldMk cId="3865085909" sldId="344"/>
        </pc:sldMkLst>
        <pc:spChg chg="add del mod">
          <ac:chgData name="arthi komma" userId="3ff170ddf1d8a18d" providerId="LiveId" clId="{F31FAAB4-C804-4B4B-BCAF-7E9CDB069B54}" dt="2024-04-22T23:20:19.419" v="1152" actId="478"/>
          <ac:spMkLst>
            <pc:docMk/>
            <pc:sldMk cId="3865085909" sldId="344"/>
            <ac:spMk id="2" creationId="{11CBACAF-1DF4-7431-166C-BBD5C713C7EC}"/>
          </ac:spMkLst>
        </pc:spChg>
        <pc:picChg chg="del">
          <ac:chgData name="arthi komma" userId="3ff170ddf1d8a18d" providerId="LiveId" clId="{F31FAAB4-C804-4B4B-BCAF-7E9CDB069B54}" dt="2024-04-22T23:19:55.746" v="1144" actId="478"/>
          <ac:picMkLst>
            <pc:docMk/>
            <pc:sldMk cId="3865085909" sldId="344"/>
            <ac:picMk id="1026" creationId="{5571813F-00A8-F7EA-CDF3-B674A9E1417D}"/>
          </ac:picMkLst>
        </pc:picChg>
        <pc:picChg chg="add mod">
          <ac:chgData name="arthi komma" userId="3ff170ddf1d8a18d" providerId="LiveId" clId="{F31FAAB4-C804-4B4B-BCAF-7E9CDB069B54}" dt="2024-04-22T23:20:22.842" v="1153" actId="1076"/>
          <ac:picMkLst>
            <pc:docMk/>
            <pc:sldMk cId="3865085909" sldId="344"/>
            <ac:picMk id="4098" creationId="{8753FA25-C953-E850-23E0-77A3CE2D2E3C}"/>
          </ac:picMkLst>
        </pc:picChg>
      </pc:sldChg>
      <pc:sldChg chg="addSp modSp mod">
        <pc:chgData name="arthi komma" userId="3ff170ddf1d8a18d" providerId="LiveId" clId="{F31FAAB4-C804-4B4B-BCAF-7E9CDB069B54}" dt="2024-04-22T23:16:37.349" v="1128" actId="14100"/>
        <pc:sldMkLst>
          <pc:docMk/>
          <pc:sldMk cId="810374094" sldId="345"/>
        </pc:sldMkLst>
        <pc:spChg chg="mod">
          <ac:chgData name="arthi komma" userId="3ff170ddf1d8a18d" providerId="LiveId" clId="{F31FAAB4-C804-4B4B-BCAF-7E9CDB069B54}" dt="2024-04-22T23:16:30.103" v="1125" actId="14100"/>
          <ac:spMkLst>
            <pc:docMk/>
            <pc:sldMk cId="810374094" sldId="345"/>
            <ac:spMk id="4" creationId="{8A489754-F3D1-EE6A-2392-6534ECA8CA6B}"/>
          </ac:spMkLst>
        </pc:spChg>
        <pc:picChg chg="add mod">
          <ac:chgData name="arthi komma" userId="3ff170ddf1d8a18d" providerId="LiveId" clId="{F31FAAB4-C804-4B4B-BCAF-7E9CDB069B54}" dt="2024-04-22T23:16:37.349" v="1128" actId="14100"/>
          <ac:picMkLst>
            <pc:docMk/>
            <pc:sldMk cId="810374094" sldId="345"/>
            <ac:picMk id="1026" creationId="{C7D43660-CBF9-D1E4-3D8C-F7960827CB68}"/>
          </ac:picMkLst>
        </pc:picChg>
      </pc:sldChg>
      <pc:sldChg chg="addSp modSp mod">
        <pc:chgData name="arthi komma" userId="3ff170ddf1d8a18d" providerId="LiveId" clId="{F31FAAB4-C804-4B4B-BCAF-7E9CDB069B54}" dt="2024-04-22T23:18:10.928" v="1139" actId="1076"/>
        <pc:sldMkLst>
          <pc:docMk/>
          <pc:sldMk cId="1427108074" sldId="347"/>
        </pc:sldMkLst>
        <pc:spChg chg="mod">
          <ac:chgData name="arthi komma" userId="3ff170ddf1d8a18d" providerId="LiveId" clId="{F31FAAB4-C804-4B4B-BCAF-7E9CDB069B54}" dt="2024-04-22T23:16:49.398" v="1130" actId="27636"/>
          <ac:spMkLst>
            <pc:docMk/>
            <pc:sldMk cId="1427108074" sldId="347"/>
            <ac:spMk id="28" creationId="{7CC1959B-E6A9-5770-EC41-43538A9E36CE}"/>
          </ac:spMkLst>
        </pc:spChg>
        <pc:picChg chg="add mod">
          <ac:chgData name="arthi komma" userId="3ff170ddf1d8a18d" providerId="LiveId" clId="{F31FAAB4-C804-4B4B-BCAF-7E9CDB069B54}" dt="2024-04-22T23:18:10.928" v="1139" actId="1076"/>
          <ac:picMkLst>
            <pc:docMk/>
            <pc:sldMk cId="1427108074" sldId="347"/>
            <ac:picMk id="2050" creationId="{344EA11F-4D88-5211-59B8-969BBB5939B8}"/>
          </ac:picMkLst>
        </pc:picChg>
      </pc:sldChg>
      <pc:sldChg chg="del">
        <pc:chgData name="arthi komma" userId="3ff170ddf1d8a18d" providerId="LiveId" clId="{F31FAAB4-C804-4B4B-BCAF-7E9CDB069B54}" dt="2024-04-22T04:16:09.965" v="0" actId="47"/>
        <pc:sldMkLst>
          <pc:docMk/>
          <pc:sldMk cId="1386263332" sldId="349"/>
        </pc:sldMkLst>
      </pc:sldChg>
      <pc:sldChg chg="addSp delSp modSp mod">
        <pc:chgData name="arthi komma" userId="3ff170ddf1d8a18d" providerId="LiveId" clId="{F31FAAB4-C804-4B4B-BCAF-7E9CDB069B54}" dt="2024-04-22T22:49:52.547" v="1043" actId="20577"/>
        <pc:sldMkLst>
          <pc:docMk/>
          <pc:sldMk cId="2902754129" sldId="352"/>
        </pc:sldMkLst>
        <pc:spChg chg="add del mod">
          <ac:chgData name="arthi komma" userId="3ff170ddf1d8a18d" providerId="LiveId" clId="{F31FAAB4-C804-4B4B-BCAF-7E9CDB069B54}" dt="2024-04-22T22:37:10.551" v="481" actId="478"/>
          <ac:spMkLst>
            <pc:docMk/>
            <pc:sldMk cId="2902754129" sldId="352"/>
            <ac:spMk id="3" creationId="{583001CF-821A-3B85-B469-F0588ADE4B0A}"/>
          </ac:spMkLst>
        </pc:spChg>
        <pc:spChg chg="mod">
          <ac:chgData name="arthi komma" userId="3ff170ddf1d8a18d" providerId="LiveId" clId="{F31FAAB4-C804-4B4B-BCAF-7E9CDB069B54}" dt="2024-04-22T22:38:16.454" v="636" actId="20577"/>
          <ac:spMkLst>
            <pc:docMk/>
            <pc:sldMk cId="2902754129" sldId="352"/>
            <ac:spMk id="9" creationId="{3B5244AC-D906-A60B-5023-D0289CF4F6C9}"/>
          </ac:spMkLst>
        </pc:spChg>
        <pc:spChg chg="mod">
          <ac:chgData name="arthi komma" userId="3ff170ddf1d8a18d" providerId="LiveId" clId="{F31FAAB4-C804-4B4B-BCAF-7E9CDB069B54}" dt="2024-04-22T22:49:52.547" v="1043" actId="20577"/>
          <ac:spMkLst>
            <pc:docMk/>
            <pc:sldMk cId="2902754129" sldId="352"/>
            <ac:spMk id="10" creationId="{F3F9FB22-CA85-FC72-AA81-4708F62AB6C2}"/>
          </ac:spMkLst>
        </pc:spChg>
        <pc:picChg chg="del">
          <ac:chgData name="arthi komma" userId="3ff170ddf1d8a18d" providerId="LiveId" clId="{F31FAAB4-C804-4B4B-BCAF-7E9CDB069B54}" dt="2024-04-22T22:37:08.191" v="480" actId="478"/>
          <ac:picMkLst>
            <pc:docMk/>
            <pc:sldMk cId="2902754129" sldId="352"/>
            <ac:picMk id="22" creationId="{0333AC2F-0501-ECB9-F8A0-289B12ADFB52}"/>
          </ac:picMkLst>
        </pc:picChg>
      </pc:sldChg>
      <pc:sldChg chg="addSp delSp modSp mod">
        <pc:chgData name="arthi komma" userId="3ff170ddf1d8a18d" providerId="LiveId" clId="{F31FAAB4-C804-4B4B-BCAF-7E9CDB069B54}" dt="2024-04-22T22:52:42.097" v="1098" actId="20577"/>
        <pc:sldMkLst>
          <pc:docMk/>
          <pc:sldMk cId="2595549996" sldId="353"/>
        </pc:sldMkLst>
        <pc:spChg chg="del mod">
          <ac:chgData name="arthi komma" userId="3ff170ddf1d8a18d" providerId="LiveId" clId="{F31FAAB4-C804-4B4B-BCAF-7E9CDB069B54}" dt="2024-04-22T22:50:06.746" v="1045" actId="478"/>
          <ac:spMkLst>
            <pc:docMk/>
            <pc:sldMk cId="2595549996" sldId="353"/>
            <ac:spMk id="4" creationId="{09E21A35-90B9-F235-7F48-11B56D97F6A4}"/>
          </ac:spMkLst>
        </pc:spChg>
        <pc:spChg chg="del mod">
          <ac:chgData name="arthi komma" userId="3ff170ddf1d8a18d" providerId="LiveId" clId="{F31FAAB4-C804-4B4B-BCAF-7E9CDB069B54}" dt="2024-04-22T22:51:25.897" v="1067" actId="478"/>
          <ac:spMkLst>
            <pc:docMk/>
            <pc:sldMk cId="2595549996" sldId="353"/>
            <ac:spMk id="5" creationId="{26342BB7-ACF3-5240-804A-0BA9C5D19FF1}"/>
          </ac:spMkLst>
        </pc:spChg>
        <pc:spChg chg="add mod">
          <ac:chgData name="arthi komma" userId="3ff170ddf1d8a18d" providerId="LiveId" clId="{F31FAAB4-C804-4B4B-BCAF-7E9CDB069B54}" dt="2024-04-22T22:52:42.097" v="1098" actId="20577"/>
          <ac:spMkLst>
            <pc:docMk/>
            <pc:sldMk cId="2595549996" sldId="353"/>
            <ac:spMk id="6" creationId="{0AC2FEC4-E842-1BED-CCC6-D21CF37835A0}"/>
          </ac:spMkLst>
        </pc:spChg>
        <pc:spChg chg="add del mod">
          <ac:chgData name="arthi komma" userId="3ff170ddf1d8a18d" providerId="LiveId" clId="{F31FAAB4-C804-4B4B-BCAF-7E9CDB069B54}" dt="2024-04-22T22:50:13.001" v="1047" actId="478"/>
          <ac:spMkLst>
            <pc:docMk/>
            <pc:sldMk cId="2595549996" sldId="353"/>
            <ac:spMk id="8" creationId="{2CCF8530-F69E-70D5-D479-387F261D4A9B}"/>
          </ac:spMkLst>
        </pc:spChg>
        <pc:graphicFrameChg chg="del">
          <ac:chgData name="arthi komma" userId="3ff170ddf1d8a18d" providerId="LiveId" clId="{F31FAAB4-C804-4B4B-BCAF-7E9CDB069B54}" dt="2024-04-22T22:50:09.865" v="1046" actId="478"/>
          <ac:graphicFrameMkLst>
            <pc:docMk/>
            <pc:sldMk cId="2595549996" sldId="353"/>
            <ac:graphicFrameMk id="30" creationId="{C6102643-33B6-B3EE-14F7-1DCC0DBCCEAB}"/>
          </ac:graphicFrameMkLst>
        </pc:graphicFrameChg>
        <pc:picChg chg="add mod">
          <ac:chgData name="arthi komma" userId="3ff170ddf1d8a18d" providerId="LiveId" clId="{F31FAAB4-C804-4B4B-BCAF-7E9CDB069B54}" dt="2024-04-22T22:52:26.134" v="1078" actId="14100"/>
          <ac:picMkLst>
            <pc:docMk/>
            <pc:sldMk cId="2595549996" sldId="353"/>
            <ac:picMk id="10" creationId="{3F897C9E-E5FB-704E-5943-0B9909A9EB9D}"/>
          </ac:picMkLst>
        </pc:picChg>
      </pc:sldChg>
      <pc:sldChg chg="addSp delSp modSp mod">
        <pc:chgData name="arthi komma" userId="3ff170ddf1d8a18d" providerId="LiveId" clId="{F31FAAB4-C804-4B4B-BCAF-7E9CDB069B54}" dt="2024-04-22T22:42:13.609" v="694" actId="27636"/>
        <pc:sldMkLst>
          <pc:docMk/>
          <pc:sldMk cId="1382360909" sldId="354"/>
        </pc:sldMkLst>
        <pc:spChg chg="mod">
          <ac:chgData name="arthi komma" userId="3ff170ddf1d8a18d" providerId="LiveId" clId="{F31FAAB4-C804-4B4B-BCAF-7E9CDB069B54}" dt="2024-04-22T22:42:13.609" v="694" actId="27636"/>
          <ac:spMkLst>
            <pc:docMk/>
            <pc:sldMk cId="1382360909" sldId="354"/>
            <ac:spMk id="4" creationId="{96E6187B-AC94-F6E4-6B8F-FAB5DD4D46C2}"/>
          </ac:spMkLst>
        </pc:spChg>
        <pc:spChg chg="add del mod">
          <ac:chgData name="arthi komma" userId="3ff170ddf1d8a18d" providerId="LiveId" clId="{F31FAAB4-C804-4B4B-BCAF-7E9CDB069B54}" dt="2024-04-22T22:24:42.447" v="13" actId="478"/>
          <ac:spMkLst>
            <pc:docMk/>
            <pc:sldMk cId="1382360909" sldId="354"/>
            <ac:spMk id="5" creationId="{C77DD08F-3538-DCAF-D081-11E4B6C1E102}"/>
          </ac:spMkLst>
        </pc:spChg>
      </pc:sldChg>
      <pc:sldChg chg="addSp delSp modSp mod">
        <pc:chgData name="arthi komma" userId="3ff170ddf1d8a18d" providerId="LiveId" clId="{F31FAAB4-C804-4B4B-BCAF-7E9CDB069B54}" dt="2024-04-22T23:02:53.489" v="1117" actId="207"/>
        <pc:sldMkLst>
          <pc:docMk/>
          <pc:sldMk cId="3574082888" sldId="355"/>
        </pc:sldMkLst>
        <pc:spChg chg="mod">
          <ac:chgData name="arthi komma" userId="3ff170ddf1d8a18d" providerId="LiveId" clId="{F31FAAB4-C804-4B4B-BCAF-7E9CDB069B54}" dt="2024-04-22T22:53:10.431" v="1112" actId="1076"/>
          <ac:spMkLst>
            <pc:docMk/>
            <pc:sldMk cId="3574082888" sldId="355"/>
            <ac:spMk id="4" creationId="{584C19E8-9349-E5B5-40F0-219E9B89B60A}"/>
          </ac:spMkLst>
        </pc:spChg>
        <pc:spChg chg="add mod">
          <ac:chgData name="arthi komma" userId="3ff170ddf1d8a18d" providerId="LiveId" clId="{F31FAAB4-C804-4B4B-BCAF-7E9CDB069B54}" dt="2024-04-22T23:02:53.489" v="1117" actId="207"/>
          <ac:spMkLst>
            <pc:docMk/>
            <pc:sldMk cId="3574082888" sldId="355"/>
            <ac:spMk id="6" creationId="{B4DCA283-D426-BE4A-52AD-7AABC935772F}"/>
          </ac:spMkLst>
        </pc:spChg>
        <pc:graphicFrameChg chg="del modGraphic">
          <ac:chgData name="arthi komma" userId="3ff170ddf1d8a18d" providerId="LiveId" clId="{F31FAAB4-C804-4B4B-BCAF-7E9CDB069B54}" dt="2024-04-22T22:53:03.920" v="1111" actId="478"/>
          <ac:graphicFrameMkLst>
            <pc:docMk/>
            <pc:sldMk cId="3574082888" sldId="355"/>
            <ac:graphicFrameMk id="5" creationId="{78A680D3-D9D6-E622-5917-31D12B63E561}"/>
          </ac:graphicFrameMkLst>
        </pc:graphicFrameChg>
      </pc:sldChg>
      <pc:sldChg chg="addSp delSp modSp mod">
        <pc:chgData name="arthi komma" userId="3ff170ddf1d8a18d" providerId="LiveId" clId="{F31FAAB4-C804-4B4B-BCAF-7E9CDB069B54}" dt="2024-04-22T23:05:26.447" v="1120" actId="1076"/>
        <pc:sldMkLst>
          <pc:docMk/>
          <pc:sldMk cId="3303844537" sldId="356"/>
        </pc:sldMkLst>
        <pc:spChg chg="add del mod">
          <ac:chgData name="arthi komma" userId="3ff170ddf1d8a18d" providerId="LiveId" clId="{F31FAAB4-C804-4B4B-BCAF-7E9CDB069B54}" dt="2024-04-22T23:05:20.471" v="1119" actId="478"/>
          <ac:spMkLst>
            <pc:docMk/>
            <pc:sldMk cId="3303844537" sldId="356"/>
            <ac:spMk id="3" creationId="{85D33B25-7EA3-CAEB-922C-F88A53E967BC}"/>
          </ac:spMkLst>
        </pc:spChg>
        <pc:spChg chg="mod">
          <ac:chgData name="arthi komma" userId="3ff170ddf1d8a18d" providerId="LiveId" clId="{F31FAAB4-C804-4B4B-BCAF-7E9CDB069B54}" dt="2024-04-22T23:05:26.447" v="1120" actId="1076"/>
          <ac:spMkLst>
            <pc:docMk/>
            <pc:sldMk cId="3303844537" sldId="356"/>
            <ac:spMk id="4" creationId="{9B961152-381E-D654-15E9-7C4F09608779}"/>
          </ac:spMkLst>
        </pc:spChg>
        <pc:spChg chg="del">
          <ac:chgData name="arthi komma" userId="3ff170ddf1d8a18d" providerId="LiveId" clId="{F31FAAB4-C804-4B4B-BCAF-7E9CDB069B54}" dt="2024-04-22T23:05:14.648" v="1118" actId="478"/>
          <ac:spMkLst>
            <pc:docMk/>
            <pc:sldMk cId="3303844537" sldId="356"/>
            <ac:spMk id="5" creationId="{CFD569DC-1A68-51FF-4CCE-F334F8B3D5A3}"/>
          </ac:spMkLst>
        </pc:spChg>
      </pc:sldChg>
      <pc:sldChg chg="addSp modSp mod">
        <pc:chgData name="arthi komma" userId="3ff170ddf1d8a18d" providerId="LiveId" clId="{F31FAAB4-C804-4B4B-BCAF-7E9CDB069B54}" dt="2024-04-22T23:19:03.178" v="1143" actId="14100"/>
        <pc:sldMkLst>
          <pc:docMk/>
          <pc:sldMk cId="2978236112" sldId="357"/>
        </pc:sldMkLst>
        <pc:spChg chg="mod">
          <ac:chgData name="arthi komma" userId="3ff170ddf1d8a18d" providerId="LiveId" clId="{F31FAAB4-C804-4B4B-BCAF-7E9CDB069B54}" dt="2024-04-22T23:18:58.006" v="1141" actId="14100"/>
          <ac:spMkLst>
            <pc:docMk/>
            <pc:sldMk cId="2978236112" sldId="357"/>
            <ac:spMk id="28" creationId="{7CC1959B-E6A9-5770-EC41-43538A9E36CE}"/>
          </ac:spMkLst>
        </pc:spChg>
        <pc:picChg chg="add mod">
          <ac:chgData name="arthi komma" userId="3ff170ddf1d8a18d" providerId="LiveId" clId="{F31FAAB4-C804-4B4B-BCAF-7E9CDB069B54}" dt="2024-04-22T23:19:03.178" v="1143" actId="14100"/>
          <ac:picMkLst>
            <pc:docMk/>
            <pc:sldMk cId="2978236112" sldId="357"/>
            <ac:picMk id="3074" creationId="{49F048C6-20C7-7DDD-70C4-8ECB3FC4A24C}"/>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79C253-5165-4D46-B719-32F1DE397FEA}" type="doc">
      <dgm:prSet loTypeId="urn:microsoft.com/office/officeart/2005/8/layout/process5" loCatId="process" qsTypeId="urn:microsoft.com/office/officeart/2005/8/quickstyle/simple1" qsCatId="simple" csTypeId="urn:microsoft.com/office/officeart/2005/8/colors/colorful3" csCatId="colorful" phldr="1"/>
      <dgm:spPr/>
      <dgm:t>
        <a:bodyPr/>
        <a:lstStyle/>
        <a:p>
          <a:endParaRPr lang="en-US"/>
        </a:p>
      </dgm:t>
    </dgm:pt>
    <dgm:pt modelId="{B6AE6DB2-48DE-4CC3-86B4-5ABE4A071B55}">
      <dgm:prSet phldrT="[Text]" custT="1"/>
      <dgm:spPr/>
      <dgm:t>
        <a:bodyPr/>
        <a:lstStyle/>
        <a:p>
          <a:r>
            <a:rPr lang="en-US" sz="1000" b="1" dirty="0">
              <a:solidFill>
                <a:schemeClr val="tx1"/>
              </a:solidFill>
            </a:rPr>
            <a:t>Data Collection</a:t>
          </a:r>
        </a:p>
      </dgm:t>
    </dgm:pt>
    <dgm:pt modelId="{01A9691A-9B44-453B-9799-B556302B33E3}" type="parTrans" cxnId="{3B215B35-BBF5-4EBD-9119-712E3C42C6F1}">
      <dgm:prSet/>
      <dgm:spPr/>
      <dgm:t>
        <a:bodyPr/>
        <a:lstStyle/>
        <a:p>
          <a:endParaRPr lang="en-US"/>
        </a:p>
      </dgm:t>
    </dgm:pt>
    <dgm:pt modelId="{0C06FD15-CC36-40DF-A62C-0ACE471DB63A}" type="sibTrans" cxnId="{3B215B35-BBF5-4EBD-9119-712E3C42C6F1}">
      <dgm:prSet/>
      <dgm:spPr/>
      <dgm:t>
        <a:bodyPr/>
        <a:lstStyle/>
        <a:p>
          <a:endParaRPr lang="en-US"/>
        </a:p>
      </dgm:t>
    </dgm:pt>
    <dgm:pt modelId="{7D4F1DDF-7B97-475C-8855-4CD807D792BF}">
      <dgm:prSet phldrT="[Text]" custT="1"/>
      <dgm:spPr/>
      <dgm:t>
        <a:bodyPr/>
        <a:lstStyle/>
        <a:p>
          <a:r>
            <a:rPr lang="en-US" sz="1000" b="1" dirty="0">
              <a:solidFill>
                <a:schemeClr val="tx1"/>
              </a:solidFill>
            </a:rPr>
            <a:t>Data Cleaning/Preprocessing</a:t>
          </a:r>
        </a:p>
      </dgm:t>
    </dgm:pt>
    <dgm:pt modelId="{E7D21AD5-4BF1-4388-B309-BE9ACB928DE1}" type="parTrans" cxnId="{1A40FDF5-94E1-4710-987D-30C53D28B1D9}">
      <dgm:prSet/>
      <dgm:spPr/>
      <dgm:t>
        <a:bodyPr/>
        <a:lstStyle/>
        <a:p>
          <a:endParaRPr lang="en-US"/>
        </a:p>
      </dgm:t>
    </dgm:pt>
    <dgm:pt modelId="{DC2AAFE8-5F80-48B1-8A14-F64D48642359}" type="sibTrans" cxnId="{1A40FDF5-94E1-4710-987D-30C53D28B1D9}">
      <dgm:prSet/>
      <dgm:spPr/>
      <dgm:t>
        <a:bodyPr/>
        <a:lstStyle/>
        <a:p>
          <a:endParaRPr lang="en-US"/>
        </a:p>
      </dgm:t>
    </dgm:pt>
    <dgm:pt modelId="{DA7FB1CD-4566-48EB-A6AA-941BD70AAAF5}">
      <dgm:prSet phldrT="[Text]" custT="1"/>
      <dgm:spPr/>
      <dgm:t>
        <a:bodyPr/>
        <a:lstStyle/>
        <a:p>
          <a:r>
            <a:rPr lang="en-US" sz="1000" b="1" dirty="0">
              <a:solidFill>
                <a:schemeClr val="tx1"/>
              </a:solidFill>
            </a:rPr>
            <a:t>Data Exploration and Visualization</a:t>
          </a:r>
        </a:p>
      </dgm:t>
    </dgm:pt>
    <dgm:pt modelId="{C2A5C5FA-9044-4791-B271-2664873C45D0}" type="parTrans" cxnId="{B548D07E-FD3D-407D-96D0-89DA7592EDC8}">
      <dgm:prSet/>
      <dgm:spPr/>
      <dgm:t>
        <a:bodyPr/>
        <a:lstStyle/>
        <a:p>
          <a:endParaRPr lang="en-US"/>
        </a:p>
      </dgm:t>
    </dgm:pt>
    <dgm:pt modelId="{258632D2-85EA-4E0C-9827-5D151307D888}" type="sibTrans" cxnId="{B548D07E-FD3D-407D-96D0-89DA7592EDC8}">
      <dgm:prSet/>
      <dgm:spPr/>
      <dgm:t>
        <a:bodyPr/>
        <a:lstStyle/>
        <a:p>
          <a:endParaRPr lang="en-US"/>
        </a:p>
      </dgm:t>
    </dgm:pt>
    <dgm:pt modelId="{5A371502-23DD-4136-9532-AD5C7FB5543C}">
      <dgm:prSet phldrT="[Text]" custT="1"/>
      <dgm:spPr/>
      <dgm:t>
        <a:bodyPr/>
        <a:lstStyle/>
        <a:p>
          <a:r>
            <a:rPr lang="en-US" sz="1000" b="1" dirty="0">
              <a:solidFill>
                <a:schemeClr val="tx1"/>
              </a:solidFill>
            </a:rPr>
            <a:t>Feature Engineering</a:t>
          </a:r>
        </a:p>
      </dgm:t>
    </dgm:pt>
    <dgm:pt modelId="{232FABD5-968A-45EC-9F86-94DFD72547F5}" type="parTrans" cxnId="{BEA53B09-4BC8-4105-8A93-E2893AACF013}">
      <dgm:prSet/>
      <dgm:spPr/>
      <dgm:t>
        <a:bodyPr/>
        <a:lstStyle/>
        <a:p>
          <a:endParaRPr lang="en-US"/>
        </a:p>
      </dgm:t>
    </dgm:pt>
    <dgm:pt modelId="{B5341A13-161A-45DD-8417-0DFF22A513B9}" type="sibTrans" cxnId="{BEA53B09-4BC8-4105-8A93-E2893AACF013}">
      <dgm:prSet/>
      <dgm:spPr/>
      <dgm:t>
        <a:bodyPr/>
        <a:lstStyle/>
        <a:p>
          <a:endParaRPr lang="en-US"/>
        </a:p>
      </dgm:t>
    </dgm:pt>
    <dgm:pt modelId="{0D06868E-D271-4C28-AE86-E7AFC9C80677}">
      <dgm:prSet phldrT="[Text]" custT="1"/>
      <dgm:spPr/>
      <dgm:t>
        <a:bodyPr/>
        <a:lstStyle/>
        <a:p>
          <a:r>
            <a:rPr lang="en-US" sz="1000" b="1">
              <a:solidFill>
                <a:schemeClr val="tx1"/>
              </a:solidFill>
            </a:rPr>
            <a:t>Model Selection</a:t>
          </a:r>
          <a:endParaRPr lang="en-US" sz="1000" b="1" dirty="0">
            <a:solidFill>
              <a:schemeClr val="tx1"/>
            </a:solidFill>
          </a:endParaRPr>
        </a:p>
      </dgm:t>
    </dgm:pt>
    <dgm:pt modelId="{84BAE0F9-F5F1-4F01-B7D8-20448226FD00}" type="parTrans" cxnId="{7D73D114-FDDB-4761-921A-2EEC2CF51A86}">
      <dgm:prSet/>
      <dgm:spPr/>
      <dgm:t>
        <a:bodyPr/>
        <a:lstStyle/>
        <a:p>
          <a:endParaRPr lang="en-US"/>
        </a:p>
      </dgm:t>
    </dgm:pt>
    <dgm:pt modelId="{B9AAFB74-D2C2-4B7F-8F18-6543806DD974}" type="sibTrans" cxnId="{7D73D114-FDDB-4761-921A-2EEC2CF51A86}">
      <dgm:prSet/>
      <dgm:spPr/>
      <dgm:t>
        <a:bodyPr/>
        <a:lstStyle/>
        <a:p>
          <a:endParaRPr lang="en-US"/>
        </a:p>
      </dgm:t>
    </dgm:pt>
    <dgm:pt modelId="{C893D5AB-AC48-4C4F-8C17-A030ABCA5920}">
      <dgm:prSet phldrT="[Text]" custT="1"/>
      <dgm:spPr/>
      <dgm:t>
        <a:bodyPr/>
        <a:lstStyle/>
        <a:p>
          <a:r>
            <a:rPr lang="en-US" sz="1000" b="1" dirty="0">
              <a:solidFill>
                <a:schemeClr val="tx1"/>
              </a:solidFill>
            </a:rPr>
            <a:t>Model Building</a:t>
          </a:r>
        </a:p>
      </dgm:t>
    </dgm:pt>
    <dgm:pt modelId="{5C8A2991-3356-4E3B-9391-B5746AF01F21}" type="parTrans" cxnId="{88AB497E-9016-43B7-B89F-8EC104C02CCA}">
      <dgm:prSet/>
      <dgm:spPr/>
      <dgm:t>
        <a:bodyPr/>
        <a:lstStyle/>
        <a:p>
          <a:endParaRPr lang="en-US"/>
        </a:p>
      </dgm:t>
    </dgm:pt>
    <dgm:pt modelId="{738F1ED1-54C5-4C0E-A608-FD0B3DF2249A}" type="sibTrans" cxnId="{88AB497E-9016-43B7-B89F-8EC104C02CCA}">
      <dgm:prSet/>
      <dgm:spPr/>
      <dgm:t>
        <a:bodyPr/>
        <a:lstStyle/>
        <a:p>
          <a:endParaRPr lang="en-US"/>
        </a:p>
      </dgm:t>
    </dgm:pt>
    <dgm:pt modelId="{F23D40DD-1C9E-4B51-9F44-C5B370709C4F}">
      <dgm:prSet phldrT="[Text]" custT="1"/>
      <dgm:spPr/>
      <dgm:t>
        <a:bodyPr/>
        <a:lstStyle/>
        <a:p>
          <a:r>
            <a:rPr lang="en-US" sz="1000" b="1">
              <a:solidFill>
                <a:schemeClr val="tx1"/>
              </a:solidFill>
            </a:rPr>
            <a:t>Evaluation</a:t>
          </a:r>
          <a:endParaRPr lang="en-US" sz="1000" b="1" dirty="0">
            <a:solidFill>
              <a:schemeClr val="tx1"/>
            </a:solidFill>
          </a:endParaRPr>
        </a:p>
      </dgm:t>
    </dgm:pt>
    <dgm:pt modelId="{4A8257A3-18B8-47D0-856E-593A502D1E6E}" type="parTrans" cxnId="{A3344499-C001-4D5D-B921-A68F0302F653}">
      <dgm:prSet/>
      <dgm:spPr/>
      <dgm:t>
        <a:bodyPr/>
        <a:lstStyle/>
        <a:p>
          <a:endParaRPr lang="en-US"/>
        </a:p>
      </dgm:t>
    </dgm:pt>
    <dgm:pt modelId="{E0FCD497-E500-4480-ACAF-9952C075A7ED}" type="sibTrans" cxnId="{A3344499-C001-4D5D-B921-A68F0302F653}">
      <dgm:prSet/>
      <dgm:spPr/>
      <dgm:t>
        <a:bodyPr/>
        <a:lstStyle/>
        <a:p>
          <a:endParaRPr lang="en-US"/>
        </a:p>
      </dgm:t>
    </dgm:pt>
    <dgm:pt modelId="{19A19E0C-396D-464E-B80B-44CA70BC7435}">
      <dgm:prSet phldrT="[Text]" custT="1"/>
      <dgm:spPr/>
      <dgm:t>
        <a:bodyPr/>
        <a:lstStyle/>
        <a:p>
          <a:r>
            <a:rPr lang="en-US" sz="1000" b="1" dirty="0">
              <a:solidFill>
                <a:schemeClr val="tx1"/>
              </a:solidFill>
            </a:rPr>
            <a:t>Deployment</a:t>
          </a:r>
        </a:p>
      </dgm:t>
    </dgm:pt>
    <dgm:pt modelId="{40B4B094-6C39-427D-9CD3-DD971D9BD8AE}" type="parTrans" cxnId="{E5AFC01C-F6D0-4B5F-8C26-E143F04200AA}">
      <dgm:prSet/>
      <dgm:spPr/>
      <dgm:t>
        <a:bodyPr/>
        <a:lstStyle/>
        <a:p>
          <a:endParaRPr lang="en-US"/>
        </a:p>
      </dgm:t>
    </dgm:pt>
    <dgm:pt modelId="{7FF3A948-550F-4F9E-A53E-53045A6E1B14}" type="sibTrans" cxnId="{E5AFC01C-F6D0-4B5F-8C26-E143F04200AA}">
      <dgm:prSet/>
      <dgm:spPr/>
      <dgm:t>
        <a:bodyPr/>
        <a:lstStyle/>
        <a:p>
          <a:endParaRPr lang="en-US"/>
        </a:p>
      </dgm:t>
    </dgm:pt>
    <dgm:pt modelId="{015B2920-5D92-4F94-8F13-475701F41ADB}" type="pres">
      <dgm:prSet presAssocID="{C279C253-5165-4D46-B719-32F1DE397FEA}" presName="diagram" presStyleCnt="0">
        <dgm:presLayoutVars>
          <dgm:dir/>
          <dgm:resizeHandles val="exact"/>
        </dgm:presLayoutVars>
      </dgm:prSet>
      <dgm:spPr/>
    </dgm:pt>
    <dgm:pt modelId="{34710B8E-0883-40F2-8EED-A2116603ADBB}" type="pres">
      <dgm:prSet presAssocID="{B6AE6DB2-48DE-4CC3-86B4-5ABE4A071B55}" presName="node" presStyleLbl="node1" presStyleIdx="0" presStyleCnt="8">
        <dgm:presLayoutVars>
          <dgm:bulletEnabled val="1"/>
        </dgm:presLayoutVars>
      </dgm:prSet>
      <dgm:spPr/>
    </dgm:pt>
    <dgm:pt modelId="{A71576E3-464A-4ABB-8002-0A767F3DF731}" type="pres">
      <dgm:prSet presAssocID="{0C06FD15-CC36-40DF-A62C-0ACE471DB63A}" presName="sibTrans" presStyleLbl="sibTrans2D1" presStyleIdx="0" presStyleCnt="7"/>
      <dgm:spPr/>
    </dgm:pt>
    <dgm:pt modelId="{F8094C40-3804-4322-9A58-595922FD120B}" type="pres">
      <dgm:prSet presAssocID="{0C06FD15-CC36-40DF-A62C-0ACE471DB63A}" presName="connectorText" presStyleLbl="sibTrans2D1" presStyleIdx="0" presStyleCnt="7"/>
      <dgm:spPr/>
    </dgm:pt>
    <dgm:pt modelId="{A2D83CC5-C2C2-464C-8C55-202F24180188}" type="pres">
      <dgm:prSet presAssocID="{7D4F1DDF-7B97-475C-8855-4CD807D792BF}" presName="node" presStyleLbl="node1" presStyleIdx="1" presStyleCnt="8" custLinFactNeighborX="-1085" custLinFactNeighborY="172">
        <dgm:presLayoutVars>
          <dgm:bulletEnabled val="1"/>
        </dgm:presLayoutVars>
      </dgm:prSet>
      <dgm:spPr/>
    </dgm:pt>
    <dgm:pt modelId="{4E7822D0-E563-4BC2-8116-1C5CB8C9562F}" type="pres">
      <dgm:prSet presAssocID="{DC2AAFE8-5F80-48B1-8A14-F64D48642359}" presName="sibTrans" presStyleLbl="sibTrans2D1" presStyleIdx="1" presStyleCnt="7"/>
      <dgm:spPr/>
    </dgm:pt>
    <dgm:pt modelId="{7CC654EF-FC13-49E6-86B7-C33FCDD1ECE4}" type="pres">
      <dgm:prSet presAssocID="{DC2AAFE8-5F80-48B1-8A14-F64D48642359}" presName="connectorText" presStyleLbl="sibTrans2D1" presStyleIdx="1" presStyleCnt="7"/>
      <dgm:spPr/>
    </dgm:pt>
    <dgm:pt modelId="{DC3EBE14-2B2B-488A-8456-36DAA73B3A77}" type="pres">
      <dgm:prSet presAssocID="{DA7FB1CD-4566-48EB-A6AA-941BD70AAAF5}" presName="node" presStyleLbl="node1" presStyleIdx="2" presStyleCnt="8">
        <dgm:presLayoutVars>
          <dgm:bulletEnabled val="1"/>
        </dgm:presLayoutVars>
      </dgm:prSet>
      <dgm:spPr/>
    </dgm:pt>
    <dgm:pt modelId="{137B5EB0-4728-4E0C-AFD6-83AE4C14527B}" type="pres">
      <dgm:prSet presAssocID="{258632D2-85EA-4E0C-9827-5D151307D888}" presName="sibTrans" presStyleLbl="sibTrans2D1" presStyleIdx="2" presStyleCnt="7"/>
      <dgm:spPr/>
    </dgm:pt>
    <dgm:pt modelId="{889F12C7-4067-4A94-A3B7-C2B1118EC1FF}" type="pres">
      <dgm:prSet presAssocID="{258632D2-85EA-4E0C-9827-5D151307D888}" presName="connectorText" presStyleLbl="sibTrans2D1" presStyleIdx="2" presStyleCnt="7"/>
      <dgm:spPr/>
    </dgm:pt>
    <dgm:pt modelId="{985A673B-6BAE-479D-9B3F-3FC40A47BB21}" type="pres">
      <dgm:prSet presAssocID="{5A371502-23DD-4136-9532-AD5C7FB5543C}" presName="node" presStyleLbl="node1" presStyleIdx="3" presStyleCnt="8">
        <dgm:presLayoutVars>
          <dgm:bulletEnabled val="1"/>
        </dgm:presLayoutVars>
      </dgm:prSet>
      <dgm:spPr/>
    </dgm:pt>
    <dgm:pt modelId="{566DBC8F-9D34-4B95-AC60-6E820B2A00BD}" type="pres">
      <dgm:prSet presAssocID="{B5341A13-161A-45DD-8417-0DFF22A513B9}" presName="sibTrans" presStyleLbl="sibTrans2D1" presStyleIdx="3" presStyleCnt="7"/>
      <dgm:spPr/>
    </dgm:pt>
    <dgm:pt modelId="{2C59FB15-B827-4DC1-8073-795B60C10DF4}" type="pres">
      <dgm:prSet presAssocID="{B5341A13-161A-45DD-8417-0DFF22A513B9}" presName="connectorText" presStyleLbl="sibTrans2D1" presStyleIdx="3" presStyleCnt="7"/>
      <dgm:spPr/>
    </dgm:pt>
    <dgm:pt modelId="{5F05B0F4-95A0-4D2F-842A-7F8463070B32}" type="pres">
      <dgm:prSet presAssocID="{0D06868E-D271-4C28-AE86-E7AFC9C80677}" presName="node" presStyleLbl="node1" presStyleIdx="4" presStyleCnt="8">
        <dgm:presLayoutVars>
          <dgm:bulletEnabled val="1"/>
        </dgm:presLayoutVars>
      </dgm:prSet>
      <dgm:spPr/>
    </dgm:pt>
    <dgm:pt modelId="{0C37227A-7AB9-43F5-9C4F-E0F12F0F7430}" type="pres">
      <dgm:prSet presAssocID="{B9AAFB74-D2C2-4B7F-8F18-6543806DD974}" presName="sibTrans" presStyleLbl="sibTrans2D1" presStyleIdx="4" presStyleCnt="7"/>
      <dgm:spPr/>
    </dgm:pt>
    <dgm:pt modelId="{E0B5E456-A088-4887-B3B6-9769DF4FA07D}" type="pres">
      <dgm:prSet presAssocID="{B9AAFB74-D2C2-4B7F-8F18-6543806DD974}" presName="connectorText" presStyleLbl="sibTrans2D1" presStyleIdx="4" presStyleCnt="7"/>
      <dgm:spPr/>
    </dgm:pt>
    <dgm:pt modelId="{FDE89875-3D44-43D8-9702-1F3D83675E06}" type="pres">
      <dgm:prSet presAssocID="{C893D5AB-AC48-4C4F-8C17-A030ABCA5920}" presName="node" presStyleLbl="node1" presStyleIdx="5" presStyleCnt="8">
        <dgm:presLayoutVars>
          <dgm:bulletEnabled val="1"/>
        </dgm:presLayoutVars>
      </dgm:prSet>
      <dgm:spPr/>
    </dgm:pt>
    <dgm:pt modelId="{9DD2A365-F94D-4B3C-8031-44F556CBCC60}" type="pres">
      <dgm:prSet presAssocID="{738F1ED1-54C5-4C0E-A608-FD0B3DF2249A}" presName="sibTrans" presStyleLbl="sibTrans2D1" presStyleIdx="5" presStyleCnt="7"/>
      <dgm:spPr/>
    </dgm:pt>
    <dgm:pt modelId="{66FB11E6-C458-4A3B-A137-5F0F03393054}" type="pres">
      <dgm:prSet presAssocID="{738F1ED1-54C5-4C0E-A608-FD0B3DF2249A}" presName="connectorText" presStyleLbl="sibTrans2D1" presStyleIdx="5" presStyleCnt="7"/>
      <dgm:spPr/>
    </dgm:pt>
    <dgm:pt modelId="{4B871CF2-D57E-42B9-A143-B4A0148B2F8D}" type="pres">
      <dgm:prSet presAssocID="{F23D40DD-1C9E-4B51-9F44-C5B370709C4F}" presName="node" presStyleLbl="node1" presStyleIdx="6" presStyleCnt="8">
        <dgm:presLayoutVars>
          <dgm:bulletEnabled val="1"/>
        </dgm:presLayoutVars>
      </dgm:prSet>
      <dgm:spPr/>
    </dgm:pt>
    <dgm:pt modelId="{C77AC9F3-2379-4AA1-B4E0-785153EE2D7D}" type="pres">
      <dgm:prSet presAssocID="{E0FCD497-E500-4480-ACAF-9952C075A7ED}" presName="sibTrans" presStyleLbl="sibTrans2D1" presStyleIdx="6" presStyleCnt="7"/>
      <dgm:spPr/>
    </dgm:pt>
    <dgm:pt modelId="{1246060F-F553-4212-8FE0-A06C510B3058}" type="pres">
      <dgm:prSet presAssocID="{E0FCD497-E500-4480-ACAF-9952C075A7ED}" presName="connectorText" presStyleLbl="sibTrans2D1" presStyleIdx="6" presStyleCnt="7"/>
      <dgm:spPr/>
    </dgm:pt>
    <dgm:pt modelId="{D6D45514-C2F3-41FE-B187-5634C48101B1}" type="pres">
      <dgm:prSet presAssocID="{19A19E0C-396D-464E-B80B-44CA70BC7435}" presName="node" presStyleLbl="node1" presStyleIdx="7" presStyleCnt="8">
        <dgm:presLayoutVars>
          <dgm:bulletEnabled val="1"/>
        </dgm:presLayoutVars>
      </dgm:prSet>
      <dgm:spPr/>
    </dgm:pt>
  </dgm:ptLst>
  <dgm:cxnLst>
    <dgm:cxn modelId="{BEE3BE02-2813-4889-942B-535064A92262}" type="presOf" srcId="{0D06868E-D271-4C28-AE86-E7AFC9C80677}" destId="{5F05B0F4-95A0-4D2F-842A-7F8463070B32}" srcOrd="0" destOrd="0" presId="urn:microsoft.com/office/officeart/2005/8/layout/process5"/>
    <dgm:cxn modelId="{519AEF02-3731-4222-B89B-36D9B84DEAD1}" type="presOf" srcId="{B9AAFB74-D2C2-4B7F-8F18-6543806DD974}" destId="{E0B5E456-A088-4887-B3B6-9769DF4FA07D}" srcOrd="1" destOrd="0" presId="urn:microsoft.com/office/officeart/2005/8/layout/process5"/>
    <dgm:cxn modelId="{0B919A04-2607-47BB-AD8F-32E372821240}" type="presOf" srcId="{258632D2-85EA-4E0C-9827-5D151307D888}" destId="{889F12C7-4067-4A94-A3B7-C2B1118EC1FF}" srcOrd="1" destOrd="0" presId="urn:microsoft.com/office/officeart/2005/8/layout/process5"/>
    <dgm:cxn modelId="{BEA53B09-4BC8-4105-8A93-E2893AACF013}" srcId="{C279C253-5165-4D46-B719-32F1DE397FEA}" destId="{5A371502-23DD-4136-9532-AD5C7FB5543C}" srcOrd="3" destOrd="0" parTransId="{232FABD5-968A-45EC-9F86-94DFD72547F5}" sibTransId="{B5341A13-161A-45DD-8417-0DFF22A513B9}"/>
    <dgm:cxn modelId="{D0BBD10D-04E0-4665-B8FB-E2646861F14C}" type="presOf" srcId="{0C06FD15-CC36-40DF-A62C-0ACE471DB63A}" destId="{F8094C40-3804-4322-9A58-595922FD120B}" srcOrd="1" destOrd="0" presId="urn:microsoft.com/office/officeart/2005/8/layout/process5"/>
    <dgm:cxn modelId="{4AFC5A0F-EA0B-4EBB-8884-B861E6B4E26E}" type="presOf" srcId="{E0FCD497-E500-4480-ACAF-9952C075A7ED}" destId="{C77AC9F3-2379-4AA1-B4E0-785153EE2D7D}" srcOrd="0" destOrd="0" presId="urn:microsoft.com/office/officeart/2005/8/layout/process5"/>
    <dgm:cxn modelId="{4346A910-D015-44C9-B249-9BD3A7D9134C}" type="presOf" srcId="{5A371502-23DD-4136-9532-AD5C7FB5543C}" destId="{985A673B-6BAE-479D-9B3F-3FC40A47BB21}" srcOrd="0" destOrd="0" presId="urn:microsoft.com/office/officeart/2005/8/layout/process5"/>
    <dgm:cxn modelId="{7D73D114-FDDB-4761-921A-2EEC2CF51A86}" srcId="{C279C253-5165-4D46-B719-32F1DE397FEA}" destId="{0D06868E-D271-4C28-AE86-E7AFC9C80677}" srcOrd="4" destOrd="0" parTransId="{84BAE0F9-F5F1-4F01-B7D8-20448226FD00}" sibTransId="{B9AAFB74-D2C2-4B7F-8F18-6543806DD974}"/>
    <dgm:cxn modelId="{2CD5231A-65BE-4FCC-9EAC-70D5618D315E}" type="presOf" srcId="{0C06FD15-CC36-40DF-A62C-0ACE471DB63A}" destId="{A71576E3-464A-4ABB-8002-0A767F3DF731}" srcOrd="0" destOrd="0" presId="urn:microsoft.com/office/officeart/2005/8/layout/process5"/>
    <dgm:cxn modelId="{30269E1C-293D-43B8-9847-0434D9412C63}" type="presOf" srcId="{B5341A13-161A-45DD-8417-0DFF22A513B9}" destId="{2C59FB15-B827-4DC1-8073-795B60C10DF4}" srcOrd="1" destOrd="0" presId="urn:microsoft.com/office/officeart/2005/8/layout/process5"/>
    <dgm:cxn modelId="{E5AFC01C-F6D0-4B5F-8C26-E143F04200AA}" srcId="{C279C253-5165-4D46-B719-32F1DE397FEA}" destId="{19A19E0C-396D-464E-B80B-44CA70BC7435}" srcOrd="7" destOrd="0" parTransId="{40B4B094-6C39-427D-9CD3-DD971D9BD8AE}" sibTransId="{7FF3A948-550F-4F9E-A53E-53045A6E1B14}"/>
    <dgm:cxn modelId="{AE8D6824-5DB9-41B4-9F24-CDD2C496108D}" type="presOf" srcId="{7D4F1DDF-7B97-475C-8855-4CD807D792BF}" destId="{A2D83CC5-C2C2-464C-8C55-202F24180188}" srcOrd="0" destOrd="0" presId="urn:microsoft.com/office/officeart/2005/8/layout/process5"/>
    <dgm:cxn modelId="{3B215B35-BBF5-4EBD-9119-712E3C42C6F1}" srcId="{C279C253-5165-4D46-B719-32F1DE397FEA}" destId="{B6AE6DB2-48DE-4CC3-86B4-5ABE4A071B55}" srcOrd="0" destOrd="0" parTransId="{01A9691A-9B44-453B-9799-B556302B33E3}" sibTransId="{0C06FD15-CC36-40DF-A62C-0ACE471DB63A}"/>
    <dgm:cxn modelId="{8A115D63-98E9-468A-90DD-522D2F813DE2}" type="presOf" srcId="{F23D40DD-1C9E-4B51-9F44-C5B370709C4F}" destId="{4B871CF2-D57E-42B9-A143-B4A0148B2F8D}" srcOrd="0" destOrd="0" presId="urn:microsoft.com/office/officeart/2005/8/layout/process5"/>
    <dgm:cxn modelId="{37256B6C-C236-4031-AAFA-906277FFA8AF}" type="presOf" srcId="{B6AE6DB2-48DE-4CC3-86B4-5ABE4A071B55}" destId="{34710B8E-0883-40F2-8EED-A2116603ADBB}" srcOrd="0" destOrd="0" presId="urn:microsoft.com/office/officeart/2005/8/layout/process5"/>
    <dgm:cxn modelId="{7C4AC44E-08D8-4E60-A881-170DCD539248}" type="presOf" srcId="{C279C253-5165-4D46-B719-32F1DE397FEA}" destId="{015B2920-5D92-4F94-8F13-475701F41ADB}" srcOrd="0" destOrd="0" presId="urn:microsoft.com/office/officeart/2005/8/layout/process5"/>
    <dgm:cxn modelId="{72630E4F-7BC2-4731-8C69-A5126DD9A7C3}" type="presOf" srcId="{DC2AAFE8-5F80-48B1-8A14-F64D48642359}" destId="{7CC654EF-FC13-49E6-86B7-C33FCDD1ECE4}" srcOrd="1" destOrd="0" presId="urn:microsoft.com/office/officeart/2005/8/layout/process5"/>
    <dgm:cxn modelId="{5B384A58-7963-4BE9-A21C-260C8EDCDB8A}" type="presOf" srcId="{258632D2-85EA-4E0C-9827-5D151307D888}" destId="{137B5EB0-4728-4E0C-AFD6-83AE4C14527B}" srcOrd="0" destOrd="0" presId="urn:microsoft.com/office/officeart/2005/8/layout/process5"/>
    <dgm:cxn modelId="{88AB497E-9016-43B7-B89F-8EC104C02CCA}" srcId="{C279C253-5165-4D46-B719-32F1DE397FEA}" destId="{C893D5AB-AC48-4C4F-8C17-A030ABCA5920}" srcOrd="5" destOrd="0" parTransId="{5C8A2991-3356-4E3B-9391-B5746AF01F21}" sibTransId="{738F1ED1-54C5-4C0E-A608-FD0B3DF2249A}"/>
    <dgm:cxn modelId="{B548D07E-FD3D-407D-96D0-89DA7592EDC8}" srcId="{C279C253-5165-4D46-B719-32F1DE397FEA}" destId="{DA7FB1CD-4566-48EB-A6AA-941BD70AAAF5}" srcOrd="2" destOrd="0" parTransId="{C2A5C5FA-9044-4791-B271-2664873C45D0}" sibTransId="{258632D2-85EA-4E0C-9827-5D151307D888}"/>
    <dgm:cxn modelId="{A3344499-C001-4D5D-B921-A68F0302F653}" srcId="{C279C253-5165-4D46-B719-32F1DE397FEA}" destId="{F23D40DD-1C9E-4B51-9F44-C5B370709C4F}" srcOrd="6" destOrd="0" parTransId="{4A8257A3-18B8-47D0-856E-593A502D1E6E}" sibTransId="{E0FCD497-E500-4480-ACAF-9952C075A7ED}"/>
    <dgm:cxn modelId="{E047C5AA-94DD-4E6C-9936-F36C04179AB6}" type="presOf" srcId="{DC2AAFE8-5F80-48B1-8A14-F64D48642359}" destId="{4E7822D0-E563-4BC2-8116-1C5CB8C9562F}" srcOrd="0" destOrd="0" presId="urn:microsoft.com/office/officeart/2005/8/layout/process5"/>
    <dgm:cxn modelId="{6A3C5FB5-A2EE-4FE3-8E57-3C14FBCBADAF}" type="presOf" srcId="{B5341A13-161A-45DD-8417-0DFF22A513B9}" destId="{566DBC8F-9D34-4B95-AC60-6E820B2A00BD}" srcOrd="0" destOrd="0" presId="urn:microsoft.com/office/officeart/2005/8/layout/process5"/>
    <dgm:cxn modelId="{ED7B34C8-67F5-472C-A510-1C7C49569AB4}" type="presOf" srcId="{19A19E0C-396D-464E-B80B-44CA70BC7435}" destId="{D6D45514-C2F3-41FE-B187-5634C48101B1}" srcOrd="0" destOrd="0" presId="urn:microsoft.com/office/officeart/2005/8/layout/process5"/>
    <dgm:cxn modelId="{93B776CC-EC6A-493C-BE87-150C98EAA9D9}" type="presOf" srcId="{738F1ED1-54C5-4C0E-A608-FD0B3DF2249A}" destId="{66FB11E6-C458-4A3B-A137-5F0F03393054}" srcOrd="1" destOrd="0" presId="urn:microsoft.com/office/officeart/2005/8/layout/process5"/>
    <dgm:cxn modelId="{7521F2E1-30CE-4EDF-892A-F23B0BAC7AB2}" type="presOf" srcId="{E0FCD497-E500-4480-ACAF-9952C075A7ED}" destId="{1246060F-F553-4212-8FE0-A06C510B3058}" srcOrd="1" destOrd="0" presId="urn:microsoft.com/office/officeart/2005/8/layout/process5"/>
    <dgm:cxn modelId="{38D977E9-8EA0-45B9-9FF8-44EACE1CABDB}" type="presOf" srcId="{B9AAFB74-D2C2-4B7F-8F18-6543806DD974}" destId="{0C37227A-7AB9-43F5-9C4F-E0F12F0F7430}" srcOrd="0" destOrd="0" presId="urn:microsoft.com/office/officeart/2005/8/layout/process5"/>
    <dgm:cxn modelId="{FA534FEC-8E18-4BF4-BD90-546F431CAFC7}" type="presOf" srcId="{738F1ED1-54C5-4C0E-A608-FD0B3DF2249A}" destId="{9DD2A365-F94D-4B3C-8031-44F556CBCC60}" srcOrd="0" destOrd="0" presId="urn:microsoft.com/office/officeart/2005/8/layout/process5"/>
    <dgm:cxn modelId="{6F47A2EF-C35F-49C4-BAD9-994FCB8FE0CE}" type="presOf" srcId="{DA7FB1CD-4566-48EB-A6AA-941BD70AAAF5}" destId="{DC3EBE14-2B2B-488A-8456-36DAA73B3A77}" srcOrd="0" destOrd="0" presId="urn:microsoft.com/office/officeart/2005/8/layout/process5"/>
    <dgm:cxn modelId="{98BB9AF1-BE54-43A5-92D8-C1EA4C46E00D}" type="presOf" srcId="{C893D5AB-AC48-4C4F-8C17-A030ABCA5920}" destId="{FDE89875-3D44-43D8-9702-1F3D83675E06}" srcOrd="0" destOrd="0" presId="urn:microsoft.com/office/officeart/2005/8/layout/process5"/>
    <dgm:cxn modelId="{1A40FDF5-94E1-4710-987D-30C53D28B1D9}" srcId="{C279C253-5165-4D46-B719-32F1DE397FEA}" destId="{7D4F1DDF-7B97-475C-8855-4CD807D792BF}" srcOrd="1" destOrd="0" parTransId="{E7D21AD5-4BF1-4388-B309-BE9ACB928DE1}" sibTransId="{DC2AAFE8-5F80-48B1-8A14-F64D48642359}"/>
    <dgm:cxn modelId="{C6EE13B9-F452-4DF2-9C74-DCAD743A890B}" type="presParOf" srcId="{015B2920-5D92-4F94-8F13-475701F41ADB}" destId="{34710B8E-0883-40F2-8EED-A2116603ADBB}" srcOrd="0" destOrd="0" presId="urn:microsoft.com/office/officeart/2005/8/layout/process5"/>
    <dgm:cxn modelId="{4BA9D73E-AF99-487B-8C90-C90E57351F90}" type="presParOf" srcId="{015B2920-5D92-4F94-8F13-475701F41ADB}" destId="{A71576E3-464A-4ABB-8002-0A767F3DF731}" srcOrd="1" destOrd="0" presId="urn:microsoft.com/office/officeart/2005/8/layout/process5"/>
    <dgm:cxn modelId="{14979E6E-AE8F-4285-9CAA-84ED6AEDD299}" type="presParOf" srcId="{A71576E3-464A-4ABB-8002-0A767F3DF731}" destId="{F8094C40-3804-4322-9A58-595922FD120B}" srcOrd="0" destOrd="0" presId="urn:microsoft.com/office/officeart/2005/8/layout/process5"/>
    <dgm:cxn modelId="{94253E26-EFBC-4FDA-A2AA-B7A4B5B4BA4D}" type="presParOf" srcId="{015B2920-5D92-4F94-8F13-475701F41ADB}" destId="{A2D83CC5-C2C2-464C-8C55-202F24180188}" srcOrd="2" destOrd="0" presId="urn:microsoft.com/office/officeart/2005/8/layout/process5"/>
    <dgm:cxn modelId="{09E51ACA-6508-4F2F-8527-58183B10795D}" type="presParOf" srcId="{015B2920-5D92-4F94-8F13-475701F41ADB}" destId="{4E7822D0-E563-4BC2-8116-1C5CB8C9562F}" srcOrd="3" destOrd="0" presId="urn:microsoft.com/office/officeart/2005/8/layout/process5"/>
    <dgm:cxn modelId="{DFE041B7-8105-429C-BC67-CCEA141F1118}" type="presParOf" srcId="{4E7822D0-E563-4BC2-8116-1C5CB8C9562F}" destId="{7CC654EF-FC13-49E6-86B7-C33FCDD1ECE4}" srcOrd="0" destOrd="0" presId="urn:microsoft.com/office/officeart/2005/8/layout/process5"/>
    <dgm:cxn modelId="{63377E0B-2AE8-4B2D-9EA0-3F5E543FBC95}" type="presParOf" srcId="{015B2920-5D92-4F94-8F13-475701F41ADB}" destId="{DC3EBE14-2B2B-488A-8456-36DAA73B3A77}" srcOrd="4" destOrd="0" presId="urn:microsoft.com/office/officeart/2005/8/layout/process5"/>
    <dgm:cxn modelId="{537C5DC7-0CA5-470D-8D45-E02BDE0076D6}" type="presParOf" srcId="{015B2920-5D92-4F94-8F13-475701F41ADB}" destId="{137B5EB0-4728-4E0C-AFD6-83AE4C14527B}" srcOrd="5" destOrd="0" presId="urn:microsoft.com/office/officeart/2005/8/layout/process5"/>
    <dgm:cxn modelId="{B8775BE6-6FE0-4542-B44F-B0D482BC6C7C}" type="presParOf" srcId="{137B5EB0-4728-4E0C-AFD6-83AE4C14527B}" destId="{889F12C7-4067-4A94-A3B7-C2B1118EC1FF}" srcOrd="0" destOrd="0" presId="urn:microsoft.com/office/officeart/2005/8/layout/process5"/>
    <dgm:cxn modelId="{5A4AC8D1-0ACF-4E5F-B0B5-155060C8BB4C}" type="presParOf" srcId="{015B2920-5D92-4F94-8F13-475701F41ADB}" destId="{985A673B-6BAE-479D-9B3F-3FC40A47BB21}" srcOrd="6" destOrd="0" presId="urn:microsoft.com/office/officeart/2005/8/layout/process5"/>
    <dgm:cxn modelId="{C400639D-6B2D-457E-9E06-7A089EF12E1C}" type="presParOf" srcId="{015B2920-5D92-4F94-8F13-475701F41ADB}" destId="{566DBC8F-9D34-4B95-AC60-6E820B2A00BD}" srcOrd="7" destOrd="0" presId="urn:microsoft.com/office/officeart/2005/8/layout/process5"/>
    <dgm:cxn modelId="{A768AE7B-E7FC-4E18-88B0-185AF68E2A78}" type="presParOf" srcId="{566DBC8F-9D34-4B95-AC60-6E820B2A00BD}" destId="{2C59FB15-B827-4DC1-8073-795B60C10DF4}" srcOrd="0" destOrd="0" presId="urn:microsoft.com/office/officeart/2005/8/layout/process5"/>
    <dgm:cxn modelId="{0EDB5F2C-334B-446F-856C-6AF169080F9B}" type="presParOf" srcId="{015B2920-5D92-4F94-8F13-475701F41ADB}" destId="{5F05B0F4-95A0-4D2F-842A-7F8463070B32}" srcOrd="8" destOrd="0" presId="urn:microsoft.com/office/officeart/2005/8/layout/process5"/>
    <dgm:cxn modelId="{B6FB9242-4690-4725-AEE4-9A1B18B35512}" type="presParOf" srcId="{015B2920-5D92-4F94-8F13-475701F41ADB}" destId="{0C37227A-7AB9-43F5-9C4F-E0F12F0F7430}" srcOrd="9" destOrd="0" presId="urn:microsoft.com/office/officeart/2005/8/layout/process5"/>
    <dgm:cxn modelId="{1A64A8B7-0EDF-4ACD-8DCF-F24BFD0E9B94}" type="presParOf" srcId="{0C37227A-7AB9-43F5-9C4F-E0F12F0F7430}" destId="{E0B5E456-A088-4887-B3B6-9769DF4FA07D}" srcOrd="0" destOrd="0" presId="urn:microsoft.com/office/officeart/2005/8/layout/process5"/>
    <dgm:cxn modelId="{CD3DC638-8CE5-4F99-BC9F-35DAC1862CC4}" type="presParOf" srcId="{015B2920-5D92-4F94-8F13-475701F41ADB}" destId="{FDE89875-3D44-43D8-9702-1F3D83675E06}" srcOrd="10" destOrd="0" presId="urn:microsoft.com/office/officeart/2005/8/layout/process5"/>
    <dgm:cxn modelId="{2E540445-0819-4274-B97F-2BA0AF7CE4F6}" type="presParOf" srcId="{015B2920-5D92-4F94-8F13-475701F41ADB}" destId="{9DD2A365-F94D-4B3C-8031-44F556CBCC60}" srcOrd="11" destOrd="0" presId="urn:microsoft.com/office/officeart/2005/8/layout/process5"/>
    <dgm:cxn modelId="{955228D8-8964-4E32-BAC4-9F128265ECD5}" type="presParOf" srcId="{9DD2A365-F94D-4B3C-8031-44F556CBCC60}" destId="{66FB11E6-C458-4A3B-A137-5F0F03393054}" srcOrd="0" destOrd="0" presId="urn:microsoft.com/office/officeart/2005/8/layout/process5"/>
    <dgm:cxn modelId="{410CC3B2-003A-43AE-97D2-53AEB6492FDE}" type="presParOf" srcId="{015B2920-5D92-4F94-8F13-475701F41ADB}" destId="{4B871CF2-D57E-42B9-A143-B4A0148B2F8D}" srcOrd="12" destOrd="0" presId="urn:microsoft.com/office/officeart/2005/8/layout/process5"/>
    <dgm:cxn modelId="{24D24182-4747-4FD4-8ADE-EF74BD59B1FB}" type="presParOf" srcId="{015B2920-5D92-4F94-8F13-475701F41ADB}" destId="{C77AC9F3-2379-4AA1-B4E0-785153EE2D7D}" srcOrd="13" destOrd="0" presId="urn:microsoft.com/office/officeart/2005/8/layout/process5"/>
    <dgm:cxn modelId="{5879AA95-1D8E-4D5E-A2E3-254136334546}" type="presParOf" srcId="{C77AC9F3-2379-4AA1-B4E0-785153EE2D7D}" destId="{1246060F-F553-4212-8FE0-A06C510B3058}" srcOrd="0" destOrd="0" presId="urn:microsoft.com/office/officeart/2005/8/layout/process5"/>
    <dgm:cxn modelId="{73AA0C37-F541-44D6-9771-EDB141DD31D9}" type="presParOf" srcId="{015B2920-5D92-4F94-8F13-475701F41ADB}" destId="{D6D45514-C2F3-41FE-B187-5634C48101B1}" srcOrd="14"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710B8E-0883-40F2-8EED-A2116603ADBB}">
      <dsp:nvSpPr>
        <dsp:cNvPr id="0" name=""/>
        <dsp:cNvSpPr/>
      </dsp:nvSpPr>
      <dsp:spPr>
        <a:xfrm>
          <a:off x="865028" y="2438"/>
          <a:ext cx="1916661" cy="114999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dirty="0">
              <a:solidFill>
                <a:schemeClr val="tx1"/>
              </a:solidFill>
            </a:rPr>
            <a:t>Data Collection</a:t>
          </a:r>
        </a:p>
      </dsp:txBody>
      <dsp:txXfrm>
        <a:off x="898710" y="36120"/>
        <a:ext cx="1849297" cy="1082632"/>
      </dsp:txXfrm>
    </dsp:sp>
    <dsp:sp modelId="{A71576E3-464A-4ABB-8002-0A767F3DF731}">
      <dsp:nvSpPr>
        <dsp:cNvPr id="0" name=""/>
        <dsp:cNvSpPr/>
      </dsp:nvSpPr>
      <dsp:spPr>
        <a:xfrm rot="2554">
          <a:off x="2945781" y="340751"/>
          <a:ext cx="395310" cy="475332"/>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2945781" y="435773"/>
        <a:ext cx="276717" cy="285200"/>
      </dsp:txXfrm>
    </dsp:sp>
    <dsp:sp modelId="{A2D83CC5-C2C2-464C-8C55-202F24180188}">
      <dsp:nvSpPr>
        <dsp:cNvPr id="0" name=""/>
        <dsp:cNvSpPr/>
      </dsp:nvSpPr>
      <dsp:spPr>
        <a:xfrm>
          <a:off x="3527558" y="4416"/>
          <a:ext cx="1916661" cy="1149996"/>
        </a:xfrm>
        <a:prstGeom prst="roundRect">
          <a:avLst>
            <a:gd name="adj" fmla="val 10000"/>
          </a:avLst>
        </a:prstGeom>
        <a:solidFill>
          <a:schemeClr val="accent3">
            <a:hueOff val="1290707"/>
            <a:satOff val="-12143"/>
            <a:lumOff val="-78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dirty="0">
              <a:solidFill>
                <a:schemeClr val="tx1"/>
              </a:solidFill>
            </a:rPr>
            <a:t>Data Cleaning/Preprocessing</a:t>
          </a:r>
        </a:p>
      </dsp:txBody>
      <dsp:txXfrm>
        <a:off x="3561240" y="38098"/>
        <a:ext cx="1849297" cy="1082632"/>
      </dsp:txXfrm>
    </dsp:sp>
    <dsp:sp modelId="{4E7822D0-E563-4BC2-8116-1C5CB8C9562F}">
      <dsp:nvSpPr>
        <dsp:cNvPr id="0" name=""/>
        <dsp:cNvSpPr/>
      </dsp:nvSpPr>
      <dsp:spPr>
        <a:xfrm rot="21597485">
          <a:off x="5617461" y="340768"/>
          <a:ext cx="417354" cy="475332"/>
        </a:xfrm>
        <a:prstGeom prst="rightArrow">
          <a:avLst>
            <a:gd name="adj1" fmla="val 60000"/>
            <a:gd name="adj2" fmla="val 50000"/>
          </a:avLst>
        </a:prstGeom>
        <a:solidFill>
          <a:schemeClr val="accent3">
            <a:hueOff val="1505825"/>
            <a:satOff val="-14167"/>
            <a:lumOff val="-911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5617461" y="435880"/>
        <a:ext cx="292148" cy="285200"/>
      </dsp:txXfrm>
    </dsp:sp>
    <dsp:sp modelId="{DC3EBE14-2B2B-488A-8456-36DAA73B3A77}">
      <dsp:nvSpPr>
        <dsp:cNvPr id="0" name=""/>
        <dsp:cNvSpPr/>
      </dsp:nvSpPr>
      <dsp:spPr>
        <a:xfrm>
          <a:off x="6231680" y="2438"/>
          <a:ext cx="1916661" cy="1149996"/>
        </a:xfrm>
        <a:prstGeom prst="roundRect">
          <a:avLst>
            <a:gd name="adj" fmla="val 10000"/>
          </a:avLst>
        </a:prstGeom>
        <a:solidFill>
          <a:schemeClr val="accent3">
            <a:hueOff val="2581414"/>
            <a:satOff val="-24286"/>
            <a:lumOff val="-156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dirty="0">
              <a:solidFill>
                <a:schemeClr val="tx1"/>
              </a:solidFill>
            </a:rPr>
            <a:t>Data Exploration and Visualization</a:t>
          </a:r>
        </a:p>
      </dsp:txBody>
      <dsp:txXfrm>
        <a:off x="6265362" y="36120"/>
        <a:ext cx="1849297" cy="1082632"/>
      </dsp:txXfrm>
    </dsp:sp>
    <dsp:sp modelId="{137B5EB0-4728-4E0C-AFD6-83AE4C14527B}">
      <dsp:nvSpPr>
        <dsp:cNvPr id="0" name=""/>
        <dsp:cNvSpPr/>
      </dsp:nvSpPr>
      <dsp:spPr>
        <a:xfrm rot="5400000">
          <a:off x="6986845" y="1286602"/>
          <a:ext cx="406332" cy="475332"/>
        </a:xfrm>
        <a:prstGeom prst="rightArrow">
          <a:avLst>
            <a:gd name="adj1" fmla="val 60000"/>
            <a:gd name="adj2" fmla="val 50000"/>
          </a:avLst>
        </a:prstGeom>
        <a:solidFill>
          <a:schemeClr val="accent3">
            <a:hueOff val="3011650"/>
            <a:satOff val="-28333"/>
            <a:lumOff val="-1823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rot="-5400000">
        <a:off x="7047411" y="1321102"/>
        <a:ext cx="285200" cy="284432"/>
      </dsp:txXfrm>
    </dsp:sp>
    <dsp:sp modelId="{985A673B-6BAE-479D-9B3F-3FC40A47BB21}">
      <dsp:nvSpPr>
        <dsp:cNvPr id="0" name=""/>
        <dsp:cNvSpPr/>
      </dsp:nvSpPr>
      <dsp:spPr>
        <a:xfrm>
          <a:off x="6231680" y="1919100"/>
          <a:ext cx="1916661" cy="1149996"/>
        </a:xfrm>
        <a:prstGeom prst="roundRect">
          <a:avLst>
            <a:gd name="adj" fmla="val 10000"/>
          </a:avLst>
        </a:prstGeom>
        <a:solidFill>
          <a:schemeClr val="accent3">
            <a:hueOff val="3872122"/>
            <a:satOff val="-36429"/>
            <a:lumOff val="-2344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dirty="0">
              <a:solidFill>
                <a:schemeClr val="tx1"/>
              </a:solidFill>
            </a:rPr>
            <a:t>Feature Engineering</a:t>
          </a:r>
        </a:p>
      </dsp:txBody>
      <dsp:txXfrm>
        <a:off x="6265362" y="1952782"/>
        <a:ext cx="1849297" cy="1082632"/>
      </dsp:txXfrm>
    </dsp:sp>
    <dsp:sp modelId="{566DBC8F-9D34-4B95-AC60-6E820B2A00BD}">
      <dsp:nvSpPr>
        <dsp:cNvPr id="0" name=""/>
        <dsp:cNvSpPr/>
      </dsp:nvSpPr>
      <dsp:spPr>
        <a:xfrm rot="10800000">
          <a:off x="5656682" y="2256432"/>
          <a:ext cx="406332" cy="475332"/>
        </a:xfrm>
        <a:prstGeom prst="rightArrow">
          <a:avLst>
            <a:gd name="adj1" fmla="val 60000"/>
            <a:gd name="adj2" fmla="val 50000"/>
          </a:avLst>
        </a:prstGeom>
        <a:solidFill>
          <a:schemeClr val="accent3">
            <a:hueOff val="4517475"/>
            <a:satOff val="-42500"/>
            <a:lumOff val="-273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rot="10800000">
        <a:off x="5778582" y="2351498"/>
        <a:ext cx="284432" cy="285200"/>
      </dsp:txXfrm>
    </dsp:sp>
    <dsp:sp modelId="{5F05B0F4-95A0-4D2F-842A-7F8463070B32}">
      <dsp:nvSpPr>
        <dsp:cNvPr id="0" name=""/>
        <dsp:cNvSpPr/>
      </dsp:nvSpPr>
      <dsp:spPr>
        <a:xfrm>
          <a:off x="3548354" y="1919100"/>
          <a:ext cx="1916661" cy="1149996"/>
        </a:xfrm>
        <a:prstGeom prst="roundRect">
          <a:avLst>
            <a:gd name="adj" fmla="val 10000"/>
          </a:avLst>
        </a:prstGeom>
        <a:solidFill>
          <a:schemeClr val="accent3">
            <a:hueOff val="5162829"/>
            <a:satOff val="-48571"/>
            <a:lumOff val="-312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a:solidFill>
                <a:schemeClr val="tx1"/>
              </a:solidFill>
            </a:rPr>
            <a:t>Model Selection</a:t>
          </a:r>
          <a:endParaRPr lang="en-US" sz="1000" b="1" kern="1200" dirty="0">
            <a:solidFill>
              <a:schemeClr val="tx1"/>
            </a:solidFill>
          </a:endParaRPr>
        </a:p>
      </dsp:txBody>
      <dsp:txXfrm>
        <a:off x="3582036" y="1952782"/>
        <a:ext cx="1849297" cy="1082632"/>
      </dsp:txXfrm>
    </dsp:sp>
    <dsp:sp modelId="{0C37227A-7AB9-43F5-9C4F-E0F12F0F7430}">
      <dsp:nvSpPr>
        <dsp:cNvPr id="0" name=""/>
        <dsp:cNvSpPr/>
      </dsp:nvSpPr>
      <dsp:spPr>
        <a:xfrm rot="10800000">
          <a:off x="2973356" y="2256432"/>
          <a:ext cx="406332" cy="475332"/>
        </a:xfrm>
        <a:prstGeom prst="rightArrow">
          <a:avLst>
            <a:gd name="adj1" fmla="val 60000"/>
            <a:gd name="adj2" fmla="val 50000"/>
          </a:avLst>
        </a:prstGeom>
        <a:solidFill>
          <a:schemeClr val="accent3">
            <a:hueOff val="6023300"/>
            <a:satOff val="-56667"/>
            <a:lumOff val="-3647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rot="10800000">
        <a:off x="3095256" y="2351498"/>
        <a:ext cx="284432" cy="285200"/>
      </dsp:txXfrm>
    </dsp:sp>
    <dsp:sp modelId="{FDE89875-3D44-43D8-9702-1F3D83675E06}">
      <dsp:nvSpPr>
        <dsp:cNvPr id="0" name=""/>
        <dsp:cNvSpPr/>
      </dsp:nvSpPr>
      <dsp:spPr>
        <a:xfrm>
          <a:off x="865028" y="1919100"/>
          <a:ext cx="1916661" cy="1149996"/>
        </a:xfrm>
        <a:prstGeom prst="roundRect">
          <a:avLst>
            <a:gd name="adj" fmla="val 10000"/>
          </a:avLst>
        </a:prstGeom>
        <a:solidFill>
          <a:schemeClr val="accent3">
            <a:hueOff val="6453536"/>
            <a:satOff val="-60714"/>
            <a:lumOff val="-390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dirty="0">
              <a:solidFill>
                <a:schemeClr val="tx1"/>
              </a:solidFill>
            </a:rPr>
            <a:t>Model Building</a:t>
          </a:r>
        </a:p>
      </dsp:txBody>
      <dsp:txXfrm>
        <a:off x="898710" y="1952782"/>
        <a:ext cx="1849297" cy="1082632"/>
      </dsp:txXfrm>
    </dsp:sp>
    <dsp:sp modelId="{9DD2A365-F94D-4B3C-8031-44F556CBCC60}">
      <dsp:nvSpPr>
        <dsp:cNvPr id="0" name=""/>
        <dsp:cNvSpPr/>
      </dsp:nvSpPr>
      <dsp:spPr>
        <a:xfrm rot="5400000">
          <a:off x="1620193" y="3203263"/>
          <a:ext cx="406332" cy="475332"/>
        </a:xfrm>
        <a:prstGeom prst="rightArrow">
          <a:avLst>
            <a:gd name="adj1" fmla="val 60000"/>
            <a:gd name="adj2" fmla="val 50000"/>
          </a:avLst>
        </a:prstGeom>
        <a:solidFill>
          <a:schemeClr val="accent3">
            <a:hueOff val="7529125"/>
            <a:satOff val="-70833"/>
            <a:lumOff val="-4558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rot="-5400000">
        <a:off x="1680759" y="3237763"/>
        <a:ext cx="285200" cy="284432"/>
      </dsp:txXfrm>
    </dsp:sp>
    <dsp:sp modelId="{4B871CF2-D57E-42B9-A143-B4A0148B2F8D}">
      <dsp:nvSpPr>
        <dsp:cNvPr id="0" name=""/>
        <dsp:cNvSpPr/>
      </dsp:nvSpPr>
      <dsp:spPr>
        <a:xfrm>
          <a:off x="865028" y="3835762"/>
          <a:ext cx="1916661" cy="1149996"/>
        </a:xfrm>
        <a:prstGeom prst="roundRect">
          <a:avLst>
            <a:gd name="adj" fmla="val 10000"/>
          </a:avLst>
        </a:prstGeom>
        <a:solidFill>
          <a:schemeClr val="accent3">
            <a:hueOff val="7744243"/>
            <a:satOff val="-72857"/>
            <a:lumOff val="-4689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a:solidFill>
                <a:schemeClr val="tx1"/>
              </a:solidFill>
            </a:rPr>
            <a:t>Evaluation</a:t>
          </a:r>
          <a:endParaRPr lang="en-US" sz="1000" b="1" kern="1200" dirty="0">
            <a:solidFill>
              <a:schemeClr val="tx1"/>
            </a:solidFill>
          </a:endParaRPr>
        </a:p>
      </dsp:txBody>
      <dsp:txXfrm>
        <a:off x="898710" y="3869444"/>
        <a:ext cx="1849297" cy="1082632"/>
      </dsp:txXfrm>
    </dsp:sp>
    <dsp:sp modelId="{C77AC9F3-2379-4AA1-B4E0-785153EE2D7D}">
      <dsp:nvSpPr>
        <dsp:cNvPr id="0" name=""/>
        <dsp:cNvSpPr/>
      </dsp:nvSpPr>
      <dsp:spPr>
        <a:xfrm>
          <a:off x="2950356" y="4173094"/>
          <a:ext cx="406332" cy="475332"/>
        </a:xfrm>
        <a:prstGeom prst="rightArrow">
          <a:avLst>
            <a:gd name="adj1" fmla="val 60000"/>
            <a:gd name="adj2" fmla="val 50000"/>
          </a:avLst>
        </a:prstGeom>
        <a:solidFill>
          <a:schemeClr val="accent3">
            <a:hueOff val="9034950"/>
            <a:satOff val="-85000"/>
            <a:lumOff val="-5470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2950356" y="4268160"/>
        <a:ext cx="284432" cy="285200"/>
      </dsp:txXfrm>
    </dsp:sp>
    <dsp:sp modelId="{D6D45514-C2F3-41FE-B187-5634C48101B1}">
      <dsp:nvSpPr>
        <dsp:cNvPr id="0" name=""/>
        <dsp:cNvSpPr/>
      </dsp:nvSpPr>
      <dsp:spPr>
        <a:xfrm>
          <a:off x="3548354" y="3835762"/>
          <a:ext cx="1916661" cy="1149996"/>
        </a:xfrm>
        <a:prstGeom prst="roundRect">
          <a:avLst>
            <a:gd name="adj" fmla="val 10000"/>
          </a:avLst>
        </a:prstGeom>
        <a:solidFill>
          <a:schemeClr val="accent3">
            <a:hueOff val="9034950"/>
            <a:satOff val="-85000"/>
            <a:lumOff val="-5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dirty="0">
              <a:solidFill>
                <a:schemeClr val="tx1"/>
              </a:solidFill>
            </a:rPr>
            <a:t>Deployment</a:t>
          </a:r>
        </a:p>
      </dsp:txBody>
      <dsp:txXfrm>
        <a:off x="3582036" y="3869444"/>
        <a:ext cx="1849297" cy="1082632"/>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B440F78-2C9E-4C7F-818C-B40BB19D3AB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ED3FB98-80B9-4155-809A-82659D34A01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818EB1-FF96-47AA-9A30-F1BFF2FFD1F7}" type="datetimeFigureOut">
              <a:rPr lang="en-US" smtClean="0"/>
              <a:t>4/22/2024</a:t>
            </a:fld>
            <a:endParaRPr lang="en-US" dirty="0"/>
          </a:p>
        </p:txBody>
      </p:sp>
      <p:sp>
        <p:nvSpPr>
          <p:cNvPr id="4" name="Footer Placeholder 3">
            <a:extLst>
              <a:ext uri="{FF2B5EF4-FFF2-40B4-BE49-F238E27FC236}">
                <a16:creationId xmlns:a16="http://schemas.microsoft.com/office/drawing/2014/main" id="{D8DEF847-3492-4888-9C23-1504238536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9E48C54-2332-4748-9C65-6A27E550C1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7F75FB2-D12E-4669-8522-D3E2C7E6DC97}" type="slidenum">
              <a:rPr lang="en-US" smtClean="0"/>
              <a:t>‹#›</a:t>
            </a:fld>
            <a:endParaRPr lang="en-US" dirty="0"/>
          </a:p>
        </p:txBody>
      </p:sp>
    </p:spTree>
    <p:extLst>
      <p:ext uri="{BB962C8B-B14F-4D97-AF65-F5344CB8AC3E}">
        <p14:creationId xmlns:p14="http://schemas.microsoft.com/office/powerpoint/2010/main" val="19969918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E4A361-7934-4769-9B16-8A939698742C}" type="datetimeFigureOut">
              <a:rPr lang="en-US" smtClean="0"/>
              <a:t>4/22/2024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18E0B9-48E4-499D-93B2-B07D00395BAC}" type="slidenum">
              <a:rPr lang="en-US" smtClean="0"/>
              <a:t>‹#›</a:t>
            </a:fld>
            <a:endParaRPr lang="en-US" dirty="0"/>
          </a:p>
        </p:txBody>
      </p:sp>
    </p:spTree>
    <p:extLst>
      <p:ext uri="{BB962C8B-B14F-4D97-AF65-F5344CB8AC3E}">
        <p14:creationId xmlns:p14="http://schemas.microsoft.com/office/powerpoint/2010/main" val="3914043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1</a:t>
            </a:fld>
            <a:endParaRPr lang="en-US" dirty="0"/>
          </a:p>
        </p:txBody>
      </p:sp>
    </p:spTree>
    <p:extLst>
      <p:ext uri="{BB962C8B-B14F-4D97-AF65-F5344CB8AC3E}">
        <p14:creationId xmlns:p14="http://schemas.microsoft.com/office/powerpoint/2010/main" val="2181297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10</a:t>
            </a:fld>
            <a:endParaRPr lang="en-US" dirty="0"/>
          </a:p>
        </p:txBody>
      </p:sp>
    </p:spTree>
    <p:extLst>
      <p:ext uri="{BB962C8B-B14F-4D97-AF65-F5344CB8AC3E}">
        <p14:creationId xmlns:p14="http://schemas.microsoft.com/office/powerpoint/2010/main" val="16659387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11</a:t>
            </a:fld>
            <a:endParaRPr lang="en-US" dirty="0"/>
          </a:p>
        </p:txBody>
      </p:sp>
    </p:spTree>
    <p:extLst>
      <p:ext uri="{BB962C8B-B14F-4D97-AF65-F5344CB8AC3E}">
        <p14:creationId xmlns:p14="http://schemas.microsoft.com/office/powerpoint/2010/main" val="20072030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12</a:t>
            </a:fld>
            <a:endParaRPr lang="en-US" dirty="0"/>
          </a:p>
        </p:txBody>
      </p:sp>
    </p:spTree>
    <p:extLst>
      <p:ext uri="{BB962C8B-B14F-4D97-AF65-F5344CB8AC3E}">
        <p14:creationId xmlns:p14="http://schemas.microsoft.com/office/powerpoint/2010/main" val="36694755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13</a:t>
            </a:fld>
            <a:endParaRPr lang="en-US" dirty="0"/>
          </a:p>
        </p:txBody>
      </p:sp>
    </p:spTree>
    <p:extLst>
      <p:ext uri="{BB962C8B-B14F-4D97-AF65-F5344CB8AC3E}">
        <p14:creationId xmlns:p14="http://schemas.microsoft.com/office/powerpoint/2010/main" val="20742440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14</a:t>
            </a:fld>
            <a:endParaRPr lang="en-US" dirty="0"/>
          </a:p>
        </p:txBody>
      </p:sp>
    </p:spTree>
    <p:extLst>
      <p:ext uri="{BB962C8B-B14F-4D97-AF65-F5344CB8AC3E}">
        <p14:creationId xmlns:p14="http://schemas.microsoft.com/office/powerpoint/2010/main" val="20317568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15</a:t>
            </a:fld>
            <a:endParaRPr lang="en-US" dirty="0"/>
          </a:p>
        </p:txBody>
      </p:sp>
    </p:spTree>
    <p:extLst>
      <p:ext uri="{BB962C8B-B14F-4D97-AF65-F5344CB8AC3E}">
        <p14:creationId xmlns:p14="http://schemas.microsoft.com/office/powerpoint/2010/main" val="16611147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16</a:t>
            </a:fld>
            <a:endParaRPr lang="en-US" dirty="0"/>
          </a:p>
        </p:txBody>
      </p:sp>
    </p:spTree>
    <p:extLst>
      <p:ext uri="{BB962C8B-B14F-4D97-AF65-F5344CB8AC3E}">
        <p14:creationId xmlns:p14="http://schemas.microsoft.com/office/powerpoint/2010/main" val="1763878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2</a:t>
            </a:fld>
            <a:endParaRPr lang="en-US" dirty="0"/>
          </a:p>
        </p:txBody>
      </p:sp>
    </p:spTree>
    <p:extLst>
      <p:ext uri="{BB962C8B-B14F-4D97-AF65-F5344CB8AC3E}">
        <p14:creationId xmlns:p14="http://schemas.microsoft.com/office/powerpoint/2010/main" val="4207700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3</a:t>
            </a:fld>
            <a:endParaRPr lang="en-US" dirty="0"/>
          </a:p>
        </p:txBody>
      </p:sp>
    </p:spTree>
    <p:extLst>
      <p:ext uri="{BB962C8B-B14F-4D97-AF65-F5344CB8AC3E}">
        <p14:creationId xmlns:p14="http://schemas.microsoft.com/office/powerpoint/2010/main" val="1711026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4</a:t>
            </a:fld>
            <a:endParaRPr lang="en-US" dirty="0"/>
          </a:p>
        </p:txBody>
      </p:sp>
    </p:spTree>
    <p:extLst>
      <p:ext uri="{BB962C8B-B14F-4D97-AF65-F5344CB8AC3E}">
        <p14:creationId xmlns:p14="http://schemas.microsoft.com/office/powerpoint/2010/main" val="18223910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5</a:t>
            </a:fld>
            <a:endParaRPr lang="en-US" dirty="0"/>
          </a:p>
        </p:txBody>
      </p:sp>
    </p:spTree>
    <p:extLst>
      <p:ext uri="{BB962C8B-B14F-4D97-AF65-F5344CB8AC3E}">
        <p14:creationId xmlns:p14="http://schemas.microsoft.com/office/powerpoint/2010/main" val="27023455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6</a:t>
            </a:fld>
            <a:endParaRPr lang="en-US" dirty="0"/>
          </a:p>
        </p:txBody>
      </p:sp>
    </p:spTree>
    <p:extLst>
      <p:ext uri="{BB962C8B-B14F-4D97-AF65-F5344CB8AC3E}">
        <p14:creationId xmlns:p14="http://schemas.microsoft.com/office/powerpoint/2010/main" val="12841678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7</a:t>
            </a:fld>
            <a:endParaRPr lang="en-US" dirty="0"/>
          </a:p>
        </p:txBody>
      </p:sp>
    </p:spTree>
    <p:extLst>
      <p:ext uri="{BB962C8B-B14F-4D97-AF65-F5344CB8AC3E}">
        <p14:creationId xmlns:p14="http://schemas.microsoft.com/office/powerpoint/2010/main" val="3407099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8</a:t>
            </a:fld>
            <a:endParaRPr lang="en-US" dirty="0"/>
          </a:p>
        </p:txBody>
      </p:sp>
    </p:spTree>
    <p:extLst>
      <p:ext uri="{BB962C8B-B14F-4D97-AF65-F5344CB8AC3E}">
        <p14:creationId xmlns:p14="http://schemas.microsoft.com/office/powerpoint/2010/main" val="28162979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9</a:t>
            </a:fld>
            <a:endParaRPr lang="en-US" dirty="0"/>
          </a:p>
        </p:txBody>
      </p:sp>
    </p:spTree>
    <p:extLst>
      <p:ext uri="{BB962C8B-B14F-4D97-AF65-F5344CB8AC3E}">
        <p14:creationId xmlns:p14="http://schemas.microsoft.com/office/powerpoint/2010/main" val="229251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CA39D92-9919-A80E-44FF-6B912E850733}"/>
              </a:ext>
            </a:extLst>
          </p:cNvPr>
          <p:cNvSpPr>
            <a:spLocks noGrp="1"/>
          </p:cNvSpPr>
          <p:nvPr>
            <p:ph type="pic" sz="quarter" idx="10" hasCustomPrompt="1"/>
          </p:nvPr>
        </p:nvSpPr>
        <p:spPr>
          <a:xfrm>
            <a:off x="458788" y="457200"/>
            <a:ext cx="11274425" cy="5943600"/>
          </a:xfrm>
        </p:spPr>
        <p:txBody>
          <a:bodyPr>
            <a:normAutofit/>
          </a:bodyPr>
          <a:lstStyle>
            <a:lvl1pPr marL="0" indent="0">
              <a:buNone/>
              <a:defRPr sz="2000"/>
            </a:lvl1pPr>
          </a:lstStyle>
          <a:p>
            <a:r>
              <a:rPr lang="en-US" dirty="0"/>
              <a:t>Click icon to insert picture</a:t>
            </a:r>
          </a:p>
        </p:txBody>
      </p:sp>
      <p:sp>
        <p:nvSpPr>
          <p:cNvPr id="6" name="Title 5">
            <a:extLst>
              <a:ext uri="{FF2B5EF4-FFF2-40B4-BE49-F238E27FC236}">
                <a16:creationId xmlns:a16="http://schemas.microsoft.com/office/drawing/2014/main" id="{B62FF34D-C8F8-1796-647D-D17056A27E11}"/>
              </a:ext>
            </a:extLst>
          </p:cNvPr>
          <p:cNvSpPr>
            <a:spLocks noGrp="1"/>
          </p:cNvSpPr>
          <p:nvPr>
            <p:ph type="title" hasCustomPrompt="1"/>
          </p:nvPr>
        </p:nvSpPr>
        <p:spPr>
          <a:xfrm>
            <a:off x="6581955" y="612475"/>
            <a:ext cx="4701904" cy="3079029"/>
          </a:xfrm>
        </p:spPr>
        <p:txBody>
          <a:bodyPr anchor="b">
            <a:normAutofit/>
          </a:bodyPr>
          <a:lstStyle>
            <a:lvl1pPr algn="r">
              <a:defRPr sz="4800">
                <a:solidFill>
                  <a:schemeClr val="tx1"/>
                </a:solidFill>
              </a:defRPr>
            </a:lvl1pPr>
          </a:lstStyle>
          <a:p>
            <a:r>
              <a:rPr lang="en-US" dirty="0"/>
              <a:t>Click to add title</a:t>
            </a:r>
          </a:p>
        </p:txBody>
      </p:sp>
    </p:spTree>
    <p:extLst>
      <p:ext uri="{BB962C8B-B14F-4D97-AF65-F5344CB8AC3E}">
        <p14:creationId xmlns:p14="http://schemas.microsoft.com/office/powerpoint/2010/main" val="907688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30338E2-B50A-8F3E-2CA7-A75753E7ED96}"/>
              </a:ext>
            </a:extLst>
          </p:cNvPr>
          <p:cNvSpPr>
            <a:spLocks noGrp="1"/>
          </p:cNvSpPr>
          <p:nvPr>
            <p:ph type="title" hasCustomPrompt="1"/>
          </p:nvPr>
        </p:nvSpPr>
        <p:spPr>
          <a:xfrm>
            <a:off x="912629" y="598947"/>
            <a:ext cx="10515600" cy="1325563"/>
          </a:xfrm>
        </p:spPr>
        <p:txBody>
          <a:bodyPr>
            <a:normAutofit/>
          </a:bodyPr>
          <a:lstStyle>
            <a:lvl1pPr>
              <a:defRPr sz="3600"/>
            </a:lvl1pPr>
          </a:lstStyle>
          <a:p>
            <a:r>
              <a:rPr lang="en-US" dirty="0"/>
              <a:t>Click to add title</a:t>
            </a:r>
          </a:p>
        </p:txBody>
      </p:sp>
      <p:sp>
        <p:nvSpPr>
          <p:cNvPr id="12" name="Content Placeholder 11">
            <a:extLst>
              <a:ext uri="{FF2B5EF4-FFF2-40B4-BE49-F238E27FC236}">
                <a16:creationId xmlns:a16="http://schemas.microsoft.com/office/drawing/2014/main" id="{CC8DD029-A673-92B9-0343-3B35BE46D2F3}"/>
              </a:ext>
            </a:extLst>
          </p:cNvPr>
          <p:cNvSpPr>
            <a:spLocks noGrp="1"/>
          </p:cNvSpPr>
          <p:nvPr>
            <p:ph sz="quarter" idx="11" hasCustomPrompt="1"/>
          </p:nvPr>
        </p:nvSpPr>
        <p:spPr>
          <a:xfrm>
            <a:off x="929641" y="2153285"/>
            <a:ext cx="3032759" cy="3790310"/>
          </a:xfrm>
        </p:spPr>
        <p:txBody>
          <a:bodyPr lIns="91440">
            <a:normAutofit/>
          </a:bodyPr>
          <a:lstStyle>
            <a:lvl1pPr>
              <a:spcBef>
                <a:spcPts val="1000"/>
              </a:spcBef>
              <a:spcAft>
                <a:spcPts val="1200"/>
              </a:spcAft>
              <a:defRPr sz="1800"/>
            </a:lvl1pPr>
            <a:lvl2pPr>
              <a:spcBef>
                <a:spcPts val="1000"/>
              </a:spcBef>
              <a:spcAft>
                <a:spcPts val="1200"/>
              </a:spcAft>
              <a:defRPr sz="1600"/>
            </a:lvl2pPr>
            <a:lvl3pPr>
              <a:spcBef>
                <a:spcPts val="1000"/>
              </a:spcBef>
              <a:spcAft>
                <a:spcPts val="1200"/>
              </a:spcAft>
              <a:defRPr sz="1400"/>
            </a:lvl3pPr>
            <a:lvl4pPr>
              <a:spcBef>
                <a:spcPts val="1000"/>
              </a:spcBef>
              <a:spcAft>
                <a:spcPts val="1200"/>
              </a:spcAft>
              <a:defRPr sz="1200"/>
            </a:lvl4pPr>
            <a:lvl5pPr>
              <a:spcBef>
                <a:spcPts val="1000"/>
              </a:spcBef>
              <a:spcAft>
                <a:spcPts val="1200"/>
              </a:spcAft>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able Placeholder 10">
            <a:extLst>
              <a:ext uri="{FF2B5EF4-FFF2-40B4-BE49-F238E27FC236}">
                <a16:creationId xmlns:a16="http://schemas.microsoft.com/office/drawing/2014/main" id="{6E658BA3-0202-C705-7A02-8B70B7884420}"/>
              </a:ext>
            </a:extLst>
          </p:cNvPr>
          <p:cNvSpPr>
            <a:spLocks noGrp="1"/>
          </p:cNvSpPr>
          <p:nvPr>
            <p:ph type="tbl" sz="quarter" idx="10"/>
          </p:nvPr>
        </p:nvSpPr>
        <p:spPr>
          <a:xfrm>
            <a:off x="4724400" y="2170621"/>
            <a:ext cx="6553200" cy="3772974"/>
          </a:xfrm>
        </p:spPr>
        <p:txBody>
          <a:bodyPr>
            <a:normAutofit/>
          </a:bodyPr>
          <a:lstStyle>
            <a:lvl1pPr>
              <a:defRPr sz="2000"/>
            </a:lvl1pPr>
          </a:lstStyle>
          <a:p>
            <a:r>
              <a:rPr lang="en-US"/>
              <a:t>Click icon to add table</a:t>
            </a:r>
            <a:endParaRPr lang="en-US" dirty="0"/>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2" name="Frame 1">
            <a:extLst>
              <a:ext uri="{FF2B5EF4-FFF2-40B4-BE49-F238E27FC236}">
                <a16:creationId xmlns:a16="http://schemas.microsoft.com/office/drawing/2014/main" id="{BD761E53-47C7-492A-D5B5-A8C2740B5157}"/>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702953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2 column layout 3">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2090F11-94D5-C2A6-0759-3E7541B0993A}"/>
              </a:ext>
            </a:extLst>
          </p:cNvPr>
          <p:cNvSpPr>
            <a:spLocks noGrp="1"/>
          </p:cNvSpPr>
          <p:nvPr>
            <p:ph type="title" hasCustomPrompt="1"/>
          </p:nvPr>
        </p:nvSpPr>
        <p:spPr>
          <a:xfrm>
            <a:off x="929640" y="485113"/>
            <a:ext cx="10515600" cy="1531525"/>
          </a:xfrm>
        </p:spPr>
        <p:txBody>
          <a:bodyPr>
            <a:normAutofit/>
          </a:bodyPr>
          <a:lstStyle>
            <a:lvl1pPr>
              <a:defRPr sz="3600"/>
            </a:lvl1pPr>
          </a:lstStyle>
          <a:p>
            <a:r>
              <a:rPr lang="en-US" dirty="0"/>
              <a:t>Click to add title</a:t>
            </a:r>
          </a:p>
        </p:txBody>
      </p:sp>
      <p:sp>
        <p:nvSpPr>
          <p:cNvPr id="7" name="Rectangle 6">
            <a:extLst>
              <a:ext uri="{FF2B5EF4-FFF2-40B4-BE49-F238E27FC236}">
                <a16:creationId xmlns:a16="http://schemas.microsoft.com/office/drawing/2014/main" id="{10F349F3-2C28-5A44-EDFC-75FD6CA95EAD}"/>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11">
            <a:extLst>
              <a:ext uri="{FF2B5EF4-FFF2-40B4-BE49-F238E27FC236}">
                <a16:creationId xmlns:a16="http://schemas.microsoft.com/office/drawing/2014/main" id="{634FD449-C6E0-CF8A-82B2-52438C952C07}"/>
              </a:ext>
            </a:extLst>
          </p:cNvPr>
          <p:cNvSpPr>
            <a:spLocks noGrp="1"/>
          </p:cNvSpPr>
          <p:nvPr>
            <p:ph sz="quarter" idx="10" hasCustomPrompt="1"/>
          </p:nvPr>
        </p:nvSpPr>
        <p:spPr>
          <a:xfrm>
            <a:off x="929642" y="2153285"/>
            <a:ext cx="6925660" cy="3500438"/>
          </a:xfrm>
        </p:spPr>
        <p:txBody>
          <a:bodyPr lIns="91440">
            <a:normAutofit/>
          </a:bodyPr>
          <a:lstStyle>
            <a:lvl1pPr marL="0" indent="0">
              <a:spcBef>
                <a:spcPts val="1000"/>
              </a:spcBef>
              <a:spcAft>
                <a:spcPts val="1200"/>
              </a:spcAft>
              <a:buNone/>
              <a:defRPr sz="1800" b="0"/>
            </a:lvl1pPr>
            <a:lvl2pPr marL="228600">
              <a:spcBef>
                <a:spcPts val="1000"/>
              </a:spcBef>
              <a:spcAft>
                <a:spcPts val="1200"/>
              </a:spcAft>
              <a:defRPr sz="1800" b="0"/>
            </a:lvl2pPr>
            <a:lvl3pPr marL="685800">
              <a:spcBef>
                <a:spcPts val="1000"/>
              </a:spcBef>
              <a:spcAft>
                <a:spcPts val="1200"/>
              </a:spcAft>
              <a:defRPr sz="1800" b="0"/>
            </a:lvl3pPr>
            <a:lvl4pPr marL="868680">
              <a:spcBef>
                <a:spcPts val="1000"/>
              </a:spcBef>
              <a:spcAft>
                <a:spcPts val="1200"/>
              </a:spcAft>
              <a:defRPr sz="1800" b="0"/>
            </a:lvl4pPr>
            <a:lvl5pPr marL="1143000">
              <a:spcBef>
                <a:spcPts val="1000"/>
              </a:spcBef>
              <a:spcAft>
                <a:spcPts val="1200"/>
              </a:spcAft>
              <a:defRPr sz="1800" b="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1">
            <a:extLst>
              <a:ext uri="{FF2B5EF4-FFF2-40B4-BE49-F238E27FC236}">
                <a16:creationId xmlns:a16="http://schemas.microsoft.com/office/drawing/2014/main" id="{F971E741-6253-D410-B562-50CA5976207A}"/>
              </a:ext>
            </a:extLst>
          </p:cNvPr>
          <p:cNvSpPr>
            <a:spLocks noGrp="1"/>
          </p:cNvSpPr>
          <p:nvPr>
            <p:ph sz="quarter" idx="11" hasCustomPrompt="1"/>
          </p:nvPr>
        </p:nvSpPr>
        <p:spPr>
          <a:xfrm>
            <a:off x="8215745" y="2153285"/>
            <a:ext cx="3229495" cy="3500438"/>
          </a:xfrm>
        </p:spPr>
        <p:txBody>
          <a:bodyPr lIns="91440">
            <a:normAutofit/>
          </a:bodyPr>
          <a:lstStyle>
            <a:lvl1pPr>
              <a:spcBef>
                <a:spcPts val="1000"/>
              </a:spcBef>
              <a:spcAft>
                <a:spcPts val="1200"/>
              </a:spcAft>
              <a:defRPr sz="1800" b="1"/>
            </a:lvl1pPr>
            <a:lvl2pPr>
              <a:spcBef>
                <a:spcPts val="1000"/>
              </a:spcBef>
              <a:spcAft>
                <a:spcPts val="1200"/>
              </a:spcAft>
              <a:defRPr sz="1600" b="1"/>
            </a:lvl2pPr>
            <a:lvl3pPr>
              <a:spcBef>
                <a:spcPts val="1000"/>
              </a:spcBef>
              <a:spcAft>
                <a:spcPts val="1200"/>
              </a:spcAft>
              <a:defRPr sz="1400" b="1"/>
            </a:lvl3pPr>
            <a:lvl4pPr>
              <a:spcBef>
                <a:spcPts val="1000"/>
              </a:spcBef>
              <a:spcAft>
                <a:spcPts val="1200"/>
              </a:spcAft>
              <a:defRPr sz="1200" b="1"/>
            </a:lvl4pPr>
            <a:lvl5pPr>
              <a:spcBef>
                <a:spcPts val="1000"/>
              </a:spcBef>
              <a:spcAft>
                <a:spcPts val="1200"/>
              </a:spcAft>
              <a:defRPr sz="1200" b="1"/>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2" name="Frame 1">
            <a:extLst>
              <a:ext uri="{FF2B5EF4-FFF2-40B4-BE49-F238E27FC236}">
                <a16:creationId xmlns:a16="http://schemas.microsoft.com/office/drawing/2014/main" id="{C9F70CF1-DCAD-AE71-6B34-7BFB25EE530B}"/>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1542352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2090F11-94D5-C2A6-0759-3E7541B0993A}"/>
              </a:ext>
            </a:extLst>
          </p:cNvPr>
          <p:cNvSpPr>
            <a:spLocks noGrp="1"/>
          </p:cNvSpPr>
          <p:nvPr>
            <p:ph type="title" hasCustomPrompt="1"/>
          </p:nvPr>
        </p:nvSpPr>
        <p:spPr>
          <a:xfrm>
            <a:off x="929640" y="485113"/>
            <a:ext cx="10331450" cy="1531525"/>
          </a:xfrm>
        </p:spPr>
        <p:txBody>
          <a:bodyPr>
            <a:normAutofit/>
          </a:bodyPr>
          <a:lstStyle>
            <a:lvl1pPr>
              <a:defRPr sz="3600"/>
            </a:lvl1pPr>
          </a:lstStyle>
          <a:p>
            <a:r>
              <a:rPr lang="en-US" dirty="0"/>
              <a:t>Click to add title</a:t>
            </a:r>
          </a:p>
        </p:txBody>
      </p:sp>
      <p:sp>
        <p:nvSpPr>
          <p:cNvPr id="9" name="Table Placeholder 8">
            <a:extLst>
              <a:ext uri="{FF2B5EF4-FFF2-40B4-BE49-F238E27FC236}">
                <a16:creationId xmlns:a16="http://schemas.microsoft.com/office/drawing/2014/main" id="{0CF90928-AB48-3554-E2B9-417A00F286AD}"/>
              </a:ext>
            </a:extLst>
          </p:cNvPr>
          <p:cNvSpPr>
            <a:spLocks noGrp="1"/>
          </p:cNvSpPr>
          <p:nvPr>
            <p:ph type="tbl" sz="quarter" idx="10" hasCustomPrompt="1"/>
          </p:nvPr>
        </p:nvSpPr>
        <p:spPr>
          <a:xfrm>
            <a:off x="930275" y="2168526"/>
            <a:ext cx="10331450" cy="3939068"/>
          </a:xfrm>
        </p:spPr>
        <p:txBody>
          <a:bodyPr>
            <a:normAutofit/>
          </a:bodyPr>
          <a:lstStyle>
            <a:lvl1pPr>
              <a:defRPr sz="2400"/>
            </a:lvl1pPr>
          </a:lstStyle>
          <a:p>
            <a:r>
              <a:rPr lang="en-US" dirty="0"/>
              <a:t>Click icon to insert table</a:t>
            </a:r>
          </a:p>
        </p:txBody>
      </p:sp>
      <p:sp>
        <p:nvSpPr>
          <p:cNvPr id="8" name="Rectangle 7">
            <a:extLst>
              <a:ext uri="{FF2B5EF4-FFF2-40B4-BE49-F238E27FC236}">
                <a16:creationId xmlns:a16="http://schemas.microsoft.com/office/drawing/2014/main" id="{67D6C0A7-887A-66E2-A954-5E0592B9FD71}"/>
              </a:ext>
              <a:ext uri="{C183D7F6-B498-43B3-948B-1728B52AA6E4}">
                <adec:decorative xmlns:adec="http://schemas.microsoft.com/office/drawing/2017/decorative" val="1"/>
              </a:ext>
            </a:extLst>
          </p:cNvPr>
          <p:cNvSpPr/>
          <p:nvPr userDrawn="1"/>
        </p:nvSpPr>
        <p:spPr>
          <a:xfrm>
            <a:off x="386316" y="347329"/>
            <a:ext cx="11419368" cy="6152707"/>
          </a:xfrm>
          <a:prstGeom prst="rect">
            <a:avLst/>
          </a:prstGeom>
          <a:no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963688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CBB1E76-5845-01C9-1D0D-03CFFE6F06CA}"/>
              </a:ext>
              <a:ext uri="{C183D7F6-B498-43B3-948B-1728B52AA6E4}">
                <adec:decorative xmlns:adec="http://schemas.microsoft.com/office/drawing/2017/decorative" val="1"/>
              </a:ext>
            </a:extLst>
          </p:cNvPr>
          <p:cNvSpPr/>
          <p:nvPr userDrawn="1"/>
        </p:nvSpPr>
        <p:spPr>
          <a:xfrm>
            <a:off x="386316" y="347329"/>
            <a:ext cx="11419368" cy="6152707"/>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096C21AF-4286-DECE-37A1-E8980687A168}"/>
              </a:ext>
            </a:extLst>
          </p:cNvPr>
          <p:cNvSpPr>
            <a:spLocks noGrp="1"/>
          </p:cNvSpPr>
          <p:nvPr>
            <p:ph type="title" hasCustomPrompt="1"/>
          </p:nvPr>
        </p:nvSpPr>
        <p:spPr>
          <a:xfrm>
            <a:off x="899160" y="655320"/>
            <a:ext cx="4572000" cy="5486400"/>
          </a:xfrm>
        </p:spPr>
        <p:txBody>
          <a:bodyPr>
            <a:normAutofit/>
          </a:bodyPr>
          <a:lstStyle>
            <a:lvl1pPr>
              <a:defRPr sz="4800"/>
            </a:lvl1pPr>
          </a:lstStyle>
          <a:p>
            <a:r>
              <a:rPr lang="en-US" dirty="0"/>
              <a:t>Click to add title</a:t>
            </a:r>
          </a:p>
        </p:txBody>
      </p:sp>
      <p:sp>
        <p:nvSpPr>
          <p:cNvPr id="9" name="Content Placeholder 8">
            <a:extLst>
              <a:ext uri="{FF2B5EF4-FFF2-40B4-BE49-F238E27FC236}">
                <a16:creationId xmlns:a16="http://schemas.microsoft.com/office/drawing/2014/main" id="{B8E1D6B3-3EC8-6AC4-BE2B-5C732C856791}"/>
              </a:ext>
            </a:extLst>
          </p:cNvPr>
          <p:cNvSpPr>
            <a:spLocks noGrp="1"/>
          </p:cNvSpPr>
          <p:nvPr>
            <p:ph sz="quarter" idx="10" hasCustomPrompt="1"/>
          </p:nvPr>
        </p:nvSpPr>
        <p:spPr>
          <a:xfrm>
            <a:off x="6475413" y="2773680"/>
            <a:ext cx="4572000" cy="3368040"/>
          </a:xfrm>
        </p:spPr>
        <p:txBody>
          <a:bodyPr>
            <a:normAutofit/>
          </a:bodyPr>
          <a:lstStyle>
            <a:lvl1pPr marL="0" indent="0">
              <a:spcBef>
                <a:spcPts val="1000"/>
              </a:spcBef>
              <a:buNone/>
              <a:defRPr sz="1800"/>
            </a:lvl1pPr>
            <a:lvl2pPr marL="457200" indent="0">
              <a:spcBef>
                <a:spcPts val="1000"/>
              </a:spcBef>
              <a:buNone/>
              <a:defRPr sz="1600"/>
            </a:lvl2pPr>
            <a:lvl3pPr marL="914400" indent="0">
              <a:spcBef>
                <a:spcPts val="1000"/>
              </a:spcBef>
              <a:buNone/>
              <a:defRPr sz="1400"/>
            </a:lvl3pPr>
            <a:lvl4pPr marL="1371600" indent="0">
              <a:spcBef>
                <a:spcPts val="1000"/>
              </a:spcBef>
              <a:buNone/>
              <a:defRPr sz="1200"/>
            </a:lvl4pPr>
            <a:lvl5pPr marL="1828800" indent="0">
              <a:spcBef>
                <a:spcPts val="1000"/>
              </a:spcBef>
              <a:buNone/>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91139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AC229E2-8757-94D8-A1B6-702189DCCBF2}"/>
              </a:ext>
              <a:ext uri="{C183D7F6-B498-43B3-948B-1728B52AA6E4}">
                <adec:decorative xmlns:adec="http://schemas.microsoft.com/office/drawing/2017/decorative" val="1"/>
              </a:ext>
            </a:extLst>
          </p:cNvPr>
          <p:cNvSpPr/>
          <p:nvPr userDrawn="1"/>
        </p:nvSpPr>
        <p:spPr>
          <a:xfrm>
            <a:off x="6096000" y="3249"/>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a:extLst>
              <a:ext uri="{FF2B5EF4-FFF2-40B4-BE49-F238E27FC236}">
                <a16:creationId xmlns:a16="http://schemas.microsoft.com/office/drawing/2014/main" id="{A77143C8-CDFF-B937-C00C-5E7B5093991E}"/>
              </a:ext>
            </a:extLst>
          </p:cNvPr>
          <p:cNvSpPr>
            <a:spLocks noGrp="1"/>
          </p:cNvSpPr>
          <p:nvPr>
            <p:ph type="title" hasCustomPrompt="1"/>
          </p:nvPr>
        </p:nvSpPr>
        <p:spPr>
          <a:xfrm>
            <a:off x="914400" y="883920"/>
            <a:ext cx="4114800" cy="5059680"/>
          </a:xfrm>
        </p:spPr>
        <p:txBody>
          <a:bodyPr>
            <a:normAutofit/>
          </a:bodyPr>
          <a:lstStyle>
            <a:lvl1pPr>
              <a:defRPr sz="3600">
                <a:solidFill>
                  <a:schemeClr val="tx1">
                    <a:lumMod val="75000"/>
                    <a:lumOff val="25000"/>
                  </a:schemeClr>
                </a:solidFill>
              </a:defRPr>
            </a:lvl1pPr>
          </a:lstStyle>
          <a:p>
            <a:r>
              <a:rPr lang="en-US" dirty="0"/>
              <a:t>Click to add title</a:t>
            </a:r>
          </a:p>
        </p:txBody>
      </p:sp>
      <p:sp>
        <p:nvSpPr>
          <p:cNvPr id="10" name="Content Placeholder 9">
            <a:extLst>
              <a:ext uri="{FF2B5EF4-FFF2-40B4-BE49-F238E27FC236}">
                <a16:creationId xmlns:a16="http://schemas.microsoft.com/office/drawing/2014/main" id="{F82637A1-1BB4-AF51-24C3-6FE78DD45D99}"/>
              </a:ext>
            </a:extLst>
          </p:cNvPr>
          <p:cNvSpPr>
            <a:spLocks noGrp="1"/>
          </p:cNvSpPr>
          <p:nvPr>
            <p:ph sz="quarter" idx="10" hasCustomPrompt="1"/>
          </p:nvPr>
        </p:nvSpPr>
        <p:spPr>
          <a:xfrm>
            <a:off x="6475413" y="2438400"/>
            <a:ext cx="4799012" cy="3505200"/>
          </a:xfrm>
        </p:spPr>
        <p:txBody>
          <a:bodyPr>
            <a:normAutofit/>
          </a:bodyPr>
          <a:lstStyle>
            <a:lvl1pPr marL="0" indent="0">
              <a:lnSpc>
                <a:spcPct val="125000"/>
              </a:lnSpc>
              <a:buNone/>
              <a:defRPr sz="1800"/>
            </a:lvl1pPr>
            <a:lvl2pPr marL="457200" indent="0">
              <a:lnSpc>
                <a:spcPct val="125000"/>
              </a:lnSpc>
              <a:buNone/>
              <a:defRPr sz="1600"/>
            </a:lvl2pPr>
            <a:lvl3pPr marL="914400" indent="0">
              <a:lnSpc>
                <a:spcPct val="125000"/>
              </a:lnSpc>
              <a:buNone/>
              <a:defRPr sz="1400"/>
            </a:lvl3pPr>
            <a:lvl4pPr marL="1371600" indent="0">
              <a:lnSpc>
                <a:spcPct val="125000"/>
              </a:lnSpc>
              <a:buNone/>
              <a:defRPr sz="1200"/>
            </a:lvl4pPr>
            <a:lvl5pPr marL="1828800" indent="0">
              <a:lnSpc>
                <a:spcPct val="125000"/>
              </a:lnSpc>
              <a:buNone/>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3" name="Frame 2">
            <a:extLst>
              <a:ext uri="{FF2B5EF4-FFF2-40B4-BE49-F238E27FC236}">
                <a16:creationId xmlns:a16="http://schemas.microsoft.com/office/drawing/2014/main" id="{56F59DF2-AB3C-B7B3-826A-636B8CC5AB31}"/>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457687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4737016-0B2B-9F81-7A77-63223C4864D8}"/>
              </a:ext>
              <a:ext uri="{C183D7F6-B498-43B3-948B-1728B52AA6E4}">
                <adec:decorative xmlns:adec="http://schemas.microsoft.com/office/drawing/2017/decorative" val="1"/>
              </a:ext>
            </a:extLst>
          </p:cNvPr>
          <p:cNvSpPr/>
          <p:nvPr userDrawn="1"/>
        </p:nvSpPr>
        <p:spPr>
          <a:xfrm>
            <a:off x="386316" y="347329"/>
            <a:ext cx="11419368" cy="6152707"/>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1134E572-08FE-0439-A460-8DFE1183A605}"/>
              </a:ext>
            </a:extLst>
          </p:cNvPr>
          <p:cNvSpPr>
            <a:spLocks noGrp="1"/>
          </p:cNvSpPr>
          <p:nvPr>
            <p:ph type="title" hasCustomPrompt="1"/>
          </p:nvPr>
        </p:nvSpPr>
        <p:spPr>
          <a:xfrm>
            <a:off x="6478742" y="914399"/>
            <a:ext cx="4798858" cy="5029199"/>
          </a:xfrm>
        </p:spPr>
        <p:txBody>
          <a:bodyPr>
            <a:normAutofit/>
          </a:bodyPr>
          <a:lstStyle>
            <a:lvl1pPr>
              <a:defRPr sz="4800"/>
            </a:lvl1pPr>
          </a:lstStyle>
          <a:p>
            <a:r>
              <a:rPr lang="en-US" dirty="0"/>
              <a:t>Click to add title</a:t>
            </a:r>
          </a:p>
        </p:txBody>
      </p:sp>
      <p:sp>
        <p:nvSpPr>
          <p:cNvPr id="9" name="Picture Placeholder 8">
            <a:extLst>
              <a:ext uri="{FF2B5EF4-FFF2-40B4-BE49-F238E27FC236}">
                <a16:creationId xmlns:a16="http://schemas.microsoft.com/office/drawing/2014/main" id="{01EB46EC-087C-B8FF-2363-B99FAE983B02}"/>
              </a:ext>
            </a:extLst>
          </p:cNvPr>
          <p:cNvSpPr>
            <a:spLocks noGrp="1"/>
          </p:cNvSpPr>
          <p:nvPr>
            <p:ph type="pic" sz="quarter" idx="10"/>
          </p:nvPr>
        </p:nvSpPr>
        <p:spPr>
          <a:xfrm>
            <a:off x="0" y="914400"/>
            <a:ext cx="5713413" cy="5029200"/>
          </a:xfrm>
        </p:spPr>
        <p:txBody>
          <a:bodyPr>
            <a:normAutofit/>
          </a:bodyPr>
          <a:lstStyle>
            <a:lvl1pPr marL="0" indent="0" algn="ctr">
              <a:buNone/>
              <a:defRPr sz="2000"/>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19926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text and image">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1D49246-C641-C3BA-F07B-89FFC6CDAEB8}"/>
              </a:ext>
            </a:extLst>
          </p:cNvPr>
          <p:cNvSpPr>
            <a:spLocks noGrp="1"/>
          </p:cNvSpPr>
          <p:nvPr>
            <p:ph type="title" hasCustomPrompt="1"/>
          </p:nvPr>
        </p:nvSpPr>
        <p:spPr>
          <a:xfrm>
            <a:off x="914399" y="853439"/>
            <a:ext cx="4802373" cy="2833689"/>
          </a:xfrm>
        </p:spPr>
        <p:txBody>
          <a:bodyPr rIns="914400" anchor="b"/>
          <a:lstStyle>
            <a:lvl1pPr>
              <a:defRPr sz="4800"/>
            </a:lvl1pPr>
          </a:lstStyle>
          <a:p>
            <a:r>
              <a:rPr lang="en-US" dirty="0"/>
              <a:t>Click to add title</a:t>
            </a:r>
          </a:p>
        </p:txBody>
      </p:sp>
      <p:sp>
        <p:nvSpPr>
          <p:cNvPr id="11" name="Content Placeholder 10">
            <a:extLst>
              <a:ext uri="{FF2B5EF4-FFF2-40B4-BE49-F238E27FC236}">
                <a16:creationId xmlns:a16="http://schemas.microsoft.com/office/drawing/2014/main" id="{5BE7E1DF-A70C-8F79-9B76-72B2A7B4DC71}"/>
              </a:ext>
            </a:extLst>
          </p:cNvPr>
          <p:cNvSpPr>
            <a:spLocks noGrp="1"/>
          </p:cNvSpPr>
          <p:nvPr>
            <p:ph sz="quarter" idx="11" hasCustomPrompt="1"/>
          </p:nvPr>
        </p:nvSpPr>
        <p:spPr>
          <a:xfrm>
            <a:off x="914400" y="3931919"/>
            <a:ext cx="4802735" cy="2072641"/>
          </a:xfrm>
        </p:spPr>
        <p:txBody>
          <a:bodyPr>
            <a:normAutofit/>
          </a:bodyPr>
          <a:lstStyle>
            <a:lvl1pPr marL="0" indent="0">
              <a:lnSpc>
                <a:spcPct val="125000"/>
              </a:lnSpc>
              <a:spcBef>
                <a:spcPts val="0"/>
              </a:spcBef>
              <a:buNone/>
              <a:defRPr sz="1800"/>
            </a:lvl1pPr>
            <a:lvl2pPr marL="457200" indent="0">
              <a:lnSpc>
                <a:spcPct val="125000"/>
              </a:lnSpc>
              <a:spcBef>
                <a:spcPts val="0"/>
              </a:spcBef>
              <a:buNone/>
              <a:defRPr sz="1600"/>
            </a:lvl2pPr>
            <a:lvl3pPr marL="914400" indent="0">
              <a:lnSpc>
                <a:spcPct val="125000"/>
              </a:lnSpc>
              <a:spcBef>
                <a:spcPts val="0"/>
              </a:spcBef>
              <a:buNone/>
              <a:defRPr sz="1400"/>
            </a:lvl3pPr>
            <a:lvl4pPr marL="1371600" indent="0">
              <a:lnSpc>
                <a:spcPct val="125000"/>
              </a:lnSpc>
              <a:spcBef>
                <a:spcPts val="0"/>
              </a:spcBef>
              <a:buNone/>
              <a:defRPr sz="1200"/>
            </a:lvl4pPr>
            <a:lvl5pPr marL="1828800" indent="0">
              <a:lnSpc>
                <a:spcPct val="125000"/>
              </a:lnSpc>
              <a:spcBef>
                <a:spcPts val="0"/>
              </a:spcBef>
              <a:buNone/>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a:extLst>
              <a:ext uri="{FF2B5EF4-FFF2-40B4-BE49-F238E27FC236}">
                <a16:creationId xmlns:a16="http://schemas.microsoft.com/office/drawing/2014/main" id="{1CD5F637-DFBF-7FED-7CD5-F46A26E5CD15}"/>
              </a:ext>
            </a:extLst>
          </p:cNvPr>
          <p:cNvSpPr>
            <a:spLocks noGrp="1"/>
          </p:cNvSpPr>
          <p:nvPr>
            <p:ph type="pic" sz="quarter" idx="10"/>
          </p:nvPr>
        </p:nvSpPr>
        <p:spPr>
          <a:xfrm>
            <a:off x="6478587" y="921230"/>
            <a:ext cx="5713413" cy="5029200"/>
          </a:xfrm>
          <a:custGeom>
            <a:avLst/>
            <a:gdLst>
              <a:gd name="connsiteX0" fmla="*/ 5327097 w 5713413"/>
              <a:gd name="connsiteY0" fmla="*/ 0 h 5029200"/>
              <a:gd name="connsiteX1" fmla="*/ 5713413 w 5713413"/>
              <a:gd name="connsiteY1" fmla="*/ 0 h 5029200"/>
              <a:gd name="connsiteX2" fmla="*/ 5713413 w 5713413"/>
              <a:gd name="connsiteY2" fmla="*/ 5029200 h 5029200"/>
              <a:gd name="connsiteX3" fmla="*/ 5327097 w 5713413"/>
              <a:gd name="connsiteY3" fmla="*/ 5029200 h 5029200"/>
              <a:gd name="connsiteX4" fmla="*/ 0 w 5713413"/>
              <a:gd name="connsiteY4" fmla="*/ 0 h 5029200"/>
              <a:gd name="connsiteX5" fmla="*/ 5313743 w 5713413"/>
              <a:gd name="connsiteY5" fmla="*/ 0 h 5029200"/>
              <a:gd name="connsiteX6" fmla="*/ 5313743 w 5713413"/>
              <a:gd name="connsiteY6" fmla="*/ 5029200 h 5029200"/>
              <a:gd name="connsiteX7" fmla="*/ 0 w 5713413"/>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3413" h="5029200">
                <a:moveTo>
                  <a:pt x="5327097" y="0"/>
                </a:moveTo>
                <a:lnTo>
                  <a:pt x="5713413" y="0"/>
                </a:lnTo>
                <a:lnTo>
                  <a:pt x="5713413" y="5029200"/>
                </a:lnTo>
                <a:lnTo>
                  <a:pt x="5327097" y="5029200"/>
                </a:lnTo>
                <a:close/>
                <a:moveTo>
                  <a:pt x="0" y="0"/>
                </a:moveTo>
                <a:lnTo>
                  <a:pt x="5313743" y="0"/>
                </a:lnTo>
                <a:lnTo>
                  <a:pt x="5313743" y="5029200"/>
                </a:lnTo>
                <a:lnTo>
                  <a:pt x="0" y="5029200"/>
                </a:lnTo>
                <a:close/>
              </a:path>
            </a:pathLst>
          </a:custGeom>
        </p:spPr>
        <p:txBody>
          <a:bodyPr wrap="square">
            <a:noAutofit/>
          </a:bodyPr>
          <a:lstStyle>
            <a:lvl1pPr marL="0" indent="0" algn="ctr">
              <a:buNone/>
              <a:defRPr sz="2000"/>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13" name="Frame 12">
            <a:extLst>
              <a:ext uri="{FF2B5EF4-FFF2-40B4-BE49-F238E27FC236}">
                <a16:creationId xmlns:a16="http://schemas.microsoft.com/office/drawing/2014/main" id="{33E3B934-3E16-21AF-8F5A-9EFD93255705}"/>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278050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D872928-B479-F7C5-9C83-C448FBA36175}"/>
              </a:ext>
            </a:extLst>
          </p:cNvPr>
          <p:cNvSpPr>
            <a:spLocks noGrp="1"/>
          </p:cNvSpPr>
          <p:nvPr>
            <p:ph type="title" hasCustomPrompt="1"/>
          </p:nvPr>
        </p:nvSpPr>
        <p:spPr>
          <a:xfrm>
            <a:off x="914400" y="1020445"/>
            <a:ext cx="4114800" cy="5029200"/>
          </a:xfrm>
        </p:spPr>
        <p:txBody>
          <a:bodyPr>
            <a:normAutofit/>
          </a:bodyPr>
          <a:lstStyle>
            <a:lvl1pPr>
              <a:defRPr sz="3600"/>
            </a:lvl1pPr>
          </a:lstStyle>
          <a:p>
            <a:r>
              <a:rPr lang="en-US" dirty="0"/>
              <a:t>Click to add title</a:t>
            </a:r>
          </a:p>
        </p:txBody>
      </p:sp>
      <p:sp>
        <p:nvSpPr>
          <p:cNvPr id="9" name="Content Placeholder 10">
            <a:extLst>
              <a:ext uri="{FF2B5EF4-FFF2-40B4-BE49-F238E27FC236}">
                <a16:creationId xmlns:a16="http://schemas.microsoft.com/office/drawing/2014/main" id="{61E3771A-E1EB-0CBE-828C-2C5E1F2AE6CF}"/>
              </a:ext>
            </a:extLst>
          </p:cNvPr>
          <p:cNvSpPr>
            <a:spLocks noGrp="1"/>
          </p:cNvSpPr>
          <p:nvPr>
            <p:ph sz="quarter" idx="11" hasCustomPrompt="1"/>
          </p:nvPr>
        </p:nvSpPr>
        <p:spPr>
          <a:xfrm>
            <a:off x="6475227" y="1020445"/>
            <a:ext cx="4802735" cy="5029200"/>
          </a:xfrm>
        </p:spPr>
        <p:txBody>
          <a:bodyPr anchor="ctr">
            <a:normAutofit/>
          </a:bodyPr>
          <a:lstStyle>
            <a:lvl1pPr marL="228600" indent="-228600">
              <a:lnSpc>
                <a:spcPct val="125000"/>
              </a:lnSpc>
              <a:spcBef>
                <a:spcPts val="0"/>
              </a:spcBef>
              <a:spcAft>
                <a:spcPts val="1200"/>
              </a:spcAft>
              <a:buFont typeface="Arial" panose="020B0604020202020204" pitchFamily="34" charset="0"/>
              <a:buChar char="•"/>
              <a:defRPr sz="1800"/>
            </a:lvl1pPr>
            <a:lvl2pPr marL="411480" indent="-228600">
              <a:lnSpc>
                <a:spcPct val="125000"/>
              </a:lnSpc>
              <a:spcBef>
                <a:spcPts val="0"/>
              </a:spcBef>
              <a:spcAft>
                <a:spcPts val="1200"/>
              </a:spcAft>
              <a:buFont typeface="Arial" panose="020B0604020202020204" pitchFamily="34" charset="0"/>
              <a:buChar char="•"/>
              <a:defRPr sz="1600"/>
            </a:lvl2pPr>
            <a:lvl3pPr marL="594360" indent="-228600">
              <a:lnSpc>
                <a:spcPct val="125000"/>
              </a:lnSpc>
              <a:spcBef>
                <a:spcPts val="0"/>
              </a:spcBef>
              <a:spcAft>
                <a:spcPts val="1200"/>
              </a:spcAft>
              <a:buFont typeface="Arial" panose="020B0604020202020204" pitchFamily="34" charset="0"/>
              <a:buChar char="•"/>
              <a:defRPr sz="1400"/>
            </a:lvl3pPr>
            <a:lvl4pPr marL="777240" indent="-228600">
              <a:lnSpc>
                <a:spcPct val="125000"/>
              </a:lnSpc>
              <a:spcBef>
                <a:spcPts val="0"/>
              </a:spcBef>
              <a:spcAft>
                <a:spcPts val="1200"/>
              </a:spcAft>
              <a:buFont typeface="Arial" panose="020B0604020202020204" pitchFamily="34" charset="0"/>
              <a:buChar char="•"/>
              <a:defRPr sz="1200"/>
            </a:lvl4pPr>
            <a:lvl5pPr marL="960120" indent="-228600">
              <a:lnSpc>
                <a:spcPct val="125000"/>
              </a:lnSpc>
              <a:spcBef>
                <a:spcPts val="0"/>
              </a:spcBef>
              <a:spcAft>
                <a:spcPts val="1200"/>
              </a:spcAft>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2" name="Rectangle 1">
            <a:extLst>
              <a:ext uri="{FF2B5EF4-FFF2-40B4-BE49-F238E27FC236}">
                <a16:creationId xmlns:a16="http://schemas.microsoft.com/office/drawing/2014/main" id="{62A1635D-96F0-769B-4ECB-70502770ABBC}"/>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ame 5">
            <a:extLst>
              <a:ext uri="{FF2B5EF4-FFF2-40B4-BE49-F238E27FC236}">
                <a16:creationId xmlns:a16="http://schemas.microsoft.com/office/drawing/2014/main" id="{4F877767-0342-A344-0462-A0D877FF68F8}"/>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297152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nd imag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21F215D-0D9E-64B3-1F66-E90B87932A89}"/>
              </a:ext>
            </a:extLst>
          </p:cNvPr>
          <p:cNvSpPr>
            <a:spLocks noGrp="1"/>
          </p:cNvSpPr>
          <p:nvPr>
            <p:ph type="title" hasCustomPrompt="1"/>
          </p:nvPr>
        </p:nvSpPr>
        <p:spPr>
          <a:xfrm>
            <a:off x="914400" y="900741"/>
            <a:ext cx="4802372" cy="2788919"/>
          </a:xfrm>
        </p:spPr>
        <p:txBody>
          <a:bodyPr anchor="b">
            <a:normAutofit/>
          </a:bodyPr>
          <a:lstStyle>
            <a:lvl1pPr>
              <a:defRPr sz="4800"/>
            </a:lvl1pPr>
          </a:lstStyle>
          <a:p>
            <a:r>
              <a:rPr lang="en-US" dirty="0"/>
              <a:t>Click to add title</a:t>
            </a:r>
          </a:p>
        </p:txBody>
      </p:sp>
      <p:sp>
        <p:nvSpPr>
          <p:cNvPr id="9" name="Content Placeholder 10">
            <a:extLst>
              <a:ext uri="{FF2B5EF4-FFF2-40B4-BE49-F238E27FC236}">
                <a16:creationId xmlns:a16="http://schemas.microsoft.com/office/drawing/2014/main" id="{E86A4459-11C2-44C6-0173-C666D5AADC1E}"/>
              </a:ext>
            </a:extLst>
          </p:cNvPr>
          <p:cNvSpPr>
            <a:spLocks noGrp="1"/>
          </p:cNvSpPr>
          <p:nvPr>
            <p:ph sz="quarter" idx="11" hasCustomPrompt="1"/>
          </p:nvPr>
        </p:nvSpPr>
        <p:spPr>
          <a:xfrm>
            <a:off x="914400" y="3825239"/>
            <a:ext cx="4802735" cy="2072641"/>
          </a:xfrm>
        </p:spPr>
        <p:txBody>
          <a:bodyPr>
            <a:normAutofit/>
          </a:bodyPr>
          <a:lstStyle>
            <a:lvl1pPr marL="0" indent="0">
              <a:lnSpc>
                <a:spcPct val="125000"/>
              </a:lnSpc>
              <a:spcBef>
                <a:spcPts val="0"/>
              </a:spcBef>
              <a:buNone/>
              <a:defRPr sz="1800"/>
            </a:lvl1pPr>
            <a:lvl2pPr marL="457200" indent="0">
              <a:lnSpc>
                <a:spcPct val="125000"/>
              </a:lnSpc>
              <a:spcBef>
                <a:spcPts val="0"/>
              </a:spcBef>
              <a:buNone/>
              <a:defRPr sz="1600"/>
            </a:lvl2pPr>
            <a:lvl3pPr marL="914400" indent="0">
              <a:lnSpc>
                <a:spcPct val="125000"/>
              </a:lnSpc>
              <a:spcBef>
                <a:spcPts val="0"/>
              </a:spcBef>
              <a:buNone/>
              <a:defRPr sz="1400"/>
            </a:lvl3pPr>
            <a:lvl4pPr marL="1371600" indent="0">
              <a:lnSpc>
                <a:spcPct val="125000"/>
              </a:lnSpc>
              <a:spcBef>
                <a:spcPts val="0"/>
              </a:spcBef>
              <a:buNone/>
              <a:defRPr sz="1200"/>
            </a:lvl4pPr>
            <a:lvl5pPr marL="1828800" indent="0">
              <a:lnSpc>
                <a:spcPct val="125000"/>
              </a:lnSpc>
              <a:spcBef>
                <a:spcPts val="0"/>
              </a:spcBef>
              <a:buNone/>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Picture Placeholder 2">
            <a:extLst>
              <a:ext uri="{FF2B5EF4-FFF2-40B4-BE49-F238E27FC236}">
                <a16:creationId xmlns:a16="http://schemas.microsoft.com/office/drawing/2014/main" id="{9284EF14-0982-D931-9DD6-ECFE61D5B0F6}"/>
              </a:ext>
            </a:extLst>
          </p:cNvPr>
          <p:cNvSpPr>
            <a:spLocks noGrp="1"/>
          </p:cNvSpPr>
          <p:nvPr>
            <p:ph type="pic" sz="quarter" idx="10"/>
          </p:nvPr>
        </p:nvSpPr>
        <p:spPr>
          <a:xfrm>
            <a:off x="6478587" y="921230"/>
            <a:ext cx="5713413" cy="5029200"/>
          </a:xfrm>
          <a:custGeom>
            <a:avLst/>
            <a:gdLst>
              <a:gd name="connsiteX0" fmla="*/ 5327097 w 5713413"/>
              <a:gd name="connsiteY0" fmla="*/ 0 h 5029200"/>
              <a:gd name="connsiteX1" fmla="*/ 5713413 w 5713413"/>
              <a:gd name="connsiteY1" fmla="*/ 0 h 5029200"/>
              <a:gd name="connsiteX2" fmla="*/ 5713413 w 5713413"/>
              <a:gd name="connsiteY2" fmla="*/ 5029200 h 5029200"/>
              <a:gd name="connsiteX3" fmla="*/ 5327097 w 5713413"/>
              <a:gd name="connsiteY3" fmla="*/ 5029200 h 5029200"/>
              <a:gd name="connsiteX4" fmla="*/ 0 w 5713413"/>
              <a:gd name="connsiteY4" fmla="*/ 0 h 5029200"/>
              <a:gd name="connsiteX5" fmla="*/ 5313743 w 5713413"/>
              <a:gd name="connsiteY5" fmla="*/ 0 h 5029200"/>
              <a:gd name="connsiteX6" fmla="*/ 5313743 w 5713413"/>
              <a:gd name="connsiteY6" fmla="*/ 5029200 h 5029200"/>
              <a:gd name="connsiteX7" fmla="*/ 0 w 5713413"/>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3413" h="5029200">
                <a:moveTo>
                  <a:pt x="5327097" y="0"/>
                </a:moveTo>
                <a:lnTo>
                  <a:pt x="5713413" y="0"/>
                </a:lnTo>
                <a:lnTo>
                  <a:pt x="5713413" y="5029200"/>
                </a:lnTo>
                <a:lnTo>
                  <a:pt x="5327097" y="5029200"/>
                </a:lnTo>
                <a:close/>
                <a:moveTo>
                  <a:pt x="0" y="0"/>
                </a:moveTo>
                <a:lnTo>
                  <a:pt x="5313743" y="0"/>
                </a:lnTo>
                <a:lnTo>
                  <a:pt x="5313743" y="5029200"/>
                </a:lnTo>
                <a:lnTo>
                  <a:pt x="0" y="5029200"/>
                </a:lnTo>
                <a:close/>
              </a:path>
            </a:pathLst>
          </a:custGeom>
        </p:spPr>
        <p:txBody>
          <a:bodyPr wrap="square">
            <a:noAutofit/>
          </a:bodyPr>
          <a:lstStyle>
            <a:lvl1pPr marL="0" indent="0" algn="ctr">
              <a:buNone/>
              <a:defRPr sz="2000"/>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6" name="Frame 5">
            <a:extLst>
              <a:ext uri="{FF2B5EF4-FFF2-40B4-BE49-F238E27FC236}">
                <a16:creationId xmlns:a16="http://schemas.microsoft.com/office/drawing/2014/main" id="{7D7E927E-4F73-5579-4F1D-E13899DEEA04}"/>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849067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2 column layout 1">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2090F11-94D5-C2A6-0759-3E7541B0993A}"/>
              </a:ext>
            </a:extLst>
          </p:cNvPr>
          <p:cNvSpPr>
            <a:spLocks noGrp="1"/>
          </p:cNvSpPr>
          <p:nvPr>
            <p:ph type="title" hasCustomPrompt="1"/>
          </p:nvPr>
        </p:nvSpPr>
        <p:spPr>
          <a:xfrm>
            <a:off x="929640" y="485113"/>
            <a:ext cx="10515600" cy="1531525"/>
          </a:xfrm>
        </p:spPr>
        <p:txBody>
          <a:bodyPr>
            <a:normAutofit/>
          </a:bodyPr>
          <a:lstStyle>
            <a:lvl1pPr>
              <a:defRPr sz="3600"/>
            </a:lvl1pPr>
          </a:lstStyle>
          <a:p>
            <a:r>
              <a:rPr lang="en-US" dirty="0"/>
              <a:t>Click to add title</a:t>
            </a:r>
          </a:p>
        </p:txBody>
      </p:sp>
      <p:sp>
        <p:nvSpPr>
          <p:cNvPr id="7" name="Rectangle 6">
            <a:extLst>
              <a:ext uri="{FF2B5EF4-FFF2-40B4-BE49-F238E27FC236}">
                <a16:creationId xmlns:a16="http://schemas.microsoft.com/office/drawing/2014/main" id="{10F349F3-2C28-5A44-EDFC-75FD6CA95EAD}"/>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11">
            <a:extLst>
              <a:ext uri="{FF2B5EF4-FFF2-40B4-BE49-F238E27FC236}">
                <a16:creationId xmlns:a16="http://schemas.microsoft.com/office/drawing/2014/main" id="{634FD449-C6E0-CF8A-82B2-52438C952C07}"/>
              </a:ext>
            </a:extLst>
          </p:cNvPr>
          <p:cNvSpPr>
            <a:spLocks noGrp="1"/>
          </p:cNvSpPr>
          <p:nvPr>
            <p:ph sz="quarter" idx="10" hasCustomPrompt="1"/>
          </p:nvPr>
        </p:nvSpPr>
        <p:spPr>
          <a:xfrm>
            <a:off x="929640" y="2153285"/>
            <a:ext cx="4953001" cy="3500438"/>
          </a:xfrm>
        </p:spPr>
        <p:txBody>
          <a:bodyPr lIns="91440">
            <a:normAutofit/>
          </a:bodyPr>
          <a:lstStyle>
            <a:lvl1pPr>
              <a:spcBef>
                <a:spcPts val="1000"/>
              </a:spcBef>
              <a:spcAft>
                <a:spcPts val="1200"/>
              </a:spcAft>
              <a:defRPr sz="1800"/>
            </a:lvl1pPr>
            <a:lvl2pPr>
              <a:spcBef>
                <a:spcPts val="1000"/>
              </a:spcBef>
              <a:spcAft>
                <a:spcPts val="1200"/>
              </a:spcAft>
              <a:defRPr sz="1600"/>
            </a:lvl2pPr>
            <a:lvl3pPr>
              <a:spcBef>
                <a:spcPts val="1000"/>
              </a:spcBef>
              <a:spcAft>
                <a:spcPts val="1200"/>
              </a:spcAft>
              <a:defRPr sz="1400"/>
            </a:lvl3pPr>
            <a:lvl4pPr>
              <a:spcBef>
                <a:spcPts val="1000"/>
              </a:spcBef>
              <a:spcAft>
                <a:spcPts val="1200"/>
              </a:spcAft>
              <a:defRPr sz="1200"/>
            </a:lvl4pPr>
            <a:lvl5pPr>
              <a:spcBef>
                <a:spcPts val="1000"/>
              </a:spcBef>
              <a:spcAft>
                <a:spcPts val="1200"/>
              </a:spcAft>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1">
            <a:extLst>
              <a:ext uri="{FF2B5EF4-FFF2-40B4-BE49-F238E27FC236}">
                <a16:creationId xmlns:a16="http://schemas.microsoft.com/office/drawing/2014/main" id="{F971E741-6253-D410-B562-50CA5976207A}"/>
              </a:ext>
            </a:extLst>
          </p:cNvPr>
          <p:cNvSpPr>
            <a:spLocks noGrp="1"/>
          </p:cNvSpPr>
          <p:nvPr>
            <p:ph sz="quarter" idx="11" hasCustomPrompt="1"/>
          </p:nvPr>
        </p:nvSpPr>
        <p:spPr>
          <a:xfrm>
            <a:off x="6309360" y="2153285"/>
            <a:ext cx="5135880" cy="3500438"/>
          </a:xfrm>
        </p:spPr>
        <p:txBody>
          <a:bodyPr lIns="91440">
            <a:normAutofit/>
          </a:bodyPr>
          <a:lstStyle>
            <a:lvl1pPr>
              <a:spcBef>
                <a:spcPts val="1000"/>
              </a:spcBef>
              <a:spcAft>
                <a:spcPts val="1200"/>
              </a:spcAft>
              <a:defRPr sz="1800"/>
            </a:lvl1pPr>
            <a:lvl2pPr>
              <a:spcBef>
                <a:spcPts val="1000"/>
              </a:spcBef>
              <a:spcAft>
                <a:spcPts val="1200"/>
              </a:spcAft>
              <a:defRPr sz="1600"/>
            </a:lvl2pPr>
            <a:lvl3pPr>
              <a:spcBef>
                <a:spcPts val="1000"/>
              </a:spcBef>
              <a:spcAft>
                <a:spcPts val="1200"/>
              </a:spcAft>
              <a:defRPr sz="1400"/>
            </a:lvl3pPr>
            <a:lvl4pPr>
              <a:spcBef>
                <a:spcPts val="1000"/>
              </a:spcBef>
              <a:spcAft>
                <a:spcPts val="1200"/>
              </a:spcAft>
              <a:defRPr sz="1200"/>
            </a:lvl4pPr>
            <a:lvl5pPr>
              <a:spcBef>
                <a:spcPts val="1000"/>
              </a:spcBef>
              <a:spcAft>
                <a:spcPts val="1200"/>
              </a:spcAft>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2" name="Frame 1">
            <a:extLst>
              <a:ext uri="{FF2B5EF4-FFF2-40B4-BE49-F238E27FC236}">
                <a16:creationId xmlns:a16="http://schemas.microsoft.com/office/drawing/2014/main" id="{55D7E8F5-692D-24DD-0F8C-9563BA74AAF4}"/>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519435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2 column layout 2">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2090F11-94D5-C2A6-0759-3E7541B0993A}"/>
              </a:ext>
            </a:extLst>
          </p:cNvPr>
          <p:cNvSpPr>
            <a:spLocks noGrp="1"/>
          </p:cNvSpPr>
          <p:nvPr>
            <p:ph type="title" hasCustomPrompt="1"/>
          </p:nvPr>
        </p:nvSpPr>
        <p:spPr>
          <a:xfrm>
            <a:off x="929640" y="485113"/>
            <a:ext cx="10515600" cy="1531525"/>
          </a:xfrm>
        </p:spPr>
        <p:txBody>
          <a:bodyPr>
            <a:normAutofit/>
          </a:bodyPr>
          <a:lstStyle>
            <a:lvl1pPr>
              <a:defRPr sz="3600"/>
            </a:lvl1pPr>
          </a:lstStyle>
          <a:p>
            <a:r>
              <a:rPr lang="en-US" dirty="0"/>
              <a:t>Click to add title</a:t>
            </a:r>
          </a:p>
        </p:txBody>
      </p:sp>
      <p:sp>
        <p:nvSpPr>
          <p:cNvPr id="7" name="Rectangle 6">
            <a:extLst>
              <a:ext uri="{FF2B5EF4-FFF2-40B4-BE49-F238E27FC236}">
                <a16:creationId xmlns:a16="http://schemas.microsoft.com/office/drawing/2014/main" id="{10F349F3-2C28-5A44-EDFC-75FD6CA95EAD}"/>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11">
            <a:extLst>
              <a:ext uri="{FF2B5EF4-FFF2-40B4-BE49-F238E27FC236}">
                <a16:creationId xmlns:a16="http://schemas.microsoft.com/office/drawing/2014/main" id="{634FD449-C6E0-CF8A-82B2-52438C952C07}"/>
              </a:ext>
            </a:extLst>
          </p:cNvPr>
          <p:cNvSpPr>
            <a:spLocks noGrp="1"/>
          </p:cNvSpPr>
          <p:nvPr>
            <p:ph sz="quarter" idx="10" hasCustomPrompt="1"/>
          </p:nvPr>
        </p:nvSpPr>
        <p:spPr>
          <a:xfrm>
            <a:off x="929641" y="2153285"/>
            <a:ext cx="3261359" cy="3500438"/>
          </a:xfrm>
        </p:spPr>
        <p:txBody>
          <a:bodyPr lIns="91440">
            <a:normAutofit/>
          </a:bodyPr>
          <a:lstStyle>
            <a:lvl1pPr>
              <a:spcBef>
                <a:spcPts val="1000"/>
              </a:spcBef>
              <a:spcAft>
                <a:spcPts val="1200"/>
              </a:spcAft>
              <a:defRPr sz="1800" b="1"/>
            </a:lvl1pPr>
            <a:lvl2pPr>
              <a:spcBef>
                <a:spcPts val="1000"/>
              </a:spcBef>
              <a:spcAft>
                <a:spcPts val="1200"/>
              </a:spcAft>
              <a:defRPr sz="1600" b="1"/>
            </a:lvl2pPr>
            <a:lvl3pPr>
              <a:spcBef>
                <a:spcPts val="1000"/>
              </a:spcBef>
              <a:spcAft>
                <a:spcPts val="1200"/>
              </a:spcAft>
              <a:defRPr sz="1400" b="1"/>
            </a:lvl3pPr>
            <a:lvl4pPr>
              <a:spcBef>
                <a:spcPts val="1000"/>
              </a:spcBef>
              <a:spcAft>
                <a:spcPts val="1200"/>
              </a:spcAft>
              <a:defRPr sz="1200" b="1"/>
            </a:lvl4pPr>
            <a:lvl5pPr>
              <a:spcBef>
                <a:spcPts val="1000"/>
              </a:spcBef>
              <a:spcAft>
                <a:spcPts val="1200"/>
              </a:spcAft>
              <a:defRPr sz="1200" b="1"/>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1">
            <a:extLst>
              <a:ext uri="{FF2B5EF4-FFF2-40B4-BE49-F238E27FC236}">
                <a16:creationId xmlns:a16="http://schemas.microsoft.com/office/drawing/2014/main" id="{F971E741-6253-D410-B562-50CA5976207A}"/>
              </a:ext>
            </a:extLst>
          </p:cNvPr>
          <p:cNvSpPr>
            <a:spLocks noGrp="1"/>
          </p:cNvSpPr>
          <p:nvPr>
            <p:ph sz="quarter" idx="11" hasCustomPrompt="1"/>
          </p:nvPr>
        </p:nvSpPr>
        <p:spPr>
          <a:xfrm>
            <a:off x="4480560" y="2153285"/>
            <a:ext cx="6964680" cy="3500438"/>
          </a:xfrm>
        </p:spPr>
        <p:txBody>
          <a:bodyPr lIns="91440">
            <a:normAutofit/>
          </a:bodyPr>
          <a:lstStyle>
            <a:lvl1pPr>
              <a:spcBef>
                <a:spcPts val="1000"/>
              </a:spcBef>
              <a:spcAft>
                <a:spcPts val="1200"/>
              </a:spcAft>
              <a:defRPr sz="1800"/>
            </a:lvl1pPr>
            <a:lvl2pPr>
              <a:spcBef>
                <a:spcPts val="1000"/>
              </a:spcBef>
              <a:spcAft>
                <a:spcPts val="1200"/>
              </a:spcAft>
              <a:defRPr sz="1600"/>
            </a:lvl2pPr>
            <a:lvl3pPr>
              <a:spcBef>
                <a:spcPts val="1000"/>
              </a:spcBef>
              <a:spcAft>
                <a:spcPts val="1200"/>
              </a:spcAft>
              <a:defRPr sz="1400"/>
            </a:lvl3pPr>
            <a:lvl4pPr>
              <a:spcBef>
                <a:spcPts val="1000"/>
              </a:spcBef>
              <a:spcAft>
                <a:spcPts val="1200"/>
              </a:spcAft>
              <a:defRPr sz="1200"/>
            </a:lvl4pPr>
            <a:lvl5pPr>
              <a:spcBef>
                <a:spcPts val="1000"/>
              </a:spcBef>
              <a:spcAft>
                <a:spcPts val="1200"/>
              </a:spcAft>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2" name="Frame 1">
            <a:extLst>
              <a:ext uri="{FF2B5EF4-FFF2-40B4-BE49-F238E27FC236}">
                <a16:creationId xmlns:a16="http://schemas.microsoft.com/office/drawing/2014/main" id="{5C0F1533-3810-C210-9B67-D2F4A1846C23}"/>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308165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Picture and Content">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E9C70371-D147-2B29-EAEB-B10A799D09DF}"/>
              </a:ext>
            </a:extLst>
          </p:cNvPr>
          <p:cNvSpPr>
            <a:spLocks noGrp="1"/>
          </p:cNvSpPr>
          <p:nvPr>
            <p:ph type="title" hasCustomPrompt="1"/>
          </p:nvPr>
        </p:nvSpPr>
        <p:spPr>
          <a:xfrm>
            <a:off x="916169" y="614812"/>
            <a:ext cx="10359659" cy="1325563"/>
          </a:xfrm>
        </p:spPr>
        <p:txBody>
          <a:bodyPr>
            <a:normAutofit/>
          </a:bodyPr>
          <a:lstStyle>
            <a:lvl1pPr>
              <a:defRPr sz="3600"/>
            </a:lvl1pPr>
          </a:lstStyle>
          <a:p>
            <a:r>
              <a:rPr lang="en-US" dirty="0"/>
              <a:t>Click to add title</a:t>
            </a:r>
          </a:p>
        </p:txBody>
      </p:sp>
      <p:sp>
        <p:nvSpPr>
          <p:cNvPr id="3" name="Picture Placeholder 2">
            <a:extLst>
              <a:ext uri="{FF2B5EF4-FFF2-40B4-BE49-F238E27FC236}">
                <a16:creationId xmlns:a16="http://schemas.microsoft.com/office/drawing/2014/main" id="{1C5AE226-98C6-70F4-8DED-59E8FE30401C}"/>
              </a:ext>
            </a:extLst>
          </p:cNvPr>
          <p:cNvSpPr>
            <a:spLocks noGrp="1"/>
          </p:cNvSpPr>
          <p:nvPr>
            <p:ph type="pic" sz="quarter" idx="11"/>
          </p:nvPr>
        </p:nvSpPr>
        <p:spPr>
          <a:xfrm>
            <a:off x="-367" y="2177378"/>
            <a:ext cx="5713413" cy="4669987"/>
          </a:xfrm>
          <a:custGeom>
            <a:avLst/>
            <a:gdLst>
              <a:gd name="connsiteX0" fmla="*/ 400038 w 5713413"/>
              <a:gd name="connsiteY0" fmla="*/ 0 h 4669987"/>
              <a:gd name="connsiteX1" fmla="*/ 5713413 w 5713413"/>
              <a:gd name="connsiteY1" fmla="*/ 0 h 4669987"/>
              <a:gd name="connsiteX2" fmla="*/ 5713413 w 5713413"/>
              <a:gd name="connsiteY2" fmla="*/ 4315224 h 4669987"/>
              <a:gd name="connsiteX3" fmla="*/ 400038 w 5713413"/>
              <a:gd name="connsiteY3" fmla="*/ 4315224 h 4669987"/>
              <a:gd name="connsiteX4" fmla="*/ 0 w 5713413"/>
              <a:gd name="connsiteY4" fmla="*/ 0 h 4669987"/>
              <a:gd name="connsiteX5" fmla="*/ 386684 w 5713413"/>
              <a:gd name="connsiteY5" fmla="*/ 0 h 4669987"/>
              <a:gd name="connsiteX6" fmla="*/ 386684 w 5713413"/>
              <a:gd name="connsiteY6" fmla="*/ 4328578 h 4669987"/>
              <a:gd name="connsiteX7" fmla="*/ 5713413 w 5713413"/>
              <a:gd name="connsiteY7" fmla="*/ 4328578 h 4669987"/>
              <a:gd name="connsiteX8" fmla="*/ 5713413 w 5713413"/>
              <a:gd name="connsiteY8" fmla="*/ 4669987 h 4669987"/>
              <a:gd name="connsiteX9" fmla="*/ 0 w 5713413"/>
              <a:gd name="connsiteY9" fmla="*/ 4669987 h 4669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13413" h="4669987">
                <a:moveTo>
                  <a:pt x="400038" y="0"/>
                </a:moveTo>
                <a:lnTo>
                  <a:pt x="5713413" y="0"/>
                </a:lnTo>
                <a:lnTo>
                  <a:pt x="5713413" y="4315224"/>
                </a:lnTo>
                <a:lnTo>
                  <a:pt x="400038" y="4315224"/>
                </a:lnTo>
                <a:close/>
                <a:moveTo>
                  <a:pt x="0" y="0"/>
                </a:moveTo>
                <a:lnTo>
                  <a:pt x="386684" y="0"/>
                </a:lnTo>
                <a:lnTo>
                  <a:pt x="386684" y="4328578"/>
                </a:lnTo>
                <a:lnTo>
                  <a:pt x="5713413" y="4328578"/>
                </a:lnTo>
                <a:lnTo>
                  <a:pt x="5713413" y="4669987"/>
                </a:lnTo>
                <a:lnTo>
                  <a:pt x="0" y="4669987"/>
                </a:lnTo>
                <a:close/>
              </a:path>
            </a:pathLst>
          </a:custGeom>
        </p:spPr>
        <p:txBody>
          <a:bodyPr wrap="square">
            <a:noAutofit/>
          </a:bodyPr>
          <a:lstStyle>
            <a:lvl1pPr marL="0" indent="0" algn="ctr">
              <a:buNone/>
              <a:defRPr sz="2000"/>
            </a:lvl1pPr>
          </a:lstStyle>
          <a:p>
            <a:r>
              <a:rPr lang="en-US"/>
              <a:t>Click icon to add picture</a:t>
            </a:r>
            <a:endParaRPr lang="en-US" dirty="0"/>
          </a:p>
        </p:txBody>
      </p:sp>
      <p:sp>
        <p:nvSpPr>
          <p:cNvPr id="12" name="Content Placeholder 11">
            <a:extLst>
              <a:ext uri="{FF2B5EF4-FFF2-40B4-BE49-F238E27FC236}">
                <a16:creationId xmlns:a16="http://schemas.microsoft.com/office/drawing/2014/main" id="{8EEA9034-22FD-3C2F-6A27-63638969802D}"/>
              </a:ext>
            </a:extLst>
          </p:cNvPr>
          <p:cNvSpPr>
            <a:spLocks noGrp="1"/>
          </p:cNvSpPr>
          <p:nvPr>
            <p:ph sz="quarter" idx="10" hasCustomPrompt="1"/>
          </p:nvPr>
        </p:nvSpPr>
        <p:spPr>
          <a:xfrm>
            <a:off x="6475413" y="2153285"/>
            <a:ext cx="4799012" cy="3790315"/>
          </a:xfrm>
        </p:spPr>
        <p:txBody>
          <a:bodyPr>
            <a:normAutofit/>
          </a:bodyPr>
          <a:lstStyle>
            <a:lvl1pPr>
              <a:lnSpc>
                <a:spcPct val="95000"/>
              </a:lnSpc>
              <a:spcBef>
                <a:spcPts val="1000"/>
              </a:spcBef>
              <a:spcAft>
                <a:spcPts val="1200"/>
              </a:spcAft>
              <a:defRPr sz="2000"/>
            </a:lvl1pPr>
            <a:lvl2pPr>
              <a:lnSpc>
                <a:spcPct val="95000"/>
              </a:lnSpc>
              <a:spcBef>
                <a:spcPts val="1000"/>
              </a:spcBef>
              <a:spcAft>
                <a:spcPts val="1200"/>
              </a:spcAft>
              <a:defRPr sz="1800"/>
            </a:lvl2pPr>
            <a:lvl3pPr>
              <a:lnSpc>
                <a:spcPct val="95000"/>
              </a:lnSpc>
              <a:spcBef>
                <a:spcPts val="1000"/>
              </a:spcBef>
              <a:spcAft>
                <a:spcPts val="1200"/>
              </a:spcAft>
              <a:defRPr sz="1600"/>
            </a:lvl3pPr>
            <a:lvl4pPr>
              <a:lnSpc>
                <a:spcPct val="95000"/>
              </a:lnSpc>
              <a:spcBef>
                <a:spcPts val="1000"/>
              </a:spcBef>
              <a:spcAft>
                <a:spcPts val="1200"/>
              </a:spcAft>
              <a:defRPr sz="1400"/>
            </a:lvl4pPr>
            <a:lvl5pPr>
              <a:lnSpc>
                <a:spcPct val="95000"/>
              </a:lnSpc>
              <a:spcBef>
                <a:spcPts val="1000"/>
              </a:spcBef>
              <a:spcAft>
                <a:spcPts val="1200"/>
              </a:spcAft>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0C72AFED-AF5A-A2E9-0D36-388733BBE998}"/>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7" name="Frame 6">
            <a:extLst>
              <a:ext uri="{FF2B5EF4-FFF2-40B4-BE49-F238E27FC236}">
                <a16:creationId xmlns:a16="http://schemas.microsoft.com/office/drawing/2014/main" id="{7A42E613-3DCC-07A2-BA9B-74B13F28E591}"/>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613901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2">
                    <a:lumMod val="50000"/>
                  </a:schemeClr>
                </a:solidFill>
              </a:defRPr>
            </a:lvl1pPr>
          </a:lstStyle>
          <a:p>
            <a:endParaRPr lang="en-US" dirty="0"/>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hf hdr="0" ftr="0" dt="0"/>
  <p:txStyles>
    <p:titleStyle>
      <a:lvl1pPr algn="l" defTabSz="914400" rtl="0" eaLnBrk="1" latinLnBrk="0" hangingPunct="1">
        <a:lnSpc>
          <a:spcPct val="90000"/>
        </a:lnSpc>
        <a:spcBef>
          <a:spcPct val="0"/>
        </a:spcBef>
        <a:buNone/>
        <a:defRPr sz="4400" kern="120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guide id="3" pos="1920" userDrawn="1">
          <p15:clr>
            <a:srgbClr val="F26B43"/>
          </p15:clr>
        </p15:guide>
        <p15:guide id="4" pos="5760" userDrawn="1">
          <p15:clr>
            <a:srgbClr val="F26B43"/>
          </p15:clr>
        </p15:guide>
        <p15:guide id="5" pos="7248" userDrawn="1">
          <p15:clr>
            <a:srgbClr val="F26B43"/>
          </p15:clr>
        </p15:guide>
        <p15:guide id="6" pos="43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doaaalsenani/usa-cers-dataset/code"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26ABF06-5491-8319-408F-AC9C03E64E1E}"/>
              </a:ext>
            </a:extLst>
          </p:cNvPr>
          <p:cNvSpPr>
            <a:spLocks noGrp="1"/>
          </p:cNvSpPr>
          <p:nvPr>
            <p:ph type="title"/>
          </p:nvPr>
        </p:nvSpPr>
        <p:spPr>
          <a:xfrm>
            <a:off x="6477194" y="1321602"/>
            <a:ext cx="5568627" cy="3079029"/>
          </a:xfrm>
        </p:spPr>
        <p:txBody>
          <a:bodyPr>
            <a:normAutofit/>
          </a:bodyPr>
          <a:lstStyle/>
          <a:p>
            <a:pPr algn="ctr"/>
            <a:r>
              <a:rPr lang="en-US" sz="3200" dirty="0"/>
              <a:t>USED CARS PRICE PREDICTION</a:t>
            </a:r>
            <a:br>
              <a:rPr lang="en-US" sz="3200" dirty="0"/>
            </a:br>
            <a:br>
              <a:rPr lang="en-US" sz="3200" dirty="0"/>
            </a:br>
            <a:r>
              <a:rPr lang="en-US" sz="2400" dirty="0"/>
              <a:t>Arthi Komma – GF89659</a:t>
            </a:r>
            <a:endParaRPr lang="en-US" sz="2400" dirty="0">
              <a:solidFill>
                <a:schemeClr val="tx1"/>
              </a:solidFill>
            </a:endParaRPr>
          </a:p>
        </p:txBody>
      </p:sp>
      <p:pic>
        <p:nvPicPr>
          <p:cNvPr id="4098" name="Picture 2" descr="A Guide To Buying Used Cars |">
            <a:extLst>
              <a:ext uri="{FF2B5EF4-FFF2-40B4-BE49-F238E27FC236}">
                <a16:creationId xmlns:a16="http://schemas.microsoft.com/office/drawing/2014/main" id="{8753FA25-C953-E850-23E0-77A3CE2D2E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86612"/>
            <a:ext cx="6764694" cy="6484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5085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A38ADE9-D6F5-84F7-8489-6CDEB832E667}"/>
              </a:ext>
            </a:extLst>
          </p:cNvPr>
          <p:cNvSpPr>
            <a:spLocks noGrp="1"/>
          </p:cNvSpPr>
          <p:nvPr>
            <p:ph type="sldNum" sz="quarter" idx="4"/>
          </p:nvPr>
        </p:nvSpPr>
        <p:spPr>
          <a:xfrm>
            <a:off x="8534400" y="6121252"/>
            <a:ext cx="2743200" cy="365125"/>
          </a:xfrm>
        </p:spPr>
        <p:txBody>
          <a:bodyPr/>
          <a:lstStyle/>
          <a:p>
            <a:fld id="{B5CEABB6-07DC-46E8-9B57-56EC44A396E5}" type="slidenum">
              <a:rPr lang="en-US" smtClean="0"/>
              <a:pPr/>
              <a:t>10</a:t>
            </a:fld>
            <a:endParaRPr lang="en-US" dirty="0"/>
          </a:p>
        </p:txBody>
      </p:sp>
      <p:pic>
        <p:nvPicPr>
          <p:cNvPr id="4" name="Picture 3">
            <a:extLst>
              <a:ext uri="{FF2B5EF4-FFF2-40B4-BE49-F238E27FC236}">
                <a16:creationId xmlns:a16="http://schemas.microsoft.com/office/drawing/2014/main" id="{E517B2C7-B860-BBEA-95A2-65F5323E8F9F}"/>
              </a:ext>
            </a:extLst>
          </p:cNvPr>
          <p:cNvPicPr>
            <a:picLocks noChangeAspect="1"/>
          </p:cNvPicPr>
          <p:nvPr/>
        </p:nvPicPr>
        <p:blipFill>
          <a:blip r:embed="rId3"/>
          <a:stretch>
            <a:fillRect/>
          </a:stretch>
        </p:blipFill>
        <p:spPr>
          <a:xfrm>
            <a:off x="516569" y="1605041"/>
            <a:ext cx="5137779" cy="3223539"/>
          </a:xfrm>
          <a:prstGeom prst="rect">
            <a:avLst/>
          </a:prstGeom>
        </p:spPr>
      </p:pic>
      <p:pic>
        <p:nvPicPr>
          <p:cNvPr id="6" name="Picture 5">
            <a:extLst>
              <a:ext uri="{FF2B5EF4-FFF2-40B4-BE49-F238E27FC236}">
                <a16:creationId xmlns:a16="http://schemas.microsoft.com/office/drawing/2014/main" id="{C5EE5975-32AE-25DD-FD46-AB4354CF4452}"/>
              </a:ext>
            </a:extLst>
          </p:cNvPr>
          <p:cNvPicPr>
            <a:picLocks noChangeAspect="1"/>
          </p:cNvPicPr>
          <p:nvPr/>
        </p:nvPicPr>
        <p:blipFill>
          <a:blip r:embed="rId4"/>
          <a:stretch>
            <a:fillRect/>
          </a:stretch>
        </p:blipFill>
        <p:spPr>
          <a:xfrm>
            <a:off x="5654349" y="1532645"/>
            <a:ext cx="6021081" cy="3368332"/>
          </a:xfrm>
          <a:prstGeom prst="rect">
            <a:avLst/>
          </a:prstGeom>
        </p:spPr>
      </p:pic>
    </p:spTree>
    <p:extLst>
      <p:ext uri="{BB962C8B-B14F-4D97-AF65-F5344CB8AC3E}">
        <p14:creationId xmlns:p14="http://schemas.microsoft.com/office/powerpoint/2010/main" val="769502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A38ADE9-D6F5-84F7-8489-6CDEB832E667}"/>
              </a:ext>
            </a:extLst>
          </p:cNvPr>
          <p:cNvSpPr>
            <a:spLocks noGrp="1"/>
          </p:cNvSpPr>
          <p:nvPr>
            <p:ph type="sldNum" sz="quarter" idx="4"/>
          </p:nvPr>
        </p:nvSpPr>
        <p:spPr>
          <a:xfrm>
            <a:off x="8534400" y="6121252"/>
            <a:ext cx="2743200" cy="365125"/>
          </a:xfrm>
        </p:spPr>
        <p:txBody>
          <a:bodyPr/>
          <a:lstStyle/>
          <a:p>
            <a:fld id="{B5CEABB6-07DC-46E8-9B57-56EC44A396E5}" type="slidenum">
              <a:rPr lang="en-US" smtClean="0"/>
              <a:pPr/>
              <a:t>11</a:t>
            </a:fld>
            <a:endParaRPr lang="en-US" dirty="0"/>
          </a:p>
        </p:txBody>
      </p:sp>
      <p:pic>
        <p:nvPicPr>
          <p:cNvPr id="5" name="Picture 4">
            <a:extLst>
              <a:ext uri="{FF2B5EF4-FFF2-40B4-BE49-F238E27FC236}">
                <a16:creationId xmlns:a16="http://schemas.microsoft.com/office/drawing/2014/main" id="{11E4C28C-83A1-286C-E570-3A73D3831558}"/>
              </a:ext>
            </a:extLst>
          </p:cNvPr>
          <p:cNvPicPr>
            <a:picLocks noChangeAspect="1"/>
          </p:cNvPicPr>
          <p:nvPr/>
        </p:nvPicPr>
        <p:blipFill>
          <a:blip r:embed="rId3"/>
          <a:stretch>
            <a:fillRect/>
          </a:stretch>
        </p:blipFill>
        <p:spPr>
          <a:xfrm>
            <a:off x="395110" y="1380931"/>
            <a:ext cx="5977698" cy="4254760"/>
          </a:xfrm>
          <a:prstGeom prst="rect">
            <a:avLst/>
          </a:prstGeom>
        </p:spPr>
      </p:pic>
      <p:pic>
        <p:nvPicPr>
          <p:cNvPr id="10" name="Picture 9">
            <a:extLst>
              <a:ext uri="{FF2B5EF4-FFF2-40B4-BE49-F238E27FC236}">
                <a16:creationId xmlns:a16="http://schemas.microsoft.com/office/drawing/2014/main" id="{A7E21156-CA7F-7B36-D652-86F46E709F56}"/>
              </a:ext>
            </a:extLst>
          </p:cNvPr>
          <p:cNvPicPr>
            <a:picLocks noChangeAspect="1"/>
          </p:cNvPicPr>
          <p:nvPr/>
        </p:nvPicPr>
        <p:blipFill>
          <a:blip r:embed="rId4"/>
          <a:stretch>
            <a:fillRect/>
          </a:stretch>
        </p:blipFill>
        <p:spPr>
          <a:xfrm>
            <a:off x="6634066" y="783770"/>
            <a:ext cx="5052498" cy="5574667"/>
          </a:xfrm>
          <a:prstGeom prst="rect">
            <a:avLst/>
          </a:prstGeom>
        </p:spPr>
      </p:pic>
    </p:spTree>
    <p:extLst>
      <p:ext uri="{BB962C8B-B14F-4D97-AF65-F5344CB8AC3E}">
        <p14:creationId xmlns:p14="http://schemas.microsoft.com/office/powerpoint/2010/main" val="1222362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F8F842-D95F-32E4-59B0-60283CC86021}"/>
              </a:ext>
            </a:extLst>
          </p:cNvPr>
          <p:cNvSpPr>
            <a:spLocks noGrp="1"/>
          </p:cNvSpPr>
          <p:nvPr>
            <p:ph type="title"/>
          </p:nvPr>
        </p:nvSpPr>
        <p:spPr>
          <a:xfrm>
            <a:off x="407126" y="634482"/>
            <a:ext cx="10515600" cy="777980"/>
          </a:xfrm>
        </p:spPr>
        <p:txBody>
          <a:bodyPr>
            <a:normAutofit fontScale="90000"/>
          </a:bodyPr>
          <a:lstStyle/>
          <a:p>
            <a:r>
              <a:rPr lang="en-US" dirty="0"/>
              <a:t>FEATURE ENGINEERING &amp; MODEL BUILDING</a:t>
            </a:r>
          </a:p>
        </p:txBody>
      </p:sp>
      <p:sp>
        <p:nvSpPr>
          <p:cNvPr id="4" name="Content Placeholder 3">
            <a:extLst>
              <a:ext uri="{FF2B5EF4-FFF2-40B4-BE49-F238E27FC236}">
                <a16:creationId xmlns:a16="http://schemas.microsoft.com/office/drawing/2014/main" id="{96E6187B-AC94-F6E4-6B8F-FAB5DD4D46C2}"/>
              </a:ext>
            </a:extLst>
          </p:cNvPr>
          <p:cNvSpPr>
            <a:spLocks noGrp="1"/>
          </p:cNvSpPr>
          <p:nvPr>
            <p:ph sz="quarter" idx="10"/>
          </p:nvPr>
        </p:nvSpPr>
        <p:spPr>
          <a:xfrm>
            <a:off x="615818" y="1707502"/>
            <a:ext cx="10515600" cy="4516016"/>
          </a:xfrm>
        </p:spPr>
        <p:txBody>
          <a:bodyPr>
            <a:normAutofit fontScale="92500" lnSpcReduction="20000"/>
          </a:bodyPr>
          <a:lstStyle/>
          <a:p>
            <a:pPr marL="285750" indent="-285750">
              <a:lnSpc>
                <a:spcPct val="150000"/>
              </a:lnSpc>
              <a:buFont typeface="Arial" panose="020B0604020202020204" pitchFamily="34" charset="0"/>
              <a:buChar char="•"/>
            </a:pPr>
            <a:r>
              <a:rPr lang="en-US" b="0" i="0" dirty="0">
                <a:solidFill>
                  <a:schemeClr val="tx1"/>
                </a:solidFill>
                <a:effectLst/>
                <a:latin typeface="Söhne"/>
              </a:rPr>
              <a:t>The dataset's price column serves as the target variable for constructing models. The remaining columns, including brand, model, manufacturing year, mileage, color, state, and country, are utilized to forecast the price of the car.</a:t>
            </a:r>
          </a:p>
          <a:p>
            <a:pPr marL="285750" indent="-285750">
              <a:lnSpc>
                <a:spcPct val="150000"/>
              </a:lnSpc>
              <a:buFont typeface="Arial" panose="020B0604020202020204" pitchFamily="34" charset="0"/>
              <a:buChar char="•"/>
            </a:pPr>
            <a:r>
              <a:rPr lang="en-US" b="0" i="0" dirty="0">
                <a:solidFill>
                  <a:schemeClr val="tx1"/>
                </a:solidFill>
                <a:effectLst/>
                <a:latin typeface="Söhne"/>
              </a:rPr>
              <a:t>Utilizing machine learning algorithms, we can develop predictive models to estimate the price of the Used cars considering various factors like brand, model, manufactured year etc. </a:t>
            </a:r>
          </a:p>
          <a:p>
            <a:pPr marL="285750" indent="-285750">
              <a:lnSpc>
                <a:spcPct val="150000"/>
              </a:lnSpc>
              <a:buFont typeface="Arial" panose="020B0604020202020204" pitchFamily="34" charset="0"/>
              <a:buChar char="•"/>
            </a:pPr>
            <a:r>
              <a:rPr lang="en-US" b="0" i="0" dirty="0">
                <a:solidFill>
                  <a:schemeClr val="tx1"/>
                </a:solidFill>
                <a:effectLst/>
                <a:latin typeface="Söhne"/>
              </a:rPr>
              <a:t>Data preprocessing plays a crucial role in machine learning workflows, ensuring data compatibility with models. Standardization </a:t>
            </a:r>
            <a:r>
              <a:rPr lang="en-US" dirty="0">
                <a:solidFill>
                  <a:schemeClr val="tx1"/>
                </a:solidFill>
                <a:latin typeface="Söhne"/>
              </a:rPr>
              <a:t>and Scaling is </a:t>
            </a:r>
            <a:r>
              <a:rPr lang="en-US" b="0" i="0" dirty="0">
                <a:solidFill>
                  <a:schemeClr val="tx1"/>
                </a:solidFill>
                <a:effectLst/>
                <a:latin typeface="Söhne"/>
              </a:rPr>
              <a:t>applied to numerical features, while encoding techniques handle categorical features.</a:t>
            </a:r>
          </a:p>
          <a:p>
            <a:pPr marL="285750" indent="-285750">
              <a:lnSpc>
                <a:spcPct val="150000"/>
              </a:lnSpc>
              <a:buFont typeface="Arial" panose="020B0604020202020204" pitchFamily="34" charset="0"/>
              <a:buChar char="•"/>
            </a:pPr>
            <a:r>
              <a:rPr lang="en-US" b="0" i="0" dirty="0">
                <a:solidFill>
                  <a:schemeClr val="tx1"/>
                </a:solidFill>
                <a:effectLst/>
                <a:latin typeface="Söhne"/>
              </a:rPr>
              <a:t>The dataset is divided into training and testing sets using the train_test_split method. The model is then trained on the training data using the fit method. Predictions are made on the testing data using the predict method. Finally, evaluation metrics such as Mean Absolute Error (MAE), Mean Squared Error (MSE), and R-squared are calculated.</a:t>
            </a:r>
            <a:endParaRPr lang="en-US" dirty="0">
              <a:solidFill>
                <a:schemeClr val="tx1"/>
              </a:solidFill>
            </a:endParaRPr>
          </a:p>
        </p:txBody>
      </p:sp>
      <p:sp>
        <p:nvSpPr>
          <p:cNvPr id="2" name="Slide Number Placeholder 1">
            <a:extLst>
              <a:ext uri="{FF2B5EF4-FFF2-40B4-BE49-F238E27FC236}">
                <a16:creationId xmlns:a16="http://schemas.microsoft.com/office/drawing/2014/main" id="{21B27BAD-9602-6B60-C782-2749DB99012E}"/>
              </a:ext>
            </a:extLst>
          </p:cNvPr>
          <p:cNvSpPr>
            <a:spLocks noGrp="1"/>
          </p:cNvSpPr>
          <p:nvPr>
            <p:ph type="sldNum" sz="quarter" idx="4"/>
          </p:nvPr>
        </p:nvSpPr>
        <p:spPr>
          <a:xfrm>
            <a:off x="8534400" y="6121252"/>
            <a:ext cx="2743200" cy="365125"/>
          </a:xfrm>
        </p:spPr>
        <p:txBody>
          <a:bodyPr/>
          <a:lstStyle/>
          <a:p>
            <a:fld id="{B5CEABB6-07DC-46E8-9B57-56EC44A396E5}" type="slidenum">
              <a:rPr lang="en-US" smtClean="0"/>
              <a:pPr/>
              <a:t>12</a:t>
            </a:fld>
            <a:endParaRPr lang="en-US" dirty="0"/>
          </a:p>
        </p:txBody>
      </p:sp>
    </p:spTree>
    <p:extLst>
      <p:ext uri="{BB962C8B-B14F-4D97-AF65-F5344CB8AC3E}">
        <p14:creationId xmlns:p14="http://schemas.microsoft.com/office/powerpoint/2010/main" val="1382360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B5244AC-D906-A60B-5023-D0289CF4F6C9}"/>
              </a:ext>
            </a:extLst>
          </p:cNvPr>
          <p:cNvSpPr>
            <a:spLocks noGrp="1"/>
          </p:cNvSpPr>
          <p:nvPr>
            <p:ph type="title"/>
          </p:nvPr>
        </p:nvSpPr>
        <p:spPr>
          <a:xfrm>
            <a:off x="645581" y="371623"/>
            <a:ext cx="10359659" cy="1325563"/>
          </a:xfrm>
        </p:spPr>
        <p:txBody>
          <a:bodyPr/>
          <a:lstStyle/>
          <a:p>
            <a:r>
              <a:rPr lang="en-US" dirty="0"/>
              <a:t>Models used in the project are</a:t>
            </a:r>
          </a:p>
        </p:txBody>
      </p:sp>
      <p:sp>
        <p:nvSpPr>
          <p:cNvPr id="10" name="Content Placeholder 9">
            <a:extLst>
              <a:ext uri="{FF2B5EF4-FFF2-40B4-BE49-F238E27FC236}">
                <a16:creationId xmlns:a16="http://schemas.microsoft.com/office/drawing/2014/main" id="{F3F9FB22-CA85-FC72-AA81-4708F62AB6C2}"/>
              </a:ext>
            </a:extLst>
          </p:cNvPr>
          <p:cNvSpPr>
            <a:spLocks noGrp="1"/>
          </p:cNvSpPr>
          <p:nvPr>
            <p:ph sz="quarter" idx="10"/>
          </p:nvPr>
        </p:nvSpPr>
        <p:spPr>
          <a:xfrm>
            <a:off x="738887" y="1515697"/>
            <a:ext cx="9776714" cy="4069201"/>
          </a:xfrm>
        </p:spPr>
        <p:txBody>
          <a:bodyPr>
            <a:normAutofit fontScale="85000" lnSpcReduction="10000"/>
          </a:bodyPr>
          <a:lstStyle/>
          <a:p>
            <a:pPr marL="0" indent="0">
              <a:lnSpc>
                <a:spcPct val="150000"/>
              </a:lnSpc>
              <a:buNone/>
            </a:pPr>
            <a:r>
              <a:rPr lang="en-US" b="1" dirty="0">
                <a:solidFill>
                  <a:schemeClr val="tx1"/>
                </a:solidFill>
                <a:latin typeface="Söhne"/>
              </a:rPr>
              <a:t>Linear Regression Model -  </a:t>
            </a:r>
            <a:r>
              <a:rPr lang="en-US" b="0" i="0" dirty="0">
                <a:solidFill>
                  <a:schemeClr val="tx1"/>
                </a:solidFill>
                <a:effectLst/>
                <a:latin typeface="Söhne"/>
              </a:rPr>
              <a:t>The linear regression model utilizes a linear relationship between independent variables and the target variable to make predictions.</a:t>
            </a:r>
            <a:r>
              <a:rPr lang="en-US" dirty="0">
                <a:solidFill>
                  <a:schemeClr val="tx1"/>
                </a:solidFill>
                <a:latin typeface="Söhne"/>
              </a:rPr>
              <a:t> The accuracy of the model was found to be 57%.</a:t>
            </a:r>
          </a:p>
          <a:p>
            <a:pPr marL="0" indent="0">
              <a:lnSpc>
                <a:spcPct val="150000"/>
              </a:lnSpc>
              <a:buNone/>
            </a:pPr>
            <a:r>
              <a:rPr lang="en-US" b="1" dirty="0">
                <a:solidFill>
                  <a:schemeClr val="tx1"/>
                </a:solidFill>
                <a:latin typeface="Söhne"/>
              </a:rPr>
              <a:t>Random Forest Regression Model -  </a:t>
            </a:r>
            <a:r>
              <a:rPr lang="en-US" b="0" i="0" dirty="0">
                <a:solidFill>
                  <a:schemeClr val="tx1"/>
                </a:solidFill>
                <a:effectLst/>
                <a:latin typeface="Söhne"/>
              </a:rPr>
              <a:t>The random forest regression model utilizes an ensemble of decision trees to predict the target variable. The accuracy of the model was found to  be 73%.</a:t>
            </a:r>
          </a:p>
          <a:p>
            <a:pPr marL="0" indent="0">
              <a:lnSpc>
                <a:spcPct val="150000"/>
              </a:lnSpc>
              <a:buNone/>
            </a:pPr>
            <a:r>
              <a:rPr lang="en-US" b="1" dirty="0">
                <a:solidFill>
                  <a:schemeClr val="tx1"/>
                </a:solidFill>
                <a:latin typeface="Söhne"/>
              </a:rPr>
              <a:t>XGBoost Regression Model -  </a:t>
            </a:r>
            <a:r>
              <a:rPr lang="en-US" b="0" i="0" dirty="0">
                <a:solidFill>
                  <a:schemeClr val="tx1"/>
                </a:solidFill>
                <a:effectLst/>
                <a:latin typeface="Söhne"/>
              </a:rPr>
              <a:t>The XGBoost regression model utilizes an ensemble of decision trees in a gradient boosting framework to predict the target variable. The accuracy of the model was found to be 72%.</a:t>
            </a:r>
          </a:p>
          <a:p>
            <a:pPr marL="0" indent="0">
              <a:lnSpc>
                <a:spcPct val="150000"/>
              </a:lnSpc>
              <a:buNone/>
            </a:pPr>
            <a:r>
              <a:rPr lang="en-US" dirty="0">
                <a:solidFill>
                  <a:schemeClr val="tx1"/>
                </a:solidFill>
                <a:latin typeface="Söhne"/>
              </a:rPr>
              <a:t>From the above models, </a:t>
            </a:r>
            <a:r>
              <a:rPr lang="en-US" dirty="0">
                <a:solidFill>
                  <a:srgbClr val="0D0D0D"/>
                </a:solidFill>
                <a:latin typeface="Söhne"/>
              </a:rPr>
              <a:t>t</a:t>
            </a:r>
            <a:r>
              <a:rPr lang="en-US" sz="2000" b="0" i="0" dirty="0">
                <a:solidFill>
                  <a:srgbClr val="0D0D0D"/>
                </a:solidFill>
                <a:effectLst/>
                <a:latin typeface="Söhne"/>
              </a:rPr>
              <a:t>he performance of Random Forest Regression makes it the recommended choice for predicting price of Used cars.</a:t>
            </a:r>
          </a:p>
          <a:p>
            <a:pPr marL="0" indent="0">
              <a:lnSpc>
                <a:spcPct val="150000"/>
              </a:lnSpc>
              <a:buNone/>
            </a:pPr>
            <a:endParaRPr lang="en-US" b="1" dirty="0">
              <a:solidFill>
                <a:schemeClr val="tx1"/>
              </a:solidFill>
              <a:latin typeface="Söhne"/>
            </a:endParaRPr>
          </a:p>
        </p:txBody>
      </p:sp>
      <p:sp>
        <p:nvSpPr>
          <p:cNvPr id="4" name="Slide Number Placeholder 3">
            <a:extLst>
              <a:ext uri="{FF2B5EF4-FFF2-40B4-BE49-F238E27FC236}">
                <a16:creationId xmlns:a16="http://schemas.microsoft.com/office/drawing/2014/main" id="{93D8CC2E-BB8C-CF5A-C460-C662927C06B2}"/>
              </a:ext>
            </a:extLst>
          </p:cNvPr>
          <p:cNvSpPr>
            <a:spLocks noGrp="1"/>
          </p:cNvSpPr>
          <p:nvPr>
            <p:ph type="sldNum" sz="quarter" idx="4"/>
          </p:nvPr>
        </p:nvSpPr>
        <p:spPr>
          <a:xfrm>
            <a:off x="8534400" y="6121252"/>
            <a:ext cx="2743200" cy="365125"/>
          </a:xfrm>
        </p:spPr>
        <p:txBody>
          <a:bodyPr/>
          <a:lstStyle/>
          <a:p>
            <a:fld id="{B5CEABB6-07DC-46E8-9B57-56EC44A396E5}" type="slidenum">
              <a:rPr lang="en-US" smtClean="0"/>
              <a:pPr/>
              <a:t>13</a:t>
            </a:fld>
            <a:endParaRPr lang="en-US" dirty="0"/>
          </a:p>
        </p:txBody>
      </p:sp>
    </p:spTree>
    <p:extLst>
      <p:ext uri="{BB962C8B-B14F-4D97-AF65-F5344CB8AC3E}">
        <p14:creationId xmlns:p14="http://schemas.microsoft.com/office/powerpoint/2010/main" val="2902754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244084A-0289-782C-C2AC-07E397FB0C46}"/>
              </a:ext>
            </a:extLst>
          </p:cNvPr>
          <p:cNvSpPr>
            <a:spLocks noGrp="1"/>
          </p:cNvSpPr>
          <p:nvPr>
            <p:ph type="sldNum" sz="quarter" idx="4"/>
          </p:nvPr>
        </p:nvSpPr>
        <p:spPr>
          <a:xfrm>
            <a:off x="8534400" y="6121252"/>
            <a:ext cx="2743200" cy="365125"/>
          </a:xfrm>
        </p:spPr>
        <p:txBody>
          <a:bodyPr/>
          <a:lstStyle/>
          <a:p>
            <a:fld id="{B5CEABB6-07DC-46E8-9B57-56EC44A396E5}" type="slidenum">
              <a:rPr lang="en-US" smtClean="0"/>
              <a:pPr/>
              <a:t>14</a:t>
            </a:fld>
            <a:endParaRPr lang="en-US" dirty="0"/>
          </a:p>
        </p:txBody>
      </p:sp>
      <p:sp>
        <p:nvSpPr>
          <p:cNvPr id="6" name="Title 5">
            <a:extLst>
              <a:ext uri="{FF2B5EF4-FFF2-40B4-BE49-F238E27FC236}">
                <a16:creationId xmlns:a16="http://schemas.microsoft.com/office/drawing/2014/main" id="{0AC2FEC4-E842-1BED-CCC6-D21CF37835A0}"/>
              </a:ext>
            </a:extLst>
          </p:cNvPr>
          <p:cNvSpPr>
            <a:spLocks noGrp="1"/>
          </p:cNvSpPr>
          <p:nvPr>
            <p:ph type="title"/>
          </p:nvPr>
        </p:nvSpPr>
        <p:spPr>
          <a:xfrm>
            <a:off x="483421" y="8719"/>
            <a:ext cx="10515600" cy="1325563"/>
          </a:xfrm>
        </p:spPr>
        <p:txBody>
          <a:bodyPr/>
          <a:lstStyle/>
          <a:p>
            <a:r>
              <a:rPr lang="en-US" dirty="0"/>
              <a:t>Web Application using </a:t>
            </a:r>
            <a:r>
              <a:rPr lang="en-US" dirty="0" err="1"/>
              <a:t>Streamlit</a:t>
            </a:r>
            <a:endParaRPr lang="en-US" dirty="0"/>
          </a:p>
        </p:txBody>
      </p:sp>
      <p:pic>
        <p:nvPicPr>
          <p:cNvPr id="10" name="Picture 9">
            <a:extLst>
              <a:ext uri="{FF2B5EF4-FFF2-40B4-BE49-F238E27FC236}">
                <a16:creationId xmlns:a16="http://schemas.microsoft.com/office/drawing/2014/main" id="{3F897C9E-E5FB-704E-5943-0B9909A9EB9D}"/>
              </a:ext>
            </a:extLst>
          </p:cNvPr>
          <p:cNvPicPr>
            <a:picLocks noChangeAspect="1"/>
          </p:cNvPicPr>
          <p:nvPr/>
        </p:nvPicPr>
        <p:blipFill>
          <a:blip r:embed="rId3"/>
          <a:stretch>
            <a:fillRect/>
          </a:stretch>
        </p:blipFill>
        <p:spPr>
          <a:xfrm>
            <a:off x="895739" y="1045029"/>
            <a:ext cx="9619861" cy="5299786"/>
          </a:xfrm>
          <a:prstGeom prst="rect">
            <a:avLst/>
          </a:prstGeom>
        </p:spPr>
      </p:pic>
    </p:spTree>
    <p:extLst>
      <p:ext uri="{BB962C8B-B14F-4D97-AF65-F5344CB8AC3E}">
        <p14:creationId xmlns:p14="http://schemas.microsoft.com/office/powerpoint/2010/main" val="25955499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4C19E8-9349-E5B5-40F0-219E9B89B60A}"/>
              </a:ext>
            </a:extLst>
          </p:cNvPr>
          <p:cNvSpPr>
            <a:spLocks noGrp="1"/>
          </p:cNvSpPr>
          <p:nvPr>
            <p:ph type="title"/>
          </p:nvPr>
        </p:nvSpPr>
        <p:spPr>
          <a:xfrm>
            <a:off x="556415" y="251848"/>
            <a:ext cx="10331450" cy="1531525"/>
          </a:xfrm>
        </p:spPr>
        <p:txBody>
          <a:bodyPr/>
          <a:lstStyle/>
          <a:p>
            <a:r>
              <a:rPr lang="en-US" dirty="0"/>
              <a:t>Conclusion</a:t>
            </a:r>
          </a:p>
        </p:txBody>
      </p:sp>
      <p:sp>
        <p:nvSpPr>
          <p:cNvPr id="3" name="Slide Number Placeholder 2">
            <a:extLst>
              <a:ext uri="{FF2B5EF4-FFF2-40B4-BE49-F238E27FC236}">
                <a16:creationId xmlns:a16="http://schemas.microsoft.com/office/drawing/2014/main" id="{5F658D41-330C-C53F-DA7F-276C18D26726}"/>
              </a:ext>
            </a:extLst>
          </p:cNvPr>
          <p:cNvSpPr>
            <a:spLocks noGrp="1"/>
          </p:cNvSpPr>
          <p:nvPr>
            <p:ph type="sldNum" sz="quarter" idx="4"/>
          </p:nvPr>
        </p:nvSpPr>
        <p:spPr>
          <a:xfrm>
            <a:off x="8534400" y="6121252"/>
            <a:ext cx="2743200" cy="365125"/>
          </a:xfrm>
        </p:spPr>
        <p:txBody>
          <a:bodyPr/>
          <a:lstStyle/>
          <a:p>
            <a:fld id="{B5CEABB6-07DC-46E8-9B57-56EC44A396E5}" type="slidenum">
              <a:rPr lang="en-US" smtClean="0"/>
              <a:pPr/>
              <a:t>15</a:t>
            </a:fld>
            <a:endParaRPr lang="en-US" dirty="0"/>
          </a:p>
        </p:txBody>
      </p:sp>
      <p:sp>
        <p:nvSpPr>
          <p:cNvPr id="6" name="Table Placeholder 5">
            <a:extLst>
              <a:ext uri="{FF2B5EF4-FFF2-40B4-BE49-F238E27FC236}">
                <a16:creationId xmlns:a16="http://schemas.microsoft.com/office/drawing/2014/main" id="{B4DCA283-D426-BE4A-52AD-7AABC935772F}"/>
              </a:ext>
            </a:extLst>
          </p:cNvPr>
          <p:cNvSpPr>
            <a:spLocks noGrp="1"/>
          </p:cNvSpPr>
          <p:nvPr>
            <p:ph type="tbl" sz="quarter" idx="10"/>
          </p:nvPr>
        </p:nvSpPr>
        <p:spPr>
          <a:xfrm>
            <a:off x="556415" y="1783373"/>
            <a:ext cx="10331450" cy="3939068"/>
          </a:xfrm>
        </p:spPr>
        <p:txBody>
          <a:bodyPr>
            <a:normAutofit/>
          </a:bodyPr>
          <a:lstStyle/>
          <a:p>
            <a:pPr>
              <a:lnSpc>
                <a:spcPct val="150000"/>
              </a:lnSpc>
            </a:pPr>
            <a:r>
              <a:rPr lang="en-US" sz="1800" b="0" i="0" dirty="0">
                <a:solidFill>
                  <a:schemeClr val="tx1"/>
                </a:solidFill>
                <a:effectLst/>
                <a:latin typeface="Söhne"/>
              </a:rPr>
              <a:t>Our analysis revealed that the random forest regression model outperformed other models, showcasing superior accuracy in predicting used car prices. This underscores the effectiveness of ensemble methods, particularly in capturing complex relationships within the data. These findings offer valuable insights for stakeholders in the used car market, aiding in pricing strategies and decision-making processes.</a:t>
            </a:r>
            <a:endParaRPr lang="en-US" sz="1800" dirty="0">
              <a:solidFill>
                <a:schemeClr val="tx1"/>
              </a:solidFill>
            </a:endParaRPr>
          </a:p>
        </p:txBody>
      </p:sp>
    </p:spTree>
    <p:extLst>
      <p:ext uri="{BB962C8B-B14F-4D97-AF65-F5344CB8AC3E}">
        <p14:creationId xmlns:p14="http://schemas.microsoft.com/office/powerpoint/2010/main" val="3574082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961152-381E-D654-15E9-7C4F09608779}"/>
              </a:ext>
            </a:extLst>
          </p:cNvPr>
          <p:cNvSpPr>
            <a:spLocks noGrp="1"/>
          </p:cNvSpPr>
          <p:nvPr>
            <p:ph type="title"/>
          </p:nvPr>
        </p:nvSpPr>
        <p:spPr>
          <a:xfrm>
            <a:off x="4258180" y="590006"/>
            <a:ext cx="4572000" cy="5486400"/>
          </a:xfrm>
        </p:spPr>
        <p:txBody>
          <a:bodyPr/>
          <a:lstStyle/>
          <a:p>
            <a:r>
              <a:rPr lang="en-US" dirty="0"/>
              <a:t>Thank you</a:t>
            </a:r>
          </a:p>
        </p:txBody>
      </p:sp>
    </p:spTree>
    <p:extLst>
      <p:ext uri="{BB962C8B-B14F-4D97-AF65-F5344CB8AC3E}">
        <p14:creationId xmlns:p14="http://schemas.microsoft.com/office/powerpoint/2010/main" val="3303844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44B7D88-18D8-7250-6364-BECA6F65381D}"/>
              </a:ext>
            </a:extLst>
          </p:cNvPr>
          <p:cNvSpPr>
            <a:spLocks noGrp="1"/>
          </p:cNvSpPr>
          <p:nvPr>
            <p:ph type="title"/>
          </p:nvPr>
        </p:nvSpPr>
        <p:spPr>
          <a:xfrm>
            <a:off x="709127" y="613333"/>
            <a:ext cx="4114800" cy="478349"/>
          </a:xfrm>
        </p:spPr>
        <p:txBody>
          <a:bodyPr>
            <a:normAutofit fontScale="90000"/>
          </a:bodyPr>
          <a:lstStyle/>
          <a:p>
            <a:r>
              <a:rPr lang="en-US" dirty="0"/>
              <a:t>OBJECTIVE</a:t>
            </a:r>
          </a:p>
        </p:txBody>
      </p:sp>
      <p:sp>
        <p:nvSpPr>
          <p:cNvPr id="2" name="Content Placeholder 27">
            <a:extLst>
              <a:ext uri="{FF2B5EF4-FFF2-40B4-BE49-F238E27FC236}">
                <a16:creationId xmlns:a16="http://schemas.microsoft.com/office/drawing/2014/main" id="{79DEDD63-3A91-86C0-EC88-590C1BC49CBF}"/>
              </a:ext>
            </a:extLst>
          </p:cNvPr>
          <p:cNvSpPr txBox="1">
            <a:spLocks/>
          </p:cNvSpPr>
          <p:nvPr/>
        </p:nvSpPr>
        <p:spPr>
          <a:xfrm>
            <a:off x="783771" y="1748555"/>
            <a:ext cx="4802735" cy="298206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solidFill>
                <a:schemeClr val="tx1"/>
              </a:solidFill>
            </a:endParaRPr>
          </a:p>
        </p:txBody>
      </p:sp>
      <p:sp>
        <p:nvSpPr>
          <p:cNvPr id="4" name="Content Placeholder 27">
            <a:extLst>
              <a:ext uri="{FF2B5EF4-FFF2-40B4-BE49-F238E27FC236}">
                <a16:creationId xmlns:a16="http://schemas.microsoft.com/office/drawing/2014/main" id="{8A489754-F3D1-EE6A-2392-6534ECA8CA6B}"/>
              </a:ext>
            </a:extLst>
          </p:cNvPr>
          <p:cNvSpPr txBox="1">
            <a:spLocks/>
          </p:cNvSpPr>
          <p:nvPr/>
        </p:nvSpPr>
        <p:spPr>
          <a:xfrm>
            <a:off x="709127" y="1655250"/>
            <a:ext cx="6083559" cy="373784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dirty="0">
                <a:solidFill>
                  <a:schemeClr val="tx1"/>
                </a:solidFill>
                <a:latin typeface="Söhne"/>
              </a:rPr>
              <a:t>The objective of the Used Car Price Prediction project is to develop a machine learning model that accurately predicts the prices of used cars. This predictive model aims to assist both buyers and sellers in making informed decisions by providing reliable estimates of the market value of pre-owned vehicles.</a:t>
            </a:r>
            <a:endParaRPr lang="en-US" dirty="0">
              <a:solidFill>
                <a:schemeClr val="tx1"/>
              </a:solidFill>
            </a:endParaRPr>
          </a:p>
        </p:txBody>
      </p:sp>
      <p:pic>
        <p:nvPicPr>
          <p:cNvPr id="1026" name="Picture 2" descr="Buying a Quality Used Car VS a New Car ...">
            <a:extLst>
              <a:ext uri="{FF2B5EF4-FFF2-40B4-BE49-F238E27FC236}">
                <a16:creationId xmlns:a16="http://schemas.microsoft.com/office/drawing/2014/main" id="{C7D43660-CBF9-D1E4-3D8C-F7960827CB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8205" y="1440646"/>
            <a:ext cx="3920024" cy="37378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0374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21905908-61C5-E80D-F570-D84DB7527C19}"/>
              </a:ext>
            </a:extLst>
          </p:cNvPr>
          <p:cNvSpPr>
            <a:spLocks noGrp="1"/>
          </p:cNvSpPr>
          <p:nvPr>
            <p:ph type="title"/>
          </p:nvPr>
        </p:nvSpPr>
        <p:spPr>
          <a:xfrm>
            <a:off x="475860" y="526867"/>
            <a:ext cx="6531430" cy="1031345"/>
          </a:xfrm>
        </p:spPr>
        <p:txBody>
          <a:bodyPr>
            <a:normAutofit/>
          </a:bodyPr>
          <a:lstStyle/>
          <a:p>
            <a:r>
              <a:rPr lang="en-US" dirty="0"/>
              <a:t>BACKGROUND</a:t>
            </a:r>
          </a:p>
        </p:txBody>
      </p:sp>
      <p:sp>
        <p:nvSpPr>
          <p:cNvPr id="28" name="Content Placeholder 27">
            <a:extLst>
              <a:ext uri="{FF2B5EF4-FFF2-40B4-BE49-F238E27FC236}">
                <a16:creationId xmlns:a16="http://schemas.microsoft.com/office/drawing/2014/main" id="{7CC1959B-E6A9-5770-EC41-43538A9E36CE}"/>
              </a:ext>
            </a:extLst>
          </p:cNvPr>
          <p:cNvSpPr>
            <a:spLocks noGrp="1"/>
          </p:cNvSpPr>
          <p:nvPr>
            <p:ph sz="quarter" idx="11"/>
          </p:nvPr>
        </p:nvSpPr>
        <p:spPr>
          <a:xfrm>
            <a:off x="578498" y="1681439"/>
            <a:ext cx="7931020" cy="4262161"/>
          </a:xfrm>
        </p:spPr>
        <p:txBody>
          <a:bodyPr>
            <a:normAutofit fontScale="92500" lnSpcReduction="10000"/>
          </a:bodyPr>
          <a:lstStyle/>
          <a:p>
            <a:pPr algn="l"/>
            <a:r>
              <a:rPr lang="en-US" sz="2000" b="0" i="0" dirty="0">
                <a:solidFill>
                  <a:srgbClr val="ECECEC"/>
                </a:solidFill>
                <a:effectLst/>
                <a:latin typeface="Söhne"/>
              </a:rPr>
              <a:t>.</a:t>
            </a:r>
            <a:r>
              <a:rPr lang="en-US" sz="2000" b="0" i="0" dirty="0">
                <a:solidFill>
                  <a:schemeClr val="tx1"/>
                </a:solidFill>
                <a:effectLst/>
                <a:latin typeface="Söhne"/>
              </a:rPr>
              <a:t>The used car market is characterized by a multitude of factors that influence pricing, including the vehicle's make, model, year of manufacture, mileage, condition, geographical location, and market demand. Accurately determining the fair value of a used car can be challenging due to the complexity and variability of these factors.</a:t>
            </a:r>
          </a:p>
          <a:p>
            <a:pPr algn="l"/>
            <a:endParaRPr lang="en-US" sz="2000" b="0" i="0" dirty="0">
              <a:solidFill>
                <a:schemeClr val="tx1"/>
              </a:solidFill>
              <a:effectLst/>
              <a:latin typeface="Söhne"/>
            </a:endParaRPr>
          </a:p>
          <a:p>
            <a:pPr algn="l">
              <a:buFont typeface="Arial" panose="020B0604020202020204" pitchFamily="34" charset="0"/>
              <a:buChar char="•"/>
            </a:pPr>
            <a:r>
              <a:rPr lang="en-US" sz="2000" b="1" i="0" dirty="0">
                <a:solidFill>
                  <a:schemeClr val="tx1"/>
                </a:solidFill>
                <a:effectLst/>
                <a:latin typeface="Söhne"/>
              </a:rPr>
              <a:t>Buyer Perspective:</a:t>
            </a:r>
            <a:r>
              <a:rPr lang="en-US" sz="2000" b="0" i="0" dirty="0">
                <a:solidFill>
                  <a:schemeClr val="tx1"/>
                </a:solidFill>
                <a:effectLst/>
                <a:latin typeface="Söhne"/>
              </a:rPr>
              <a:t> For buyers, having access to accurate price predictions helps in assessing whether a listed price is reasonable or overvalued, enabling them to negotiate effectively and make informed purchasing decisions.</a:t>
            </a:r>
          </a:p>
          <a:p>
            <a:pPr algn="l">
              <a:buFont typeface="Arial" panose="020B0604020202020204" pitchFamily="34" charset="0"/>
              <a:buChar char="•"/>
            </a:pPr>
            <a:r>
              <a:rPr lang="en-US" sz="2000" b="1" i="0" dirty="0">
                <a:solidFill>
                  <a:schemeClr val="tx1"/>
                </a:solidFill>
                <a:effectLst/>
                <a:latin typeface="Söhne"/>
              </a:rPr>
              <a:t>Seller Perspective:</a:t>
            </a:r>
            <a:r>
              <a:rPr lang="en-US" sz="2000" b="0" i="0" dirty="0">
                <a:solidFill>
                  <a:schemeClr val="tx1"/>
                </a:solidFill>
                <a:effectLst/>
                <a:latin typeface="Söhne"/>
              </a:rPr>
              <a:t> Sellers benefit from understanding the market value of their vehicles, allowing them to set competitive prices that attract potential buyers while maximizing their returns.</a:t>
            </a:r>
          </a:p>
          <a:p>
            <a:endParaRPr lang="en-US" dirty="0">
              <a:solidFill>
                <a:schemeClr val="tx1"/>
              </a:solidFill>
            </a:endParaRPr>
          </a:p>
        </p:txBody>
      </p:sp>
      <p:pic>
        <p:nvPicPr>
          <p:cNvPr id="2050" name="Picture 2" descr="Cartoons: Used Cars | The Saturday ...">
            <a:extLst>
              <a:ext uri="{FF2B5EF4-FFF2-40B4-BE49-F238E27FC236}">
                <a16:creationId xmlns:a16="http://schemas.microsoft.com/office/drawing/2014/main" id="{344EA11F-4D88-5211-59B8-969BBB5939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4245" y="1464906"/>
            <a:ext cx="3411895" cy="3928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7108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21905908-61C5-E80D-F570-D84DB7527C19}"/>
              </a:ext>
            </a:extLst>
          </p:cNvPr>
          <p:cNvSpPr>
            <a:spLocks noGrp="1"/>
          </p:cNvSpPr>
          <p:nvPr>
            <p:ph type="title"/>
          </p:nvPr>
        </p:nvSpPr>
        <p:spPr>
          <a:xfrm>
            <a:off x="503852" y="405568"/>
            <a:ext cx="7632442" cy="1031345"/>
          </a:xfrm>
        </p:spPr>
        <p:txBody>
          <a:bodyPr>
            <a:normAutofit/>
          </a:bodyPr>
          <a:lstStyle/>
          <a:p>
            <a:r>
              <a:rPr lang="en-US" dirty="0"/>
              <a:t>DATASET OVERVIEW</a:t>
            </a:r>
          </a:p>
        </p:txBody>
      </p:sp>
      <p:sp>
        <p:nvSpPr>
          <p:cNvPr id="28" name="Content Placeholder 27">
            <a:extLst>
              <a:ext uri="{FF2B5EF4-FFF2-40B4-BE49-F238E27FC236}">
                <a16:creationId xmlns:a16="http://schemas.microsoft.com/office/drawing/2014/main" id="{7CC1959B-E6A9-5770-EC41-43538A9E36CE}"/>
              </a:ext>
            </a:extLst>
          </p:cNvPr>
          <p:cNvSpPr>
            <a:spLocks noGrp="1"/>
          </p:cNvSpPr>
          <p:nvPr>
            <p:ph sz="quarter" idx="11"/>
          </p:nvPr>
        </p:nvSpPr>
        <p:spPr>
          <a:xfrm>
            <a:off x="503852" y="1661813"/>
            <a:ext cx="8434875" cy="4608359"/>
          </a:xfrm>
        </p:spPr>
        <p:txBody>
          <a:bodyPr>
            <a:normAutofit/>
          </a:bodyPr>
          <a:lstStyle/>
          <a:p>
            <a:pPr algn="just"/>
            <a:r>
              <a:rPr lang="en-US" b="0" i="0" dirty="0">
                <a:solidFill>
                  <a:schemeClr val="tx1"/>
                </a:solidFill>
                <a:effectLst/>
                <a:latin typeface="Söhne"/>
              </a:rPr>
              <a:t>The dataset used for the Used Car Price Prediction project contains information on various attributes of pre-owned vehicles and their corresponding sale prices. This dataset was collected from </a:t>
            </a:r>
            <a:r>
              <a:rPr lang="en-US" b="0" i="0" dirty="0">
                <a:solidFill>
                  <a:schemeClr val="tx1"/>
                </a:solidFill>
                <a:effectLst/>
                <a:latin typeface="Söhne"/>
                <a:hlinkClick r:id="rId3"/>
              </a:rPr>
              <a:t>Kaggle</a:t>
            </a:r>
            <a:r>
              <a:rPr lang="en-US" b="0" i="0" dirty="0">
                <a:solidFill>
                  <a:schemeClr val="tx1"/>
                </a:solidFill>
                <a:effectLst/>
                <a:latin typeface="Söhne"/>
              </a:rPr>
              <a:t>, encompassing a wide range of car makes, models, years, and conditions.</a:t>
            </a:r>
          </a:p>
          <a:p>
            <a:pPr algn="l"/>
            <a:r>
              <a:rPr lang="en-US" b="1" i="0" dirty="0">
                <a:solidFill>
                  <a:schemeClr val="tx1"/>
                </a:solidFill>
                <a:effectLst/>
                <a:latin typeface="Söhne"/>
              </a:rPr>
              <a:t>Dataset Size: </a:t>
            </a:r>
            <a:r>
              <a:rPr lang="en-US" i="0" dirty="0">
                <a:solidFill>
                  <a:schemeClr val="tx1"/>
                </a:solidFill>
                <a:effectLst/>
                <a:latin typeface="Söhne"/>
              </a:rPr>
              <a:t>277KB</a:t>
            </a:r>
            <a:endParaRPr lang="en-US" b="1" i="0" dirty="0">
              <a:solidFill>
                <a:schemeClr val="tx1"/>
              </a:solidFill>
              <a:effectLst/>
              <a:latin typeface="Söhne"/>
            </a:endParaRPr>
          </a:p>
          <a:p>
            <a:pPr algn="l"/>
            <a:r>
              <a:rPr lang="en-US" b="1" i="0" dirty="0">
                <a:solidFill>
                  <a:schemeClr val="tx1"/>
                </a:solidFill>
                <a:effectLst/>
                <a:latin typeface="Söhne"/>
              </a:rPr>
              <a:t>Dataset Shape:</a:t>
            </a:r>
            <a:r>
              <a:rPr lang="en-US" dirty="0">
                <a:solidFill>
                  <a:schemeClr val="tx1"/>
                </a:solidFill>
                <a:latin typeface="Söhne"/>
              </a:rPr>
              <a:t> </a:t>
            </a:r>
            <a:r>
              <a:rPr lang="en-US" b="0" i="0" dirty="0">
                <a:solidFill>
                  <a:schemeClr val="tx1"/>
                </a:solidFill>
                <a:effectLst/>
                <a:latin typeface="Söhne"/>
              </a:rPr>
              <a:t>The dataset consists of </a:t>
            </a:r>
            <a:r>
              <a:rPr lang="en-US" dirty="0">
                <a:solidFill>
                  <a:schemeClr val="tx1"/>
                </a:solidFill>
                <a:latin typeface="Söhne"/>
              </a:rPr>
              <a:t>2499 </a:t>
            </a:r>
            <a:r>
              <a:rPr lang="en-US" b="0" i="0" dirty="0">
                <a:solidFill>
                  <a:schemeClr val="tx1"/>
                </a:solidFill>
                <a:effectLst/>
                <a:latin typeface="Söhne"/>
              </a:rPr>
              <a:t>observations (rows) and </a:t>
            </a:r>
            <a:r>
              <a:rPr lang="en-US" dirty="0">
                <a:solidFill>
                  <a:schemeClr val="tx1"/>
                </a:solidFill>
                <a:latin typeface="Söhne"/>
              </a:rPr>
              <a:t>13 </a:t>
            </a:r>
            <a:r>
              <a:rPr lang="en-US" b="0" i="0" dirty="0">
                <a:solidFill>
                  <a:schemeClr val="tx1"/>
                </a:solidFill>
                <a:effectLst/>
                <a:latin typeface="Söhne"/>
              </a:rPr>
              <a:t>attributes (columns).</a:t>
            </a:r>
          </a:p>
          <a:p>
            <a:pPr algn="l"/>
            <a:r>
              <a:rPr lang="en-US" b="1" dirty="0">
                <a:solidFill>
                  <a:schemeClr val="tx1"/>
                </a:solidFill>
                <a:latin typeface="Söhne"/>
              </a:rPr>
              <a:t>Target Variable: </a:t>
            </a:r>
            <a:r>
              <a:rPr lang="en-US" dirty="0">
                <a:solidFill>
                  <a:schemeClr val="tx1"/>
                </a:solidFill>
                <a:latin typeface="Söhne"/>
              </a:rPr>
              <a:t>Price(Price of the car which is an integer)</a:t>
            </a:r>
            <a:endParaRPr lang="en-US" b="0" i="0" dirty="0">
              <a:solidFill>
                <a:schemeClr val="tx1"/>
              </a:solidFill>
              <a:effectLst/>
              <a:latin typeface="Söhne"/>
            </a:endParaRPr>
          </a:p>
          <a:p>
            <a:pPr algn="just"/>
            <a:endParaRPr lang="en-US" b="0" i="0" dirty="0">
              <a:solidFill>
                <a:schemeClr val="tx1"/>
              </a:solidFill>
              <a:effectLst/>
              <a:latin typeface="Söhne"/>
            </a:endParaRPr>
          </a:p>
          <a:p>
            <a:pPr algn="l"/>
            <a:endParaRPr lang="en-US" dirty="0">
              <a:solidFill>
                <a:schemeClr val="tx1"/>
              </a:solidFill>
              <a:latin typeface="Söhne"/>
            </a:endParaRPr>
          </a:p>
          <a:p>
            <a:pPr algn="l"/>
            <a:endParaRPr lang="en-US" dirty="0">
              <a:solidFill>
                <a:schemeClr val="tx1"/>
              </a:solidFill>
            </a:endParaRPr>
          </a:p>
        </p:txBody>
      </p:sp>
      <p:pic>
        <p:nvPicPr>
          <p:cNvPr id="3074" name="Picture 2" descr="Free Vector | Database cartoon style">
            <a:extLst>
              <a:ext uri="{FF2B5EF4-FFF2-40B4-BE49-F238E27FC236}">
                <a16:creationId xmlns:a16="http://schemas.microsoft.com/office/drawing/2014/main" id="{49F048C6-20C7-7DDD-70C4-8ECB3FC4A2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01480" y="1822867"/>
            <a:ext cx="2143125" cy="1956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8236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A951FD-B055-4EE8-B6D9-62EC0F39DC50}"/>
              </a:ext>
            </a:extLst>
          </p:cNvPr>
          <p:cNvSpPr>
            <a:spLocks noGrp="1"/>
          </p:cNvSpPr>
          <p:nvPr>
            <p:ph type="title"/>
          </p:nvPr>
        </p:nvSpPr>
        <p:spPr>
          <a:xfrm>
            <a:off x="643812" y="628559"/>
            <a:ext cx="4907902" cy="603082"/>
          </a:xfrm>
        </p:spPr>
        <p:txBody>
          <a:bodyPr>
            <a:normAutofit fontScale="90000"/>
          </a:bodyPr>
          <a:lstStyle/>
          <a:p>
            <a:r>
              <a:rPr lang="en-US" sz="4000" dirty="0"/>
              <a:t>DATA DICTIONARY</a:t>
            </a:r>
          </a:p>
        </p:txBody>
      </p:sp>
      <p:pic>
        <p:nvPicPr>
          <p:cNvPr id="6" name="Picture 5">
            <a:extLst>
              <a:ext uri="{FF2B5EF4-FFF2-40B4-BE49-F238E27FC236}">
                <a16:creationId xmlns:a16="http://schemas.microsoft.com/office/drawing/2014/main" id="{387AC24D-E735-A023-1C9B-8226FB5672E5}"/>
              </a:ext>
            </a:extLst>
          </p:cNvPr>
          <p:cNvPicPr>
            <a:picLocks noChangeAspect="1"/>
          </p:cNvPicPr>
          <p:nvPr/>
        </p:nvPicPr>
        <p:blipFill>
          <a:blip r:embed="rId3"/>
          <a:stretch>
            <a:fillRect/>
          </a:stretch>
        </p:blipFill>
        <p:spPr>
          <a:xfrm>
            <a:off x="828735" y="1459504"/>
            <a:ext cx="8481795" cy="4442845"/>
          </a:xfrm>
          <a:prstGeom prst="rect">
            <a:avLst/>
          </a:prstGeom>
        </p:spPr>
      </p:pic>
    </p:spTree>
    <p:extLst>
      <p:ext uri="{BB962C8B-B14F-4D97-AF65-F5344CB8AC3E}">
        <p14:creationId xmlns:p14="http://schemas.microsoft.com/office/powerpoint/2010/main" val="762554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364034-5F15-4B68-638D-779A619AC022}"/>
              </a:ext>
            </a:extLst>
          </p:cNvPr>
          <p:cNvSpPr>
            <a:spLocks noGrp="1"/>
          </p:cNvSpPr>
          <p:nvPr>
            <p:ph type="title"/>
          </p:nvPr>
        </p:nvSpPr>
        <p:spPr>
          <a:xfrm>
            <a:off x="519093" y="93227"/>
            <a:ext cx="10515600" cy="1531525"/>
          </a:xfrm>
        </p:spPr>
        <p:txBody>
          <a:bodyPr/>
          <a:lstStyle/>
          <a:p>
            <a:r>
              <a:rPr lang="en-US" dirty="0"/>
              <a:t>METHODOLOGY</a:t>
            </a:r>
          </a:p>
        </p:txBody>
      </p:sp>
      <p:sp>
        <p:nvSpPr>
          <p:cNvPr id="2" name="Slide Number Placeholder 1">
            <a:extLst>
              <a:ext uri="{FF2B5EF4-FFF2-40B4-BE49-F238E27FC236}">
                <a16:creationId xmlns:a16="http://schemas.microsoft.com/office/drawing/2014/main" id="{60AD58C6-6F47-0261-9611-E968042F55BE}"/>
              </a:ext>
            </a:extLst>
          </p:cNvPr>
          <p:cNvSpPr>
            <a:spLocks noGrp="1"/>
          </p:cNvSpPr>
          <p:nvPr>
            <p:ph type="sldNum" sz="quarter" idx="4"/>
          </p:nvPr>
        </p:nvSpPr>
        <p:spPr>
          <a:xfrm>
            <a:off x="8534400" y="6121252"/>
            <a:ext cx="2743200" cy="365125"/>
          </a:xfrm>
        </p:spPr>
        <p:txBody>
          <a:bodyPr/>
          <a:lstStyle/>
          <a:p>
            <a:fld id="{B5CEABB6-07DC-46E8-9B57-56EC44A396E5}" type="slidenum">
              <a:rPr lang="en-US" smtClean="0"/>
              <a:pPr/>
              <a:t>6</a:t>
            </a:fld>
            <a:endParaRPr lang="en-US" dirty="0"/>
          </a:p>
        </p:txBody>
      </p:sp>
      <p:graphicFrame>
        <p:nvGraphicFramePr>
          <p:cNvPr id="6" name="Diagram 5">
            <a:extLst>
              <a:ext uri="{FF2B5EF4-FFF2-40B4-BE49-F238E27FC236}">
                <a16:creationId xmlns:a16="http://schemas.microsoft.com/office/drawing/2014/main" id="{CA4261FF-0572-81F7-A5C6-3D2A1389D0ED}"/>
              </a:ext>
            </a:extLst>
          </p:cNvPr>
          <p:cNvGraphicFramePr/>
          <p:nvPr>
            <p:extLst>
              <p:ext uri="{D42A27DB-BD31-4B8C-83A1-F6EECF244321}">
                <p14:modId xmlns:p14="http://schemas.microsoft.com/office/powerpoint/2010/main" val="2879532443"/>
              </p:ext>
            </p:extLst>
          </p:nvPr>
        </p:nvGraphicFramePr>
        <p:xfrm>
          <a:off x="1157307" y="1133054"/>
          <a:ext cx="9013371" cy="49881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30076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9652A1E-B3F7-E1B2-76ED-8F78E74B9EA9}"/>
              </a:ext>
            </a:extLst>
          </p:cNvPr>
          <p:cNvSpPr>
            <a:spLocks noGrp="1"/>
          </p:cNvSpPr>
          <p:nvPr>
            <p:ph type="title"/>
          </p:nvPr>
        </p:nvSpPr>
        <p:spPr>
          <a:xfrm>
            <a:off x="435118" y="371623"/>
            <a:ext cx="10515600" cy="832654"/>
          </a:xfrm>
        </p:spPr>
        <p:txBody>
          <a:bodyPr/>
          <a:lstStyle/>
          <a:p>
            <a:r>
              <a:rPr lang="en-US" dirty="0"/>
              <a:t>DATA VISUALIZATIONS</a:t>
            </a:r>
          </a:p>
        </p:txBody>
      </p:sp>
      <p:sp>
        <p:nvSpPr>
          <p:cNvPr id="2" name="Slide Number Placeholder 1">
            <a:extLst>
              <a:ext uri="{FF2B5EF4-FFF2-40B4-BE49-F238E27FC236}">
                <a16:creationId xmlns:a16="http://schemas.microsoft.com/office/drawing/2014/main" id="{9A38ADE9-D6F5-84F7-8489-6CDEB832E667}"/>
              </a:ext>
            </a:extLst>
          </p:cNvPr>
          <p:cNvSpPr>
            <a:spLocks noGrp="1"/>
          </p:cNvSpPr>
          <p:nvPr>
            <p:ph type="sldNum" sz="quarter" idx="4"/>
          </p:nvPr>
        </p:nvSpPr>
        <p:spPr>
          <a:xfrm>
            <a:off x="8534400" y="6121252"/>
            <a:ext cx="2743200" cy="365125"/>
          </a:xfrm>
        </p:spPr>
        <p:txBody>
          <a:bodyPr/>
          <a:lstStyle/>
          <a:p>
            <a:fld id="{B5CEABB6-07DC-46E8-9B57-56EC44A396E5}" type="slidenum">
              <a:rPr lang="en-US" smtClean="0"/>
              <a:pPr/>
              <a:t>7</a:t>
            </a:fld>
            <a:endParaRPr lang="en-US" dirty="0"/>
          </a:p>
        </p:txBody>
      </p:sp>
      <p:pic>
        <p:nvPicPr>
          <p:cNvPr id="17" name="Content Placeholder 16">
            <a:extLst>
              <a:ext uri="{FF2B5EF4-FFF2-40B4-BE49-F238E27FC236}">
                <a16:creationId xmlns:a16="http://schemas.microsoft.com/office/drawing/2014/main" id="{A251DEB4-00AD-FA0E-117C-08EC6C7321CE}"/>
              </a:ext>
            </a:extLst>
          </p:cNvPr>
          <p:cNvPicPr>
            <a:picLocks noGrp="1" noChangeAspect="1"/>
          </p:cNvPicPr>
          <p:nvPr>
            <p:ph sz="quarter" idx="11"/>
          </p:nvPr>
        </p:nvPicPr>
        <p:blipFill>
          <a:blip r:embed="rId3"/>
          <a:stretch>
            <a:fillRect/>
          </a:stretch>
        </p:blipFill>
        <p:spPr>
          <a:xfrm>
            <a:off x="6095999" y="1413666"/>
            <a:ext cx="5529619" cy="5072711"/>
          </a:xfrm>
        </p:spPr>
      </p:pic>
      <p:pic>
        <p:nvPicPr>
          <p:cNvPr id="15" name="Content Placeholder 14">
            <a:extLst>
              <a:ext uri="{FF2B5EF4-FFF2-40B4-BE49-F238E27FC236}">
                <a16:creationId xmlns:a16="http://schemas.microsoft.com/office/drawing/2014/main" id="{10A3C4D5-BB54-4CDD-D590-EC9C98E82F7C}"/>
              </a:ext>
            </a:extLst>
          </p:cNvPr>
          <p:cNvPicPr>
            <a:picLocks noGrp="1" noChangeAspect="1"/>
          </p:cNvPicPr>
          <p:nvPr>
            <p:ph sz="quarter" idx="10"/>
          </p:nvPr>
        </p:nvPicPr>
        <p:blipFill>
          <a:blip r:embed="rId4"/>
          <a:stretch>
            <a:fillRect/>
          </a:stretch>
        </p:blipFill>
        <p:spPr>
          <a:xfrm>
            <a:off x="566382" y="1413666"/>
            <a:ext cx="4953000" cy="3320761"/>
          </a:xfrm>
        </p:spPr>
      </p:pic>
    </p:spTree>
    <p:extLst>
      <p:ext uri="{BB962C8B-B14F-4D97-AF65-F5344CB8AC3E}">
        <p14:creationId xmlns:p14="http://schemas.microsoft.com/office/powerpoint/2010/main" val="485500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A38ADE9-D6F5-84F7-8489-6CDEB832E667}"/>
              </a:ext>
            </a:extLst>
          </p:cNvPr>
          <p:cNvSpPr>
            <a:spLocks noGrp="1"/>
          </p:cNvSpPr>
          <p:nvPr>
            <p:ph type="sldNum" sz="quarter" idx="4"/>
          </p:nvPr>
        </p:nvSpPr>
        <p:spPr>
          <a:xfrm>
            <a:off x="8534400" y="6121252"/>
            <a:ext cx="2743200" cy="365125"/>
          </a:xfrm>
        </p:spPr>
        <p:txBody>
          <a:bodyPr/>
          <a:lstStyle/>
          <a:p>
            <a:fld id="{B5CEABB6-07DC-46E8-9B57-56EC44A396E5}" type="slidenum">
              <a:rPr lang="en-US" smtClean="0"/>
              <a:pPr/>
              <a:t>8</a:t>
            </a:fld>
            <a:endParaRPr lang="en-US" dirty="0"/>
          </a:p>
        </p:txBody>
      </p:sp>
      <p:pic>
        <p:nvPicPr>
          <p:cNvPr id="9" name="Picture 8">
            <a:extLst>
              <a:ext uri="{FF2B5EF4-FFF2-40B4-BE49-F238E27FC236}">
                <a16:creationId xmlns:a16="http://schemas.microsoft.com/office/drawing/2014/main" id="{7800013D-4244-7AE6-9CDD-9503BBD8C6EC}"/>
              </a:ext>
            </a:extLst>
          </p:cNvPr>
          <p:cNvPicPr>
            <a:picLocks noChangeAspect="1"/>
          </p:cNvPicPr>
          <p:nvPr/>
        </p:nvPicPr>
        <p:blipFill>
          <a:blip r:embed="rId3"/>
          <a:stretch>
            <a:fillRect/>
          </a:stretch>
        </p:blipFill>
        <p:spPr>
          <a:xfrm>
            <a:off x="501068" y="1413666"/>
            <a:ext cx="5075360" cy="4419983"/>
          </a:xfrm>
          <a:prstGeom prst="rect">
            <a:avLst/>
          </a:prstGeom>
        </p:spPr>
      </p:pic>
      <p:sp>
        <p:nvSpPr>
          <p:cNvPr id="10" name="TextBox 9">
            <a:extLst>
              <a:ext uri="{FF2B5EF4-FFF2-40B4-BE49-F238E27FC236}">
                <a16:creationId xmlns:a16="http://schemas.microsoft.com/office/drawing/2014/main" id="{005335D2-D978-A3F1-C32E-996488255A81}"/>
              </a:ext>
            </a:extLst>
          </p:cNvPr>
          <p:cNvSpPr txBox="1"/>
          <p:nvPr/>
        </p:nvSpPr>
        <p:spPr>
          <a:xfrm>
            <a:off x="2171001" y="1184293"/>
            <a:ext cx="2596942" cy="307777"/>
          </a:xfrm>
          <a:prstGeom prst="rect">
            <a:avLst/>
          </a:prstGeom>
          <a:noFill/>
        </p:spPr>
        <p:txBody>
          <a:bodyPr wrap="square" rtlCol="0">
            <a:spAutoFit/>
          </a:bodyPr>
          <a:lstStyle/>
          <a:p>
            <a:r>
              <a:rPr lang="en-US" sz="1400" b="1" dirty="0"/>
              <a:t>Value Counts of Brands</a:t>
            </a:r>
          </a:p>
        </p:txBody>
      </p:sp>
      <p:pic>
        <p:nvPicPr>
          <p:cNvPr id="14" name="Content Placeholder 13">
            <a:extLst>
              <a:ext uri="{FF2B5EF4-FFF2-40B4-BE49-F238E27FC236}">
                <a16:creationId xmlns:a16="http://schemas.microsoft.com/office/drawing/2014/main" id="{2A64A1B5-A691-A4EA-8F1A-372C461BA78E}"/>
              </a:ext>
            </a:extLst>
          </p:cNvPr>
          <p:cNvPicPr>
            <a:picLocks noGrp="1" noChangeAspect="1"/>
          </p:cNvPicPr>
          <p:nvPr>
            <p:ph sz="quarter" idx="11"/>
          </p:nvPr>
        </p:nvPicPr>
        <p:blipFill>
          <a:blip r:embed="rId4"/>
          <a:stretch>
            <a:fillRect/>
          </a:stretch>
        </p:blipFill>
        <p:spPr>
          <a:xfrm>
            <a:off x="6693832" y="1338181"/>
            <a:ext cx="4198984" cy="3353091"/>
          </a:xfrm>
        </p:spPr>
      </p:pic>
    </p:spTree>
    <p:extLst>
      <p:ext uri="{BB962C8B-B14F-4D97-AF65-F5344CB8AC3E}">
        <p14:creationId xmlns:p14="http://schemas.microsoft.com/office/powerpoint/2010/main" val="2494050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A38ADE9-D6F5-84F7-8489-6CDEB832E667}"/>
              </a:ext>
            </a:extLst>
          </p:cNvPr>
          <p:cNvSpPr>
            <a:spLocks noGrp="1"/>
          </p:cNvSpPr>
          <p:nvPr>
            <p:ph type="sldNum" sz="quarter" idx="4"/>
          </p:nvPr>
        </p:nvSpPr>
        <p:spPr>
          <a:xfrm>
            <a:off x="8534400" y="6121252"/>
            <a:ext cx="2743200" cy="365125"/>
          </a:xfrm>
        </p:spPr>
        <p:txBody>
          <a:bodyPr/>
          <a:lstStyle/>
          <a:p>
            <a:fld id="{B5CEABB6-07DC-46E8-9B57-56EC44A396E5}" type="slidenum">
              <a:rPr lang="en-US" smtClean="0"/>
              <a:pPr/>
              <a:t>9</a:t>
            </a:fld>
            <a:endParaRPr lang="en-US" dirty="0"/>
          </a:p>
        </p:txBody>
      </p:sp>
      <p:pic>
        <p:nvPicPr>
          <p:cNvPr id="15" name="Picture 14">
            <a:extLst>
              <a:ext uri="{FF2B5EF4-FFF2-40B4-BE49-F238E27FC236}">
                <a16:creationId xmlns:a16="http://schemas.microsoft.com/office/drawing/2014/main" id="{057475DF-31FB-B6A2-618C-41DA0BD32AAE}"/>
              </a:ext>
            </a:extLst>
          </p:cNvPr>
          <p:cNvPicPr>
            <a:picLocks noChangeAspect="1"/>
          </p:cNvPicPr>
          <p:nvPr/>
        </p:nvPicPr>
        <p:blipFill>
          <a:blip r:embed="rId3"/>
          <a:stretch>
            <a:fillRect/>
          </a:stretch>
        </p:blipFill>
        <p:spPr>
          <a:xfrm>
            <a:off x="438539" y="1233740"/>
            <a:ext cx="5444101" cy="4419983"/>
          </a:xfrm>
          <a:prstGeom prst="rect">
            <a:avLst/>
          </a:prstGeom>
        </p:spPr>
      </p:pic>
      <p:pic>
        <p:nvPicPr>
          <p:cNvPr id="18" name="Picture 17">
            <a:extLst>
              <a:ext uri="{FF2B5EF4-FFF2-40B4-BE49-F238E27FC236}">
                <a16:creationId xmlns:a16="http://schemas.microsoft.com/office/drawing/2014/main" id="{0949A1E1-8BBD-437E-BBD2-D41D74EE4AC7}"/>
              </a:ext>
            </a:extLst>
          </p:cNvPr>
          <p:cNvPicPr>
            <a:picLocks noChangeAspect="1"/>
          </p:cNvPicPr>
          <p:nvPr/>
        </p:nvPicPr>
        <p:blipFill>
          <a:blip r:embed="rId4"/>
          <a:stretch>
            <a:fillRect/>
          </a:stretch>
        </p:blipFill>
        <p:spPr>
          <a:xfrm>
            <a:off x="6181220" y="1233740"/>
            <a:ext cx="5323425" cy="4252660"/>
          </a:xfrm>
          <a:prstGeom prst="rect">
            <a:avLst/>
          </a:prstGeom>
        </p:spPr>
      </p:pic>
    </p:spTree>
    <p:extLst>
      <p:ext uri="{BB962C8B-B14F-4D97-AF65-F5344CB8AC3E}">
        <p14:creationId xmlns:p14="http://schemas.microsoft.com/office/powerpoint/2010/main" val="3401798317"/>
      </p:ext>
    </p:extLst>
  </p:cSld>
  <p:clrMapOvr>
    <a:masterClrMapping/>
  </p:clrMapOvr>
</p:sld>
</file>

<file path=ppt/theme/theme1.xml><?xml version="1.0" encoding="utf-8"?>
<a:theme xmlns:a="http://schemas.openxmlformats.org/drawingml/2006/main" name="Custom">
  <a:themeElements>
    <a:clrScheme name="Custom 77">
      <a:dk1>
        <a:sysClr val="windowText" lastClr="000000"/>
      </a:dk1>
      <a:lt1>
        <a:sysClr val="window" lastClr="FFFFFF"/>
      </a:lt1>
      <a:dk2>
        <a:srgbClr val="44546A"/>
      </a:dk2>
      <a:lt2>
        <a:srgbClr val="E7E6E6"/>
      </a:lt2>
      <a:accent1>
        <a:srgbClr val="FFB09D"/>
      </a:accent1>
      <a:accent2>
        <a:srgbClr val="FFD7C7"/>
      </a:accent2>
      <a:accent3>
        <a:srgbClr val="FFE9E0"/>
      </a:accent3>
      <a:accent4>
        <a:srgbClr val="55736D"/>
      </a:accent4>
      <a:accent5>
        <a:srgbClr val="88A88E"/>
      </a:accent5>
      <a:accent6>
        <a:srgbClr val="E6FFFB"/>
      </a:accent6>
      <a:hlink>
        <a:srgbClr val="0563C1"/>
      </a:hlink>
      <a:folHlink>
        <a:srgbClr val="954F72"/>
      </a:folHlink>
    </a:clrScheme>
    <a:fontScheme name="Custom 116">
      <a:majorFont>
        <a:latin typeface="Bodoni MT"/>
        <a:ea typeface=""/>
        <a:cs typeface=""/>
      </a:majorFont>
      <a:minorFont>
        <a:latin typeface="Source Sans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66722518_win32_SD_v11" id="{6E195932-91F4-4861-8538-848409B20D97}" vid="{F5C82CE7-F5AC-4E30-975C-FD228ED220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32E4FA29-61E2-42A6-9537-732ED628B6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F796806-D3A7-49C6-9335-B8A0B9307F8E}">
  <ds:schemaRefs>
    <ds:schemaRef ds:uri="http://schemas.microsoft.com/sharepoint/v3/contenttype/forms"/>
  </ds:schemaRefs>
</ds:datastoreItem>
</file>

<file path=customXml/itemProps3.xml><?xml version="1.0" encoding="utf-8"?>
<ds:datastoreItem xmlns:ds="http://schemas.openxmlformats.org/officeDocument/2006/customXml" ds:itemID="{337CDA33-9251-49D0-A51A-7888AA3E063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Light sales pitch presentation</Template>
  <TotalTime>809</TotalTime>
  <Words>702</Words>
  <Application>Microsoft Office PowerPoint</Application>
  <PresentationFormat>Widescreen</PresentationFormat>
  <Paragraphs>66</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Bodoni MT</vt:lpstr>
      <vt:lpstr>Calibri</vt:lpstr>
      <vt:lpstr>Söhne</vt:lpstr>
      <vt:lpstr>Source Sans Pro Light</vt:lpstr>
      <vt:lpstr>Custom</vt:lpstr>
      <vt:lpstr>USED CARS PRICE PREDICTION  Arthi Komma – GF89659</vt:lpstr>
      <vt:lpstr>OBJECTIVE</vt:lpstr>
      <vt:lpstr>BACKGROUND</vt:lpstr>
      <vt:lpstr>DATASET OVERVIEW</vt:lpstr>
      <vt:lpstr>DATA DICTIONARY</vt:lpstr>
      <vt:lpstr>METHODOLOGY</vt:lpstr>
      <vt:lpstr>DATA VISUALIZATIONS</vt:lpstr>
      <vt:lpstr>PowerPoint Presentation</vt:lpstr>
      <vt:lpstr>PowerPoint Presentation</vt:lpstr>
      <vt:lpstr>PowerPoint Presentation</vt:lpstr>
      <vt:lpstr>PowerPoint Presentation</vt:lpstr>
      <vt:lpstr>FEATURE ENGINEERING &amp; MODEL BUILDING</vt:lpstr>
      <vt:lpstr>Models used in the project are</vt:lpstr>
      <vt:lpstr>Web Application using Streamlit</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USED CARS PRICE PREDICTION  Arthi Komma – GF89659</dc:title>
  <dc:creator>arthi komma</dc:creator>
  <cp:lastModifiedBy>arthi komma</cp:lastModifiedBy>
  <cp:revision>1</cp:revision>
  <dcterms:created xsi:type="dcterms:W3CDTF">2024-04-20T19:44:22Z</dcterms:created>
  <dcterms:modified xsi:type="dcterms:W3CDTF">2024-04-22T23:55:00Z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