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12192000" cy="6858000"/>
  <p:embeddedFontLs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KzOV+MsNkAAqh5SvOkPJOblC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594480" y="665734"/>
            <a:ext cx="500303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58585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3594480" y="665734"/>
            <a:ext cx="500303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58585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594480" y="665734"/>
            <a:ext cx="500303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58585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5899403" y="397763"/>
            <a:ext cx="144780" cy="146685"/>
          </a:xfrm>
          <a:custGeom>
            <a:rect b="b" l="l" r="r" t="t"/>
            <a:pathLst>
              <a:path extrusionOk="0" h="146684" w="144779">
                <a:moveTo>
                  <a:pt x="144779" y="0"/>
                </a:moveTo>
                <a:lnTo>
                  <a:pt x="0" y="0"/>
                </a:lnTo>
                <a:lnTo>
                  <a:pt x="0" y="146303"/>
                </a:lnTo>
                <a:lnTo>
                  <a:pt x="144779" y="146303"/>
                </a:lnTo>
                <a:lnTo>
                  <a:pt x="144779" y="0"/>
                </a:lnTo>
                <a:close/>
              </a:path>
            </a:pathLst>
          </a:custGeom>
          <a:solidFill>
            <a:srgbClr val="093C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7"/>
          <p:cNvSpPr/>
          <p:nvPr/>
        </p:nvSpPr>
        <p:spPr>
          <a:xfrm>
            <a:off x="6147815" y="397763"/>
            <a:ext cx="144780" cy="146685"/>
          </a:xfrm>
          <a:custGeom>
            <a:rect b="b" l="l" r="r" t="t"/>
            <a:pathLst>
              <a:path extrusionOk="0" h="146684" w="144779">
                <a:moveTo>
                  <a:pt x="144779" y="0"/>
                </a:moveTo>
                <a:lnTo>
                  <a:pt x="0" y="0"/>
                </a:lnTo>
                <a:lnTo>
                  <a:pt x="0" y="146303"/>
                </a:lnTo>
                <a:lnTo>
                  <a:pt x="144779" y="146303"/>
                </a:lnTo>
                <a:lnTo>
                  <a:pt x="144779" y="0"/>
                </a:lnTo>
                <a:close/>
              </a:path>
            </a:pathLst>
          </a:custGeom>
          <a:solidFill>
            <a:srgbClr val="78E2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7"/>
          <p:cNvSpPr txBox="1"/>
          <p:nvPr>
            <p:ph type="title"/>
          </p:nvPr>
        </p:nvSpPr>
        <p:spPr>
          <a:xfrm>
            <a:off x="3594480" y="665734"/>
            <a:ext cx="500303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58585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11" Type="http://schemas.openxmlformats.org/officeDocument/2006/relationships/image" Target="../media/image2.png"/><Relationship Id="rId10" Type="http://schemas.openxmlformats.org/officeDocument/2006/relationships/image" Target="../media/image4.png"/><Relationship Id="rId12" Type="http://schemas.openxmlformats.org/officeDocument/2006/relationships/image" Target="../media/image15.jp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6.png"/><Relationship Id="rId13" Type="http://schemas.openxmlformats.org/officeDocument/2006/relationships/image" Target="../media/image27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Relationship Id="rId15" Type="http://schemas.openxmlformats.org/officeDocument/2006/relationships/image" Target="../media/image31.jpg"/><Relationship Id="rId14" Type="http://schemas.openxmlformats.org/officeDocument/2006/relationships/image" Target="../media/image35.jpg"/><Relationship Id="rId17" Type="http://schemas.openxmlformats.org/officeDocument/2006/relationships/image" Target="../media/image33.jpg"/><Relationship Id="rId16" Type="http://schemas.openxmlformats.org/officeDocument/2006/relationships/image" Target="../media/image32.jp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18" Type="http://schemas.openxmlformats.org/officeDocument/2006/relationships/image" Target="../media/image36.jpg"/><Relationship Id="rId7" Type="http://schemas.openxmlformats.org/officeDocument/2006/relationships/image" Target="../media/image19.png"/><Relationship Id="rId8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3.png"/><Relationship Id="rId11" Type="http://schemas.openxmlformats.org/officeDocument/2006/relationships/image" Target="../media/image42.png"/><Relationship Id="rId22" Type="http://schemas.openxmlformats.org/officeDocument/2006/relationships/image" Target="../media/image25.jpg"/><Relationship Id="rId10" Type="http://schemas.openxmlformats.org/officeDocument/2006/relationships/image" Target="../media/image39.png"/><Relationship Id="rId21" Type="http://schemas.openxmlformats.org/officeDocument/2006/relationships/image" Target="../media/image52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5" Type="http://schemas.openxmlformats.org/officeDocument/2006/relationships/image" Target="../media/image50.png"/><Relationship Id="rId14" Type="http://schemas.openxmlformats.org/officeDocument/2006/relationships/image" Target="../media/image46.png"/><Relationship Id="rId17" Type="http://schemas.openxmlformats.org/officeDocument/2006/relationships/image" Target="../media/image51.png"/><Relationship Id="rId16" Type="http://schemas.openxmlformats.org/officeDocument/2006/relationships/image" Target="../media/image47.png"/><Relationship Id="rId5" Type="http://schemas.openxmlformats.org/officeDocument/2006/relationships/image" Target="../media/image30.png"/><Relationship Id="rId19" Type="http://schemas.openxmlformats.org/officeDocument/2006/relationships/image" Target="../media/image56.png"/><Relationship Id="rId6" Type="http://schemas.openxmlformats.org/officeDocument/2006/relationships/image" Target="../media/image34.png"/><Relationship Id="rId18" Type="http://schemas.openxmlformats.org/officeDocument/2006/relationships/image" Target="../media/image49.png"/><Relationship Id="rId7" Type="http://schemas.openxmlformats.org/officeDocument/2006/relationships/image" Target="../media/image40.png"/><Relationship Id="rId8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Relationship Id="rId4" Type="http://schemas.openxmlformats.org/officeDocument/2006/relationships/image" Target="../media/image54.png"/><Relationship Id="rId5" Type="http://schemas.openxmlformats.org/officeDocument/2006/relationships/image" Target="../media/image5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46" name="Google Shape;4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72128" y="1831848"/>
              <a:ext cx="6524244" cy="2412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55419" y="2185416"/>
              <a:ext cx="2604516" cy="27630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2"/>
          <p:cNvGrpSpPr/>
          <p:nvPr/>
        </p:nvGrpSpPr>
        <p:grpSpPr>
          <a:xfrm>
            <a:off x="0" y="0"/>
            <a:ext cx="12192000" cy="6857998"/>
            <a:chOff x="0" y="0"/>
            <a:chExt cx="12192000" cy="6857998"/>
          </a:xfrm>
        </p:grpSpPr>
        <p:pic>
          <p:nvPicPr>
            <p:cNvPr id="54" name="Google Shape;5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2"/>
            <p:cNvSpPr/>
            <p:nvPr/>
          </p:nvSpPr>
          <p:spPr>
            <a:xfrm>
              <a:off x="6096000" y="3093720"/>
              <a:ext cx="5257800" cy="3255645"/>
            </a:xfrm>
            <a:custGeom>
              <a:rect b="b" l="l" r="r" t="t"/>
              <a:pathLst>
                <a:path extrusionOk="0" h="3255645" w="5257800">
                  <a:moveTo>
                    <a:pt x="5257800" y="0"/>
                  </a:moveTo>
                  <a:lnTo>
                    <a:pt x="0" y="0"/>
                  </a:lnTo>
                  <a:lnTo>
                    <a:pt x="0" y="3255264"/>
                  </a:lnTo>
                  <a:lnTo>
                    <a:pt x="5257800" y="3255264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617207" y="3808476"/>
              <a:ext cx="4288155" cy="0"/>
            </a:xfrm>
            <a:custGeom>
              <a:rect b="b" l="l" r="r" t="t"/>
              <a:pathLst>
                <a:path extrusionOk="0" h="120000" w="4288155">
                  <a:moveTo>
                    <a:pt x="428815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8E2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7" name="Google Shape;5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46847" y="3745991"/>
              <a:ext cx="111251" cy="126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133331" y="3745991"/>
              <a:ext cx="111252" cy="126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849356" y="3745991"/>
              <a:ext cx="111251" cy="126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2"/>
          <p:cNvSpPr txBox="1"/>
          <p:nvPr>
            <p:ph type="title"/>
          </p:nvPr>
        </p:nvSpPr>
        <p:spPr>
          <a:xfrm>
            <a:off x="4105783" y="665734"/>
            <a:ext cx="40189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Idea Introduction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3854958" y="2444318"/>
            <a:ext cx="1524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Any Third Party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3854948" y="2658225"/>
            <a:ext cx="2075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API/Services used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Google Cloud</a:t>
            </a:r>
            <a:endParaRPr sz="1400">
              <a:solidFill>
                <a:srgbClr val="072F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Natural Language </a:t>
            </a:r>
            <a:r>
              <a:rPr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Twitter API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854958" y="3511677"/>
            <a:ext cx="347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159560" y="2459863"/>
            <a:ext cx="100520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 Stack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159560" y="2886837"/>
            <a:ext cx="81597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HTML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" name="Google Shape;66;p2"/>
          <p:cNvGrpSpPr/>
          <p:nvPr/>
        </p:nvGrpSpPr>
        <p:grpSpPr>
          <a:xfrm>
            <a:off x="838200" y="1481327"/>
            <a:ext cx="5694159" cy="2870200"/>
            <a:chOff x="838200" y="1481327"/>
            <a:chExt cx="5694159" cy="2870200"/>
          </a:xfrm>
        </p:grpSpPr>
        <p:sp>
          <p:nvSpPr>
            <p:cNvPr id="67" name="Google Shape;67;p2"/>
            <p:cNvSpPr/>
            <p:nvPr/>
          </p:nvSpPr>
          <p:spPr>
            <a:xfrm>
              <a:off x="838200" y="1481327"/>
              <a:ext cx="5257800" cy="2870200"/>
            </a:xfrm>
            <a:custGeom>
              <a:rect b="b" l="l" r="r" t="t"/>
              <a:pathLst>
                <a:path extrusionOk="0" h="2870200" w="5257800">
                  <a:moveTo>
                    <a:pt x="5257800" y="0"/>
                  </a:moveTo>
                  <a:lnTo>
                    <a:pt x="0" y="0"/>
                  </a:lnTo>
                  <a:lnTo>
                    <a:pt x="0" y="2869692"/>
                  </a:lnTo>
                  <a:lnTo>
                    <a:pt x="5257800" y="286969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78E2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20254" y="1689353"/>
              <a:ext cx="5412105" cy="1807210"/>
            </a:xfrm>
            <a:custGeom>
              <a:rect b="b" l="l" r="r" t="t"/>
              <a:pathLst>
                <a:path extrusionOk="0" h="1807210" w="5412105">
                  <a:moveTo>
                    <a:pt x="435749" y="408940"/>
                  </a:moveTo>
                  <a:lnTo>
                    <a:pt x="430415" y="408940"/>
                  </a:lnTo>
                  <a:lnTo>
                    <a:pt x="426097" y="407670"/>
                  </a:lnTo>
                  <a:lnTo>
                    <a:pt x="421779" y="405130"/>
                  </a:lnTo>
                  <a:lnTo>
                    <a:pt x="418858" y="402590"/>
                  </a:lnTo>
                  <a:lnTo>
                    <a:pt x="417334" y="400050"/>
                  </a:lnTo>
                  <a:lnTo>
                    <a:pt x="415429" y="398780"/>
                  </a:lnTo>
                  <a:lnTo>
                    <a:pt x="410641" y="364490"/>
                  </a:lnTo>
                  <a:lnTo>
                    <a:pt x="411111" y="350520"/>
                  </a:lnTo>
                  <a:lnTo>
                    <a:pt x="411619" y="342900"/>
                  </a:lnTo>
                  <a:lnTo>
                    <a:pt x="411619" y="327660"/>
                  </a:lnTo>
                  <a:lnTo>
                    <a:pt x="411111" y="321310"/>
                  </a:lnTo>
                  <a:lnTo>
                    <a:pt x="410095" y="313690"/>
                  </a:lnTo>
                  <a:lnTo>
                    <a:pt x="408190" y="308610"/>
                  </a:lnTo>
                  <a:lnTo>
                    <a:pt x="407174" y="306070"/>
                  </a:lnTo>
                  <a:lnTo>
                    <a:pt x="406285" y="303530"/>
                  </a:lnTo>
                  <a:lnTo>
                    <a:pt x="402856" y="299720"/>
                  </a:lnTo>
                  <a:lnTo>
                    <a:pt x="399046" y="295910"/>
                  </a:lnTo>
                  <a:lnTo>
                    <a:pt x="395109" y="294640"/>
                  </a:lnTo>
                  <a:lnTo>
                    <a:pt x="390283" y="292100"/>
                  </a:lnTo>
                  <a:lnTo>
                    <a:pt x="296430" y="292100"/>
                  </a:lnTo>
                  <a:lnTo>
                    <a:pt x="293001" y="273050"/>
                  </a:lnTo>
                  <a:lnTo>
                    <a:pt x="290080" y="252730"/>
                  </a:lnTo>
                  <a:lnTo>
                    <a:pt x="289623" y="247650"/>
                  </a:lnTo>
                  <a:lnTo>
                    <a:pt x="288391" y="233680"/>
                  </a:lnTo>
                  <a:lnTo>
                    <a:pt x="288175" y="231140"/>
                  </a:lnTo>
                  <a:lnTo>
                    <a:pt x="286346" y="218440"/>
                  </a:lnTo>
                  <a:lnTo>
                    <a:pt x="285254" y="210820"/>
                  </a:lnTo>
                  <a:lnTo>
                    <a:pt x="284822" y="204470"/>
                  </a:lnTo>
                  <a:lnTo>
                    <a:pt x="283895" y="190500"/>
                  </a:lnTo>
                  <a:lnTo>
                    <a:pt x="282879" y="175260"/>
                  </a:lnTo>
                  <a:lnTo>
                    <a:pt x="282460" y="168910"/>
                  </a:lnTo>
                  <a:lnTo>
                    <a:pt x="282079" y="161290"/>
                  </a:lnTo>
                  <a:lnTo>
                    <a:pt x="281317" y="146050"/>
                  </a:lnTo>
                  <a:lnTo>
                    <a:pt x="279031" y="93980"/>
                  </a:lnTo>
                  <a:lnTo>
                    <a:pt x="278244" y="72390"/>
                  </a:lnTo>
                  <a:lnTo>
                    <a:pt x="278015" y="66040"/>
                  </a:lnTo>
                  <a:lnTo>
                    <a:pt x="278015" y="58420"/>
                  </a:lnTo>
                  <a:lnTo>
                    <a:pt x="278015" y="34290"/>
                  </a:lnTo>
                  <a:lnTo>
                    <a:pt x="277126" y="26670"/>
                  </a:lnTo>
                  <a:lnTo>
                    <a:pt x="276110" y="21590"/>
                  </a:lnTo>
                  <a:lnTo>
                    <a:pt x="274713" y="16510"/>
                  </a:lnTo>
                  <a:lnTo>
                    <a:pt x="274205" y="15240"/>
                  </a:lnTo>
                  <a:lnTo>
                    <a:pt x="273697" y="13970"/>
                  </a:lnTo>
                  <a:lnTo>
                    <a:pt x="272681" y="10160"/>
                  </a:lnTo>
                  <a:lnTo>
                    <a:pt x="268871" y="6350"/>
                  </a:lnTo>
                  <a:lnTo>
                    <a:pt x="265950" y="3810"/>
                  </a:lnTo>
                  <a:lnTo>
                    <a:pt x="258711" y="0"/>
                  </a:lnTo>
                  <a:lnTo>
                    <a:pt x="241312" y="0"/>
                  </a:lnTo>
                  <a:lnTo>
                    <a:pt x="241312" y="238760"/>
                  </a:lnTo>
                  <a:lnTo>
                    <a:pt x="241312" y="242570"/>
                  </a:lnTo>
                  <a:lnTo>
                    <a:pt x="240296" y="245110"/>
                  </a:lnTo>
                  <a:lnTo>
                    <a:pt x="239407" y="246380"/>
                  </a:lnTo>
                  <a:lnTo>
                    <a:pt x="238391" y="247650"/>
                  </a:lnTo>
                  <a:lnTo>
                    <a:pt x="168668" y="247650"/>
                  </a:lnTo>
                  <a:lnTo>
                    <a:pt x="168668" y="379730"/>
                  </a:lnTo>
                  <a:lnTo>
                    <a:pt x="128562" y="379730"/>
                  </a:lnTo>
                  <a:lnTo>
                    <a:pt x="130987" y="375920"/>
                  </a:lnTo>
                  <a:lnTo>
                    <a:pt x="132918" y="369570"/>
                  </a:lnTo>
                  <a:lnTo>
                    <a:pt x="135331" y="364490"/>
                  </a:lnTo>
                  <a:lnTo>
                    <a:pt x="136309" y="359410"/>
                  </a:lnTo>
                  <a:lnTo>
                    <a:pt x="137274" y="347980"/>
                  </a:lnTo>
                  <a:lnTo>
                    <a:pt x="137756" y="337820"/>
                  </a:lnTo>
                  <a:lnTo>
                    <a:pt x="138239" y="328930"/>
                  </a:lnTo>
                  <a:lnTo>
                    <a:pt x="138722" y="322580"/>
                  </a:lnTo>
                  <a:lnTo>
                    <a:pt x="139204" y="317500"/>
                  </a:lnTo>
                  <a:lnTo>
                    <a:pt x="141630" y="311150"/>
                  </a:lnTo>
                  <a:lnTo>
                    <a:pt x="142595" y="309880"/>
                  </a:lnTo>
                  <a:lnTo>
                    <a:pt x="144043" y="309880"/>
                  </a:lnTo>
                  <a:lnTo>
                    <a:pt x="145008" y="308610"/>
                  </a:lnTo>
                  <a:lnTo>
                    <a:pt x="148399" y="307340"/>
                  </a:lnTo>
                  <a:lnTo>
                    <a:pt x="152285" y="306070"/>
                  </a:lnTo>
                  <a:lnTo>
                    <a:pt x="154698" y="307340"/>
                  </a:lnTo>
                  <a:lnTo>
                    <a:pt x="158508" y="308610"/>
                  </a:lnTo>
                  <a:lnTo>
                    <a:pt x="160032" y="309880"/>
                  </a:lnTo>
                  <a:lnTo>
                    <a:pt x="160921" y="311150"/>
                  </a:lnTo>
                  <a:lnTo>
                    <a:pt x="162445" y="312420"/>
                  </a:lnTo>
                  <a:lnTo>
                    <a:pt x="163334" y="314960"/>
                  </a:lnTo>
                  <a:lnTo>
                    <a:pt x="164350" y="317500"/>
                  </a:lnTo>
                  <a:lnTo>
                    <a:pt x="165874" y="323850"/>
                  </a:lnTo>
                  <a:lnTo>
                    <a:pt x="166255" y="331470"/>
                  </a:lnTo>
                  <a:lnTo>
                    <a:pt x="166763" y="340360"/>
                  </a:lnTo>
                  <a:lnTo>
                    <a:pt x="167271" y="350520"/>
                  </a:lnTo>
                  <a:lnTo>
                    <a:pt x="167360" y="359410"/>
                  </a:lnTo>
                  <a:lnTo>
                    <a:pt x="168287" y="372110"/>
                  </a:lnTo>
                  <a:lnTo>
                    <a:pt x="168668" y="379730"/>
                  </a:lnTo>
                  <a:lnTo>
                    <a:pt x="168668" y="247650"/>
                  </a:lnTo>
                  <a:lnTo>
                    <a:pt x="101955" y="247650"/>
                  </a:lnTo>
                  <a:lnTo>
                    <a:pt x="100025" y="245110"/>
                  </a:lnTo>
                  <a:lnTo>
                    <a:pt x="99542" y="243840"/>
                  </a:lnTo>
                  <a:lnTo>
                    <a:pt x="98577" y="242570"/>
                  </a:lnTo>
                  <a:lnTo>
                    <a:pt x="98577" y="238760"/>
                  </a:lnTo>
                  <a:lnTo>
                    <a:pt x="99542" y="238760"/>
                  </a:lnTo>
                  <a:lnTo>
                    <a:pt x="100025" y="237490"/>
                  </a:lnTo>
                  <a:lnTo>
                    <a:pt x="102920" y="233680"/>
                  </a:lnTo>
                  <a:lnTo>
                    <a:pt x="237375" y="233680"/>
                  </a:lnTo>
                  <a:lnTo>
                    <a:pt x="239407" y="236220"/>
                  </a:lnTo>
                  <a:lnTo>
                    <a:pt x="240296" y="237490"/>
                  </a:lnTo>
                  <a:lnTo>
                    <a:pt x="240804" y="238760"/>
                  </a:lnTo>
                  <a:lnTo>
                    <a:pt x="241312" y="238760"/>
                  </a:lnTo>
                  <a:lnTo>
                    <a:pt x="241312" y="0"/>
                  </a:lnTo>
                  <a:lnTo>
                    <a:pt x="232549" y="0"/>
                  </a:lnTo>
                  <a:lnTo>
                    <a:pt x="232549" y="153670"/>
                  </a:lnTo>
                  <a:lnTo>
                    <a:pt x="232549" y="182880"/>
                  </a:lnTo>
                  <a:lnTo>
                    <a:pt x="232549" y="212090"/>
                  </a:lnTo>
                  <a:lnTo>
                    <a:pt x="232041" y="213360"/>
                  </a:lnTo>
                  <a:lnTo>
                    <a:pt x="232041" y="214630"/>
                  </a:lnTo>
                  <a:lnTo>
                    <a:pt x="231152" y="215900"/>
                  </a:lnTo>
                  <a:lnTo>
                    <a:pt x="230644" y="217170"/>
                  </a:lnTo>
                  <a:lnTo>
                    <a:pt x="229247" y="218440"/>
                  </a:lnTo>
                  <a:lnTo>
                    <a:pt x="111150" y="218440"/>
                  </a:lnTo>
                  <a:lnTo>
                    <a:pt x="109220" y="215900"/>
                  </a:lnTo>
                  <a:lnTo>
                    <a:pt x="107759" y="212090"/>
                  </a:lnTo>
                  <a:lnTo>
                    <a:pt x="109220" y="208280"/>
                  </a:lnTo>
                  <a:lnTo>
                    <a:pt x="112115" y="204470"/>
                  </a:lnTo>
                  <a:lnTo>
                    <a:pt x="227723" y="204470"/>
                  </a:lnTo>
                  <a:lnTo>
                    <a:pt x="229247" y="205740"/>
                  </a:lnTo>
                  <a:lnTo>
                    <a:pt x="230644" y="207010"/>
                  </a:lnTo>
                  <a:lnTo>
                    <a:pt x="231152" y="208280"/>
                  </a:lnTo>
                  <a:lnTo>
                    <a:pt x="232041" y="209550"/>
                  </a:lnTo>
                  <a:lnTo>
                    <a:pt x="232041" y="210820"/>
                  </a:lnTo>
                  <a:lnTo>
                    <a:pt x="232549" y="212090"/>
                  </a:lnTo>
                  <a:lnTo>
                    <a:pt x="232549" y="182880"/>
                  </a:lnTo>
                  <a:lnTo>
                    <a:pt x="232041" y="184150"/>
                  </a:lnTo>
                  <a:lnTo>
                    <a:pt x="232041" y="185420"/>
                  </a:lnTo>
                  <a:lnTo>
                    <a:pt x="231152" y="186690"/>
                  </a:lnTo>
                  <a:lnTo>
                    <a:pt x="230644" y="187960"/>
                  </a:lnTo>
                  <a:lnTo>
                    <a:pt x="229247" y="189230"/>
                  </a:lnTo>
                  <a:lnTo>
                    <a:pt x="227723" y="189230"/>
                  </a:lnTo>
                  <a:lnTo>
                    <a:pt x="226326" y="190500"/>
                  </a:lnTo>
                  <a:lnTo>
                    <a:pt x="95186" y="190500"/>
                  </a:lnTo>
                  <a:lnTo>
                    <a:pt x="94221" y="189230"/>
                  </a:lnTo>
                  <a:lnTo>
                    <a:pt x="92760" y="189230"/>
                  </a:lnTo>
                  <a:lnTo>
                    <a:pt x="91313" y="187960"/>
                  </a:lnTo>
                  <a:lnTo>
                    <a:pt x="90347" y="186690"/>
                  </a:lnTo>
                  <a:lnTo>
                    <a:pt x="89382" y="184150"/>
                  </a:lnTo>
                  <a:lnTo>
                    <a:pt x="89382" y="181610"/>
                  </a:lnTo>
                  <a:lnTo>
                    <a:pt x="90347" y="179070"/>
                  </a:lnTo>
                  <a:lnTo>
                    <a:pt x="91313" y="177800"/>
                  </a:lnTo>
                  <a:lnTo>
                    <a:pt x="94221" y="175260"/>
                  </a:lnTo>
                  <a:lnTo>
                    <a:pt x="227723" y="175260"/>
                  </a:lnTo>
                  <a:lnTo>
                    <a:pt x="229247" y="176530"/>
                  </a:lnTo>
                  <a:lnTo>
                    <a:pt x="230644" y="177800"/>
                  </a:lnTo>
                  <a:lnTo>
                    <a:pt x="231152" y="179070"/>
                  </a:lnTo>
                  <a:lnTo>
                    <a:pt x="232041" y="180340"/>
                  </a:lnTo>
                  <a:lnTo>
                    <a:pt x="232041" y="181610"/>
                  </a:lnTo>
                  <a:lnTo>
                    <a:pt x="232549" y="182880"/>
                  </a:lnTo>
                  <a:lnTo>
                    <a:pt x="232549" y="153670"/>
                  </a:lnTo>
                  <a:lnTo>
                    <a:pt x="232041" y="154940"/>
                  </a:lnTo>
                  <a:lnTo>
                    <a:pt x="232041" y="156210"/>
                  </a:lnTo>
                  <a:lnTo>
                    <a:pt x="231152" y="157480"/>
                  </a:lnTo>
                  <a:lnTo>
                    <a:pt x="230644" y="158750"/>
                  </a:lnTo>
                  <a:lnTo>
                    <a:pt x="229247" y="160020"/>
                  </a:lnTo>
                  <a:lnTo>
                    <a:pt x="227723" y="160020"/>
                  </a:lnTo>
                  <a:lnTo>
                    <a:pt x="226326" y="161290"/>
                  </a:lnTo>
                  <a:lnTo>
                    <a:pt x="104381" y="161290"/>
                  </a:lnTo>
                  <a:lnTo>
                    <a:pt x="102920" y="160020"/>
                  </a:lnTo>
                  <a:lnTo>
                    <a:pt x="101955" y="160020"/>
                  </a:lnTo>
                  <a:lnTo>
                    <a:pt x="100025" y="157480"/>
                  </a:lnTo>
                  <a:lnTo>
                    <a:pt x="99542" y="156210"/>
                  </a:lnTo>
                  <a:lnTo>
                    <a:pt x="98577" y="154940"/>
                  </a:lnTo>
                  <a:lnTo>
                    <a:pt x="98577" y="152400"/>
                  </a:lnTo>
                  <a:lnTo>
                    <a:pt x="99542" y="149860"/>
                  </a:lnTo>
                  <a:lnTo>
                    <a:pt x="100025" y="149860"/>
                  </a:lnTo>
                  <a:lnTo>
                    <a:pt x="102920" y="146050"/>
                  </a:lnTo>
                  <a:lnTo>
                    <a:pt x="227723" y="146050"/>
                  </a:lnTo>
                  <a:lnTo>
                    <a:pt x="229247" y="147320"/>
                  </a:lnTo>
                  <a:lnTo>
                    <a:pt x="230644" y="148590"/>
                  </a:lnTo>
                  <a:lnTo>
                    <a:pt x="231152" y="149860"/>
                  </a:lnTo>
                  <a:lnTo>
                    <a:pt x="232041" y="149860"/>
                  </a:lnTo>
                  <a:lnTo>
                    <a:pt x="232041" y="152400"/>
                  </a:lnTo>
                  <a:lnTo>
                    <a:pt x="232549" y="153670"/>
                  </a:lnTo>
                  <a:lnTo>
                    <a:pt x="232549" y="0"/>
                  </a:lnTo>
                  <a:lnTo>
                    <a:pt x="223405" y="0"/>
                  </a:lnTo>
                  <a:lnTo>
                    <a:pt x="223405" y="78740"/>
                  </a:lnTo>
                  <a:lnTo>
                    <a:pt x="223405" y="82550"/>
                  </a:lnTo>
                  <a:lnTo>
                    <a:pt x="222897" y="82550"/>
                  </a:lnTo>
                  <a:lnTo>
                    <a:pt x="222389" y="85090"/>
                  </a:lnTo>
                  <a:lnTo>
                    <a:pt x="220992" y="86360"/>
                  </a:lnTo>
                  <a:lnTo>
                    <a:pt x="219976" y="86360"/>
                  </a:lnTo>
                  <a:lnTo>
                    <a:pt x="218579" y="87630"/>
                  </a:lnTo>
                  <a:lnTo>
                    <a:pt x="204990" y="87630"/>
                  </a:lnTo>
                  <a:lnTo>
                    <a:pt x="204990" y="124460"/>
                  </a:lnTo>
                  <a:lnTo>
                    <a:pt x="203974" y="127000"/>
                  </a:lnTo>
                  <a:lnTo>
                    <a:pt x="203593" y="128270"/>
                  </a:lnTo>
                  <a:lnTo>
                    <a:pt x="202577" y="129540"/>
                  </a:lnTo>
                  <a:lnTo>
                    <a:pt x="201561" y="129540"/>
                  </a:lnTo>
                  <a:lnTo>
                    <a:pt x="200672" y="130810"/>
                  </a:lnTo>
                  <a:lnTo>
                    <a:pt x="198767" y="132080"/>
                  </a:lnTo>
                  <a:lnTo>
                    <a:pt x="95186" y="132080"/>
                  </a:lnTo>
                  <a:lnTo>
                    <a:pt x="94221" y="130810"/>
                  </a:lnTo>
                  <a:lnTo>
                    <a:pt x="92760" y="129540"/>
                  </a:lnTo>
                  <a:lnTo>
                    <a:pt x="91313" y="129540"/>
                  </a:lnTo>
                  <a:lnTo>
                    <a:pt x="90347" y="128270"/>
                  </a:lnTo>
                  <a:lnTo>
                    <a:pt x="89382" y="125730"/>
                  </a:lnTo>
                  <a:lnTo>
                    <a:pt x="89382" y="123190"/>
                  </a:lnTo>
                  <a:lnTo>
                    <a:pt x="89865" y="120650"/>
                  </a:lnTo>
                  <a:lnTo>
                    <a:pt x="90347" y="120650"/>
                  </a:lnTo>
                  <a:lnTo>
                    <a:pt x="91313" y="119380"/>
                  </a:lnTo>
                  <a:lnTo>
                    <a:pt x="92760" y="118110"/>
                  </a:lnTo>
                  <a:lnTo>
                    <a:pt x="94221" y="118110"/>
                  </a:lnTo>
                  <a:lnTo>
                    <a:pt x="95186" y="116840"/>
                  </a:lnTo>
                  <a:lnTo>
                    <a:pt x="198767" y="116840"/>
                  </a:lnTo>
                  <a:lnTo>
                    <a:pt x="200672" y="118110"/>
                  </a:lnTo>
                  <a:lnTo>
                    <a:pt x="201561" y="118110"/>
                  </a:lnTo>
                  <a:lnTo>
                    <a:pt x="203593" y="120650"/>
                  </a:lnTo>
                  <a:lnTo>
                    <a:pt x="203974" y="120650"/>
                  </a:lnTo>
                  <a:lnTo>
                    <a:pt x="204482" y="123190"/>
                  </a:lnTo>
                  <a:lnTo>
                    <a:pt x="204990" y="124460"/>
                  </a:lnTo>
                  <a:lnTo>
                    <a:pt x="204990" y="87630"/>
                  </a:lnTo>
                  <a:lnTo>
                    <a:pt x="176415" y="87630"/>
                  </a:lnTo>
                  <a:lnTo>
                    <a:pt x="175018" y="86360"/>
                  </a:lnTo>
                  <a:lnTo>
                    <a:pt x="174002" y="86360"/>
                  </a:lnTo>
                  <a:lnTo>
                    <a:pt x="173494" y="85090"/>
                  </a:lnTo>
                  <a:lnTo>
                    <a:pt x="172605" y="82550"/>
                  </a:lnTo>
                  <a:lnTo>
                    <a:pt x="172097" y="82550"/>
                  </a:lnTo>
                  <a:lnTo>
                    <a:pt x="172097" y="78740"/>
                  </a:lnTo>
                  <a:lnTo>
                    <a:pt x="172605" y="77470"/>
                  </a:lnTo>
                  <a:lnTo>
                    <a:pt x="173494" y="76200"/>
                  </a:lnTo>
                  <a:lnTo>
                    <a:pt x="174002" y="74930"/>
                  </a:lnTo>
                  <a:lnTo>
                    <a:pt x="175018" y="73660"/>
                  </a:lnTo>
                  <a:lnTo>
                    <a:pt x="219976" y="73660"/>
                  </a:lnTo>
                  <a:lnTo>
                    <a:pt x="220992" y="74930"/>
                  </a:lnTo>
                  <a:lnTo>
                    <a:pt x="222389" y="76200"/>
                  </a:lnTo>
                  <a:lnTo>
                    <a:pt x="223405" y="78740"/>
                  </a:lnTo>
                  <a:lnTo>
                    <a:pt x="223405" y="0"/>
                  </a:lnTo>
                  <a:lnTo>
                    <a:pt x="36652" y="0"/>
                  </a:lnTo>
                  <a:lnTo>
                    <a:pt x="36652" y="31750"/>
                  </a:lnTo>
                  <a:lnTo>
                    <a:pt x="36652" y="43180"/>
                  </a:lnTo>
                  <a:lnTo>
                    <a:pt x="36169" y="49530"/>
                  </a:lnTo>
                  <a:lnTo>
                    <a:pt x="35687" y="58420"/>
                  </a:lnTo>
                  <a:lnTo>
                    <a:pt x="14401" y="58420"/>
                  </a:lnTo>
                  <a:lnTo>
                    <a:pt x="14401" y="45720"/>
                  </a:lnTo>
                  <a:lnTo>
                    <a:pt x="15367" y="33020"/>
                  </a:lnTo>
                  <a:lnTo>
                    <a:pt x="16332" y="27940"/>
                  </a:lnTo>
                  <a:lnTo>
                    <a:pt x="19240" y="17780"/>
                  </a:lnTo>
                  <a:lnTo>
                    <a:pt x="21170" y="15240"/>
                  </a:lnTo>
                  <a:lnTo>
                    <a:pt x="26492" y="15240"/>
                  </a:lnTo>
                  <a:lnTo>
                    <a:pt x="36652" y="31750"/>
                  </a:lnTo>
                  <a:lnTo>
                    <a:pt x="36652" y="0"/>
                  </a:lnTo>
                  <a:lnTo>
                    <a:pt x="20688" y="0"/>
                  </a:lnTo>
                  <a:lnTo>
                    <a:pt x="17780" y="1270"/>
                  </a:lnTo>
                  <a:lnTo>
                    <a:pt x="15367" y="1270"/>
                  </a:lnTo>
                  <a:lnTo>
                    <a:pt x="10528" y="6350"/>
                  </a:lnTo>
                  <a:lnTo>
                    <a:pt x="8597" y="7620"/>
                  </a:lnTo>
                  <a:lnTo>
                    <a:pt x="4724" y="15240"/>
                  </a:lnTo>
                  <a:lnTo>
                    <a:pt x="0" y="58420"/>
                  </a:lnTo>
                  <a:lnTo>
                    <a:pt x="368" y="66040"/>
                  </a:lnTo>
                  <a:lnTo>
                    <a:pt x="368" y="73660"/>
                  </a:lnTo>
                  <a:lnTo>
                    <a:pt x="35204" y="72390"/>
                  </a:lnTo>
                  <a:lnTo>
                    <a:pt x="35267" y="120650"/>
                  </a:lnTo>
                  <a:lnTo>
                    <a:pt x="35712" y="161290"/>
                  </a:lnTo>
                  <a:lnTo>
                    <a:pt x="37134" y="207010"/>
                  </a:lnTo>
                  <a:lnTo>
                    <a:pt x="40043" y="254000"/>
                  </a:lnTo>
                  <a:lnTo>
                    <a:pt x="45364" y="297180"/>
                  </a:lnTo>
                  <a:lnTo>
                    <a:pt x="54546" y="342900"/>
                  </a:lnTo>
                  <a:lnTo>
                    <a:pt x="65189" y="370840"/>
                  </a:lnTo>
                  <a:lnTo>
                    <a:pt x="68097" y="377190"/>
                  </a:lnTo>
                  <a:lnTo>
                    <a:pt x="71475" y="382270"/>
                  </a:lnTo>
                  <a:lnTo>
                    <a:pt x="74866" y="384810"/>
                  </a:lnTo>
                  <a:lnTo>
                    <a:pt x="79222" y="389890"/>
                  </a:lnTo>
                  <a:lnTo>
                    <a:pt x="83578" y="392430"/>
                  </a:lnTo>
                  <a:lnTo>
                    <a:pt x="86474" y="392430"/>
                  </a:lnTo>
                  <a:lnTo>
                    <a:pt x="91313" y="393700"/>
                  </a:lnTo>
                  <a:lnTo>
                    <a:pt x="172097" y="393700"/>
                  </a:lnTo>
                  <a:lnTo>
                    <a:pt x="174002" y="400050"/>
                  </a:lnTo>
                  <a:lnTo>
                    <a:pt x="176923" y="406400"/>
                  </a:lnTo>
                  <a:lnTo>
                    <a:pt x="180352" y="411480"/>
                  </a:lnTo>
                  <a:lnTo>
                    <a:pt x="184162" y="415290"/>
                  </a:lnTo>
                  <a:lnTo>
                    <a:pt x="187083" y="416560"/>
                  </a:lnTo>
                  <a:lnTo>
                    <a:pt x="189496" y="419100"/>
                  </a:lnTo>
                  <a:lnTo>
                    <a:pt x="192417" y="420370"/>
                  </a:lnTo>
                  <a:lnTo>
                    <a:pt x="195846" y="421640"/>
                  </a:lnTo>
                  <a:lnTo>
                    <a:pt x="198767" y="421640"/>
                  </a:lnTo>
                  <a:lnTo>
                    <a:pt x="202577" y="422910"/>
                  </a:lnTo>
                  <a:lnTo>
                    <a:pt x="435749" y="422910"/>
                  </a:lnTo>
                  <a:lnTo>
                    <a:pt x="435749" y="408940"/>
                  </a:lnTo>
                  <a:close/>
                </a:path>
                <a:path extrusionOk="0" h="1807210" w="5412105">
                  <a:moveTo>
                    <a:pt x="5411609" y="918210"/>
                  </a:moveTo>
                  <a:lnTo>
                    <a:pt x="4544453" y="918210"/>
                  </a:lnTo>
                  <a:lnTo>
                    <a:pt x="4544453" y="1806702"/>
                  </a:lnTo>
                  <a:lnTo>
                    <a:pt x="5411609" y="1806702"/>
                  </a:lnTo>
                  <a:lnTo>
                    <a:pt x="5411609" y="918210"/>
                  </a:lnTo>
                  <a:close/>
                </a:path>
              </a:pathLst>
            </a:custGeom>
            <a:solidFill>
              <a:srgbClr val="072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99047" y="2805683"/>
              <a:ext cx="245745" cy="326389"/>
            </a:xfrm>
            <a:custGeom>
              <a:rect b="b" l="l" r="r" t="t"/>
              <a:pathLst>
                <a:path extrusionOk="0" h="326389" w="245745">
                  <a:moveTo>
                    <a:pt x="154939" y="0"/>
                  </a:moveTo>
                  <a:lnTo>
                    <a:pt x="7492" y="0"/>
                  </a:lnTo>
                  <a:lnTo>
                    <a:pt x="4699" y="635"/>
                  </a:lnTo>
                  <a:lnTo>
                    <a:pt x="2031" y="2666"/>
                  </a:lnTo>
                  <a:lnTo>
                    <a:pt x="635" y="4699"/>
                  </a:lnTo>
                  <a:lnTo>
                    <a:pt x="0" y="8127"/>
                  </a:lnTo>
                  <a:lnTo>
                    <a:pt x="0" y="318642"/>
                  </a:lnTo>
                  <a:lnTo>
                    <a:pt x="635" y="321437"/>
                  </a:lnTo>
                  <a:lnTo>
                    <a:pt x="2031" y="324103"/>
                  </a:lnTo>
                  <a:lnTo>
                    <a:pt x="4699" y="325500"/>
                  </a:lnTo>
                  <a:lnTo>
                    <a:pt x="7492" y="326136"/>
                  </a:lnTo>
                  <a:lnTo>
                    <a:pt x="237236" y="326136"/>
                  </a:lnTo>
                  <a:lnTo>
                    <a:pt x="240664" y="325500"/>
                  </a:lnTo>
                  <a:lnTo>
                    <a:pt x="242697" y="324103"/>
                  </a:lnTo>
                  <a:lnTo>
                    <a:pt x="244728" y="321437"/>
                  </a:lnTo>
                  <a:lnTo>
                    <a:pt x="245363" y="318642"/>
                  </a:lnTo>
                  <a:lnTo>
                    <a:pt x="245363" y="90169"/>
                  </a:lnTo>
                  <a:lnTo>
                    <a:pt x="154939" y="90169"/>
                  </a:lnTo>
                  <a:lnTo>
                    <a:pt x="154939" y="8127"/>
                  </a:lnTo>
                  <a:lnTo>
                    <a:pt x="167103" y="8127"/>
                  </a:lnTo>
                  <a:lnTo>
                    <a:pt x="161036" y="2031"/>
                  </a:lnTo>
                  <a:lnTo>
                    <a:pt x="159003" y="635"/>
                  </a:lnTo>
                  <a:lnTo>
                    <a:pt x="154939" y="0"/>
                  </a:lnTo>
                  <a:close/>
                </a:path>
                <a:path extrusionOk="0" h="326389" w="245745">
                  <a:moveTo>
                    <a:pt x="167103" y="8127"/>
                  </a:moveTo>
                  <a:lnTo>
                    <a:pt x="154939" y="8127"/>
                  </a:lnTo>
                  <a:lnTo>
                    <a:pt x="237236" y="90169"/>
                  </a:lnTo>
                  <a:lnTo>
                    <a:pt x="245363" y="90169"/>
                  </a:lnTo>
                  <a:lnTo>
                    <a:pt x="244728" y="87502"/>
                  </a:lnTo>
                  <a:lnTo>
                    <a:pt x="243331" y="84708"/>
                  </a:lnTo>
                  <a:lnTo>
                    <a:pt x="167103" y="8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0" name="Google Shape;70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52159" y="3131820"/>
              <a:ext cx="100584" cy="166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2"/>
            <p:cNvSpPr/>
            <p:nvPr/>
          </p:nvSpPr>
          <p:spPr>
            <a:xfrm>
              <a:off x="5960364" y="3147060"/>
              <a:ext cx="367664" cy="134620"/>
            </a:xfrm>
            <a:custGeom>
              <a:rect b="b" l="l" r="r" t="t"/>
              <a:pathLst>
                <a:path extrusionOk="0" h="134620" w="367664">
                  <a:moveTo>
                    <a:pt x="80137" y="0"/>
                  </a:moveTo>
                  <a:lnTo>
                    <a:pt x="8127" y="0"/>
                  </a:lnTo>
                  <a:lnTo>
                    <a:pt x="4699" y="635"/>
                  </a:lnTo>
                  <a:lnTo>
                    <a:pt x="2032" y="2793"/>
                  </a:lnTo>
                  <a:lnTo>
                    <a:pt x="635" y="4825"/>
                  </a:lnTo>
                  <a:lnTo>
                    <a:pt x="0" y="8381"/>
                  </a:lnTo>
                  <a:lnTo>
                    <a:pt x="0" y="125094"/>
                  </a:lnTo>
                  <a:lnTo>
                    <a:pt x="635" y="128524"/>
                  </a:lnTo>
                  <a:lnTo>
                    <a:pt x="2032" y="132079"/>
                  </a:lnTo>
                  <a:lnTo>
                    <a:pt x="4699" y="133476"/>
                  </a:lnTo>
                  <a:lnTo>
                    <a:pt x="8127" y="134112"/>
                  </a:lnTo>
                  <a:lnTo>
                    <a:pt x="358521" y="134112"/>
                  </a:lnTo>
                  <a:lnTo>
                    <a:pt x="361823" y="133476"/>
                  </a:lnTo>
                  <a:lnTo>
                    <a:pt x="363855" y="132079"/>
                  </a:lnTo>
                  <a:lnTo>
                    <a:pt x="365887" y="128524"/>
                  </a:lnTo>
                  <a:lnTo>
                    <a:pt x="367284" y="125094"/>
                  </a:lnTo>
                  <a:lnTo>
                    <a:pt x="365887" y="120903"/>
                  </a:lnTo>
                  <a:lnTo>
                    <a:pt x="364616" y="113284"/>
                  </a:lnTo>
                  <a:lnTo>
                    <a:pt x="334645" y="80644"/>
                  </a:lnTo>
                  <a:lnTo>
                    <a:pt x="326516" y="76453"/>
                  </a:lnTo>
                  <a:lnTo>
                    <a:pt x="319024" y="72262"/>
                  </a:lnTo>
                  <a:lnTo>
                    <a:pt x="272923" y="57023"/>
                  </a:lnTo>
                  <a:lnTo>
                    <a:pt x="217932" y="50037"/>
                  </a:lnTo>
                  <a:lnTo>
                    <a:pt x="207010" y="50037"/>
                  </a:lnTo>
                  <a:lnTo>
                    <a:pt x="167005" y="50037"/>
                  </a:lnTo>
                  <a:lnTo>
                    <a:pt x="159512" y="43052"/>
                  </a:lnTo>
                  <a:lnTo>
                    <a:pt x="152781" y="36194"/>
                  </a:lnTo>
                  <a:lnTo>
                    <a:pt x="145287" y="29210"/>
                  </a:lnTo>
                  <a:lnTo>
                    <a:pt x="135762" y="21589"/>
                  </a:lnTo>
                  <a:lnTo>
                    <a:pt x="124968" y="14604"/>
                  </a:lnTo>
                  <a:lnTo>
                    <a:pt x="112013" y="8381"/>
                  </a:lnTo>
                  <a:lnTo>
                    <a:pt x="105283" y="6223"/>
                  </a:lnTo>
                  <a:lnTo>
                    <a:pt x="97789" y="3428"/>
                  </a:lnTo>
                  <a:lnTo>
                    <a:pt x="90297" y="1397"/>
                  </a:lnTo>
                  <a:lnTo>
                    <a:pt x="80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" name="Google Shape;72;p2"/>
          <p:cNvSpPr txBox="1"/>
          <p:nvPr/>
        </p:nvSpPr>
        <p:spPr>
          <a:xfrm>
            <a:off x="1159560" y="3100197"/>
            <a:ext cx="62357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CSS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159560" y="3313557"/>
            <a:ext cx="71310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Flask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159560" y="3526916"/>
            <a:ext cx="91630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 Python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2325751" y="2444318"/>
            <a:ext cx="1369695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Resources Used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2325751" y="2871597"/>
            <a:ext cx="106108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Research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325751" y="3084957"/>
            <a:ext cx="63309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Papers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2325751" y="3298316"/>
            <a:ext cx="9456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Articles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2325745" y="3511675"/>
            <a:ext cx="1227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Datasets from Kaggle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6518275" y="3887215"/>
            <a:ext cx="43821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93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project is a elegant website which takes  text</a:t>
            </a: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image, video, audio </a:t>
            </a: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from user and detects the hate  percentage in the given </a:t>
            </a: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input.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7019" lvl="0" marL="299085" marR="508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uses </a:t>
            </a: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Learning, Deep Learning </a:t>
            </a: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 </a:t>
            </a: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Natural Language Processing(NLP) </a:t>
            </a: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technique  to identify emotion in the text.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7019" lvl="0" marL="29908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also </a:t>
            </a: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shows </a:t>
            </a: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hate words by </a:t>
            </a: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highlighting </a:t>
            </a: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it.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7019" lvl="0" marL="299085" marR="260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automatically </a:t>
            </a: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identifies</a:t>
            </a: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</a:t>
            </a:r>
            <a:r>
              <a:rPr b="1"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twitter post </a:t>
            </a: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hatred based on real incident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7628001" y="3426333"/>
            <a:ext cx="292608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IDEA-OUTCOME – UNDOHATE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1156716" y="27432"/>
            <a:ext cx="11035283" cy="3733800"/>
            <a:chOff x="1156716" y="27432"/>
            <a:chExt cx="11035283" cy="3733800"/>
          </a:xfrm>
        </p:grpSpPr>
        <p:sp>
          <p:nvSpPr>
            <p:cNvPr id="83" name="Google Shape;83;p2"/>
            <p:cNvSpPr/>
            <p:nvPr/>
          </p:nvSpPr>
          <p:spPr>
            <a:xfrm>
              <a:off x="10757916" y="3323082"/>
              <a:ext cx="303530" cy="438150"/>
            </a:xfrm>
            <a:custGeom>
              <a:rect b="b" l="l" r="r" t="t"/>
              <a:pathLst>
                <a:path extrusionOk="0" h="438150" w="303529">
                  <a:moveTo>
                    <a:pt x="254634" y="0"/>
                  </a:moveTo>
                  <a:lnTo>
                    <a:pt x="51180" y="0"/>
                  </a:lnTo>
                  <a:lnTo>
                    <a:pt x="46100" y="1270"/>
                  </a:lnTo>
                  <a:lnTo>
                    <a:pt x="40258" y="2540"/>
                  </a:lnTo>
                  <a:lnTo>
                    <a:pt x="35686" y="5080"/>
                  </a:lnTo>
                  <a:lnTo>
                    <a:pt x="30225" y="7620"/>
                  </a:lnTo>
                  <a:lnTo>
                    <a:pt x="25526" y="11430"/>
                  </a:lnTo>
                  <a:lnTo>
                    <a:pt x="17144" y="19050"/>
                  </a:lnTo>
                  <a:lnTo>
                    <a:pt x="13461" y="24130"/>
                  </a:lnTo>
                  <a:lnTo>
                    <a:pt x="10032" y="29210"/>
                  </a:lnTo>
                  <a:lnTo>
                    <a:pt x="7111" y="35560"/>
                  </a:lnTo>
                  <a:lnTo>
                    <a:pt x="4572" y="40640"/>
                  </a:lnTo>
                  <a:lnTo>
                    <a:pt x="2539" y="46990"/>
                  </a:lnTo>
                  <a:lnTo>
                    <a:pt x="888" y="53340"/>
                  </a:lnTo>
                  <a:lnTo>
                    <a:pt x="0" y="58420"/>
                  </a:lnTo>
                  <a:lnTo>
                    <a:pt x="0" y="71120"/>
                  </a:lnTo>
                  <a:lnTo>
                    <a:pt x="888" y="77470"/>
                  </a:lnTo>
                  <a:lnTo>
                    <a:pt x="2539" y="82550"/>
                  </a:lnTo>
                  <a:lnTo>
                    <a:pt x="3809" y="88900"/>
                  </a:lnTo>
                  <a:lnTo>
                    <a:pt x="6350" y="93980"/>
                  </a:lnTo>
                  <a:lnTo>
                    <a:pt x="8381" y="99060"/>
                  </a:lnTo>
                  <a:lnTo>
                    <a:pt x="11683" y="104140"/>
                  </a:lnTo>
                  <a:lnTo>
                    <a:pt x="35686" y="125730"/>
                  </a:lnTo>
                  <a:lnTo>
                    <a:pt x="40258" y="128270"/>
                  </a:lnTo>
                  <a:lnTo>
                    <a:pt x="50291" y="130810"/>
                  </a:lnTo>
                  <a:lnTo>
                    <a:pt x="50291" y="431800"/>
                  </a:lnTo>
                  <a:lnTo>
                    <a:pt x="50800" y="433070"/>
                  </a:lnTo>
                  <a:lnTo>
                    <a:pt x="50800" y="434340"/>
                  </a:lnTo>
                  <a:lnTo>
                    <a:pt x="51561" y="435610"/>
                  </a:lnTo>
                  <a:lnTo>
                    <a:pt x="52069" y="436880"/>
                  </a:lnTo>
                  <a:lnTo>
                    <a:pt x="53212" y="438150"/>
                  </a:lnTo>
                  <a:lnTo>
                    <a:pt x="249554" y="438150"/>
                  </a:lnTo>
                  <a:lnTo>
                    <a:pt x="250825" y="436880"/>
                  </a:lnTo>
                  <a:lnTo>
                    <a:pt x="251713" y="435610"/>
                  </a:lnTo>
                  <a:lnTo>
                    <a:pt x="252475" y="433070"/>
                  </a:lnTo>
                  <a:lnTo>
                    <a:pt x="252475" y="350520"/>
                  </a:lnTo>
                  <a:lnTo>
                    <a:pt x="85598" y="350520"/>
                  </a:lnTo>
                  <a:lnTo>
                    <a:pt x="84708" y="349250"/>
                  </a:lnTo>
                  <a:lnTo>
                    <a:pt x="83947" y="349250"/>
                  </a:lnTo>
                  <a:lnTo>
                    <a:pt x="83057" y="347980"/>
                  </a:lnTo>
                  <a:lnTo>
                    <a:pt x="82676" y="346710"/>
                  </a:lnTo>
                  <a:lnTo>
                    <a:pt x="81787" y="345440"/>
                  </a:lnTo>
                  <a:lnTo>
                    <a:pt x="81787" y="341630"/>
                  </a:lnTo>
                  <a:lnTo>
                    <a:pt x="82676" y="341630"/>
                  </a:lnTo>
                  <a:lnTo>
                    <a:pt x="83057" y="339090"/>
                  </a:lnTo>
                  <a:lnTo>
                    <a:pt x="83947" y="337820"/>
                  </a:lnTo>
                  <a:lnTo>
                    <a:pt x="84708" y="337820"/>
                  </a:lnTo>
                  <a:lnTo>
                    <a:pt x="85598" y="336550"/>
                  </a:lnTo>
                  <a:lnTo>
                    <a:pt x="252475" y="336550"/>
                  </a:lnTo>
                  <a:lnTo>
                    <a:pt x="252475" y="307340"/>
                  </a:lnTo>
                  <a:lnTo>
                    <a:pt x="297814" y="307340"/>
                  </a:lnTo>
                  <a:lnTo>
                    <a:pt x="299465" y="306070"/>
                  </a:lnTo>
                  <a:lnTo>
                    <a:pt x="300354" y="306070"/>
                  </a:lnTo>
                  <a:lnTo>
                    <a:pt x="301116" y="304800"/>
                  </a:lnTo>
                  <a:lnTo>
                    <a:pt x="301625" y="303530"/>
                  </a:lnTo>
                  <a:lnTo>
                    <a:pt x="302894" y="302260"/>
                  </a:lnTo>
                  <a:lnTo>
                    <a:pt x="302894" y="300990"/>
                  </a:lnTo>
                  <a:lnTo>
                    <a:pt x="303275" y="299720"/>
                  </a:lnTo>
                  <a:lnTo>
                    <a:pt x="303275" y="292100"/>
                  </a:lnTo>
                  <a:lnTo>
                    <a:pt x="252475" y="292100"/>
                  </a:lnTo>
                  <a:lnTo>
                    <a:pt x="252475" y="278130"/>
                  </a:lnTo>
                  <a:lnTo>
                    <a:pt x="88137" y="278130"/>
                  </a:lnTo>
                  <a:lnTo>
                    <a:pt x="87249" y="276860"/>
                  </a:lnTo>
                  <a:lnTo>
                    <a:pt x="84708" y="276860"/>
                  </a:lnTo>
                  <a:lnTo>
                    <a:pt x="83947" y="275590"/>
                  </a:lnTo>
                  <a:lnTo>
                    <a:pt x="83057" y="274320"/>
                  </a:lnTo>
                  <a:lnTo>
                    <a:pt x="82676" y="273050"/>
                  </a:lnTo>
                  <a:lnTo>
                    <a:pt x="81787" y="271780"/>
                  </a:lnTo>
                  <a:lnTo>
                    <a:pt x="81787" y="269240"/>
                  </a:lnTo>
                  <a:lnTo>
                    <a:pt x="82676" y="267970"/>
                  </a:lnTo>
                  <a:lnTo>
                    <a:pt x="83057" y="266700"/>
                  </a:lnTo>
                  <a:lnTo>
                    <a:pt x="83947" y="265430"/>
                  </a:lnTo>
                  <a:lnTo>
                    <a:pt x="84708" y="264160"/>
                  </a:lnTo>
                  <a:lnTo>
                    <a:pt x="85598" y="264160"/>
                  </a:lnTo>
                  <a:lnTo>
                    <a:pt x="87249" y="262890"/>
                  </a:lnTo>
                  <a:lnTo>
                    <a:pt x="199335" y="262890"/>
                  </a:lnTo>
                  <a:lnTo>
                    <a:pt x="172338" y="232410"/>
                  </a:lnTo>
                  <a:lnTo>
                    <a:pt x="171576" y="231140"/>
                  </a:lnTo>
                  <a:lnTo>
                    <a:pt x="171195" y="229870"/>
                  </a:lnTo>
                  <a:lnTo>
                    <a:pt x="170687" y="227330"/>
                  </a:lnTo>
                  <a:lnTo>
                    <a:pt x="170687" y="226060"/>
                  </a:lnTo>
                  <a:lnTo>
                    <a:pt x="171195" y="223520"/>
                  </a:lnTo>
                  <a:lnTo>
                    <a:pt x="171576" y="222250"/>
                  </a:lnTo>
                  <a:lnTo>
                    <a:pt x="172338" y="220980"/>
                  </a:lnTo>
                  <a:lnTo>
                    <a:pt x="173227" y="220980"/>
                  </a:lnTo>
                  <a:lnTo>
                    <a:pt x="174498" y="219710"/>
                  </a:lnTo>
                  <a:lnTo>
                    <a:pt x="252475" y="219710"/>
                  </a:lnTo>
                  <a:lnTo>
                    <a:pt x="252475" y="204470"/>
                  </a:lnTo>
                  <a:lnTo>
                    <a:pt x="85598" y="204470"/>
                  </a:lnTo>
                  <a:lnTo>
                    <a:pt x="84708" y="203200"/>
                  </a:lnTo>
                  <a:lnTo>
                    <a:pt x="83947" y="201930"/>
                  </a:lnTo>
                  <a:lnTo>
                    <a:pt x="83057" y="200660"/>
                  </a:lnTo>
                  <a:lnTo>
                    <a:pt x="82676" y="200660"/>
                  </a:lnTo>
                  <a:lnTo>
                    <a:pt x="81787" y="198120"/>
                  </a:lnTo>
                  <a:lnTo>
                    <a:pt x="81787" y="195580"/>
                  </a:lnTo>
                  <a:lnTo>
                    <a:pt x="82676" y="194310"/>
                  </a:lnTo>
                  <a:lnTo>
                    <a:pt x="83057" y="193040"/>
                  </a:lnTo>
                  <a:lnTo>
                    <a:pt x="83947" y="191770"/>
                  </a:lnTo>
                  <a:lnTo>
                    <a:pt x="84708" y="191770"/>
                  </a:lnTo>
                  <a:lnTo>
                    <a:pt x="85598" y="190500"/>
                  </a:lnTo>
                  <a:lnTo>
                    <a:pt x="199490" y="190500"/>
                  </a:lnTo>
                  <a:lnTo>
                    <a:pt x="172338" y="158750"/>
                  </a:lnTo>
                  <a:lnTo>
                    <a:pt x="171576" y="157480"/>
                  </a:lnTo>
                  <a:lnTo>
                    <a:pt x="171195" y="156210"/>
                  </a:lnTo>
                  <a:lnTo>
                    <a:pt x="170687" y="154940"/>
                  </a:lnTo>
                  <a:lnTo>
                    <a:pt x="170687" y="151130"/>
                  </a:lnTo>
                  <a:lnTo>
                    <a:pt x="171195" y="149860"/>
                  </a:lnTo>
                  <a:lnTo>
                    <a:pt x="171576" y="149860"/>
                  </a:lnTo>
                  <a:lnTo>
                    <a:pt x="172338" y="148590"/>
                  </a:lnTo>
                  <a:lnTo>
                    <a:pt x="173227" y="147320"/>
                  </a:lnTo>
                  <a:lnTo>
                    <a:pt x="175767" y="146050"/>
                  </a:lnTo>
                  <a:lnTo>
                    <a:pt x="252475" y="146050"/>
                  </a:lnTo>
                  <a:lnTo>
                    <a:pt x="252475" y="115570"/>
                  </a:lnTo>
                  <a:lnTo>
                    <a:pt x="235330" y="115570"/>
                  </a:lnTo>
                  <a:lnTo>
                    <a:pt x="234441" y="114300"/>
                  </a:lnTo>
                  <a:lnTo>
                    <a:pt x="230758" y="111760"/>
                  </a:lnTo>
                  <a:lnTo>
                    <a:pt x="216026" y="95250"/>
                  </a:lnTo>
                  <a:lnTo>
                    <a:pt x="213486" y="91440"/>
                  </a:lnTo>
                  <a:lnTo>
                    <a:pt x="212216" y="87630"/>
                  </a:lnTo>
                  <a:lnTo>
                    <a:pt x="252475" y="87630"/>
                  </a:lnTo>
                  <a:lnTo>
                    <a:pt x="252475" y="78740"/>
                  </a:lnTo>
                  <a:lnTo>
                    <a:pt x="251713" y="76200"/>
                  </a:lnTo>
                  <a:lnTo>
                    <a:pt x="250825" y="74930"/>
                  </a:lnTo>
                  <a:lnTo>
                    <a:pt x="249554" y="73660"/>
                  </a:lnTo>
                  <a:lnTo>
                    <a:pt x="247523" y="73660"/>
                  </a:lnTo>
                  <a:lnTo>
                    <a:pt x="246252" y="72390"/>
                  </a:lnTo>
                  <a:lnTo>
                    <a:pt x="208914" y="72390"/>
                  </a:lnTo>
                  <a:lnTo>
                    <a:pt x="208533" y="69850"/>
                  </a:lnTo>
                  <a:lnTo>
                    <a:pt x="208533" y="59690"/>
                  </a:lnTo>
                  <a:lnTo>
                    <a:pt x="209295" y="53340"/>
                  </a:lnTo>
                  <a:lnTo>
                    <a:pt x="210947" y="48260"/>
                  </a:lnTo>
                  <a:lnTo>
                    <a:pt x="212725" y="43180"/>
                  </a:lnTo>
                  <a:lnTo>
                    <a:pt x="215137" y="39370"/>
                  </a:lnTo>
                  <a:lnTo>
                    <a:pt x="217297" y="34290"/>
                  </a:lnTo>
                  <a:lnTo>
                    <a:pt x="240410" y="17780"/>
                  </a:lnTo>
                  <a:lnTo>
                    <a:pt x="246633" y="13970"/>
                  </a:lnTo>
                  <a:lnTo>
                    <a:pt x="281685" y="13970"/>
                  </a:lnTo>
                  <a:lnTo>
                    <a:pt x="278891" y="11430"/>
                  </a:lnTo>
                  <a:lnTo>
                    <a:pt x="274319" y="7620"/>
                  </a:lnTo>
                  <a:lnTo>
                    <a:pt x="269748" y="5080"/>
                  </a:lnTo>
                  <a:lnTo>
                    <a:pt x="264667" y="2540"/>
                  </a:lnTo>
                  <a:lnTo>
                    <a:pt x="254634" y="0"/>
                  </a:lnTo>
                  <a:close/>
                </a:path>
                <a:path extrusionOk="0" h="438150" w="303529">
                  <a:moveTo>
                    <a:pt x="252475" y="336550"/>
                  </a:moveTo>
                  <a:lnTo>
                    <a:pt x="153924" y="336550"/>
                  </a:lnTo>
                  <a:lnTo>
                    <a:pt x="154812" y="337820"/>
                  </a:lnTo>
                  <a:lnTo>
                    <a:pt x="156082" y="337820"/>
                  </a:lnTo>
                  <a:lnTo>
                    <a:pt x="156844" y="339090"/>
                  </a:lnTo>
                  <a:lnTo>
                    <a:pt x="157352" y="341630"/>
                  </a:lnTo>
                  <a:lnTo>
                    <a:pt x="157733" y="341630"/>
                  </a:lnTo>
                  <a:lnTo>
                    <a:pt x="157733" y="345440"/>
                  </a:lnTo>
                  <a:lnTo>
                    <a:pt x="157352" y="346710"/>
                  </a:lnTo>
                  <a:lnTo>
                    <a:pt x="156844" y="347980"/>
                  </a:lnTo>
                  <a:lnTo>
                    <a:pt x="156082" y="349250"/>
                  </a:lnTo>
                  <a:lnTo>
                    <a:pt x="154812" y="349250"/>
                  </a:lnTo>
                  <a:lnTo>
                    <a:pt x="153924" y="350520"/>
                  </a:lnTo>
                  <a:lnTo>
                    <a:pt x="252475" y="350520"/>
                  </a:lnTo>
                  <a:lnTo>
                    <a:pt x="252475" y="336550"/>
                  </a:lnTo>
                  <a:close/>
                </a:path>
                <a:path extrusionOk="0" h="438150" w="303529">
                  <a:moveTo>
                    <a:pt x="281685" y="13970"/>
                  </a:moveTo>
                  <a:lnTo>
                    <a:pt x="252983" y="13970"/>
                  </a:lnTo>
                  <a:lnTo>
                    <a:pt x="257175" y="15240"/>
                  </a:lnTo>
                  <a:lnTo>
                    <a:pt x="260857" y="16510"/>
                  </a:lnTo>
                  <a:lnTo>
                    <a:pt x="278129" y="30480"/>
                  </a:lnTo>
                  <a:lnTo>
                    <a:pt x="281050" y="33020"/>
                  </a:lnTo>
                  <a:lnTo>
                    <a:pt x="283082" y="36830"/>
                  </a:lnTo>
                  <a:lnTo>
                    <a:pt x="285241" y="40640"/>
                  </a:lnTo>
                  <a:lnTo>
                    <a:pt x="288543" y="50800"/>
                  </a:lnTo>
                  <a:lnTo>
                    <a:pt x="290322" y="60960"/>
                  </a:lnTo>
                  <a:lnTo>
                    <a:pt x="290322" y="292100"/>
                  </a:lnTo>
                  <a:lnTo>
                    <a:pt x="303275" y="292100"/>
                  </a:lnTo>
                  <a:lnTo>
                    <a:pt x="303275" y="66040"/>
                  </a:lnTo>
                  <a:lnTo>
                    <a:pt x="302894" y="58420"/>
                  </a:lnTo>
                  <a:lnTo>
                    <a:pt x="301625" y="52070"/>
                  </a:lnTo>
                  <a:lnTo>
                    <a:pt x="300735" y="45720"/>
                  </a:lnTo>
                  <a:lnTo>
                    <a:pt x="283082" y="15240"/>
                  </a:lnTo>
                  <a:lnTo>
                    <a:pt x="281685" y="13970"/>
                  </a:lnTo>
                  <a:close/>
                </a:path>
                <a:path extrusionOk="0" h="438150" w="303529">
                  <a:moveTo>
                    <a:pt x="199335" y="262890"/>
                  </a:moveTo>
                  <a:lnTo>
                    <a:pt x="152653" y="262890"/>
                  </a:lnTo>
                  <a:lnTo>
                    <a:pt x="153924" y="264160"/>
                  </a:lnTo>
                  <a:lnTo>
                    <a:pt x="154812" y="264160"/>
                  </a:lnTo>
                  <a:lnTo>
                    <a:pt x="156082" y="265430"/>
                  </a:lnTo>
                  <a:lnTo>
                    <a:pt x="156844" y="266700"/>
                  </a:lnTo>
                  <a:lnTo>
                    <a:pt x="157352" y="267970"/>
                  </a:lnTo>
                  <a:lnTo>
                    <a:pt x="157733" y="269240"/>
                  </a:lnTo>
                  <a:lnTo>
                    <a:pt x="157733" y="271780"/>
                  </a:lnTo>
                  <a:lnTo>
                    <a:pt x="157352" y="273050"/>
                  </a:lnTo>
                  <a:lnTo>
                    <a:pt x="156844" y="274320"/>
                  </a:lnTo>
                  <a:lnTo>
                    <a:pt x="156082" y="275590"/>
                  </a:lnTo>
                  <a:lnTo>
                    <a:pt x="154812" y="276860"/>
                  </a:lnTo>
                  <a:lnTo>
                    <a:pt x="152653" y="276860"/>
                  </a:lnTo>
                  <a:lnTo>
                    <a:pt x="151383" y="278130"/>
                  </a:lnTo>
                  <a:lnTo>
                    <a:pt x="252475" y="278130"/>
                  </a:lnTo>
                  <a:lnTo>
                    <a:pt x="252475" y="270510"/>
                  </a:lnTo>
                  <a:lnTo>
                    <a:pt x="208533" y="270510"/>
                  </a:lnTo>
                  <a:lnTo>
                    <a:pt x="205993" y="269240"/>
                  </a:lnTo>
                  <a:lnTo>
                    <a:pt x="203834" y="267970"/>
                  </a:lnTo>
                  <a:lnTo>
                    <a:pt x="199335" y="262890"/>
                  </a:lnTo>
                  <a:close/>
                </a:path>
                <a:path extrusionOk="0" h="438150" w="303529">
                  <a:moveTo>
                    <a:pt x="252475" y="248920"/>
                  </a:moveTo>
                  <a:lnTo>
                    <a:pt x="216915" y="248920"/>
                  </a:lnTo>
                  <a:lnTo>
                    <a:pt x="218185" y="250190"/>
                  </a:lnTo>
                  <a:lnTo>
                    <a:pt x="219328" y="250190"/>
                  </a:lnTo>
                  <a:lnTo>
                    <a:pt x="219836" y="251460"/>
                  </a:lnTo>
                  <a:lnTo>
                    <a:pt x="220599" y="254000"/>
                  </a:lnTo>
                  <a:lnTo>
                    <a:pt x="220599" y="256540"/>
                  </a:lnTo>
                  <a:lnTo>
                    <a:pt x="220217" y="259080"/>
                  </a:lnTo>
                  <a:lnTo>
                    <a:pt x="219836" y="260350"/>
                  </a:lnTo>
                  <a:lnTo>
                    <a:pt x="219328" y="260350"/>
                  </a:lnTo>
                  <a:lnTo>
                    <a:pt x="212725" y="267970"/>
                  </a:lnTo>
                  <a:lnTo>
                    <a:pt x="210947" y="269240"/>
                  </a:lnTo>
                  <a:lnTo>
                    <a:pt x="208533" y="270510"/>
                  </a:lnTo>
                  <a:lnTo>
                    <a:pt x="252475" y="270510"/>
                  </a:lnTo>
                  <a:lnTo>
                    <a:pt x="252475" y="248920"/>
                  </a:lnTo>
                  <a:close/>
                </a:path>
                <a:path extrusionOk="0" h="438150" w="303529">
                  <a:moveTo>
                    <a:pt x="252475" y="219710"/>
                  </a:moveTo>
                  <a:lnTo>
                    <a:pt x="179069" y="219710"/>
                  </a:lnTo>
                  <a:lnTo>
                    <a:pt x="179958" y="220980"/>
                  </a:lnTo>
                  <a:lnTo>
                    <a:pt x="181609" y="220980"/>
                  </a:lnTo>
                  <a:lnTo>
                    <a:pt x="208533" y="252730"/>
                  </a:lnTo>
                  <a:lnTo>
                    <a:pt x="210565" y="250190"/>
                  </a:lnTo>
                  <a:lnTo>
                    <a:pt x="212216" y="248920"/>
                  </a:lnTo>
                  <a:lnTo>
                    <a:pt x="252475" y="248920"/>
                  </a:lnTo>
                  <a:lnTo>
                    <a:pt x="252475" y="219710"/>
                  </a:lnTo>
                  <a:close/>
                </a:path>
                <a:path extrusionOk="0" h="438150" w="303529">
                  <a:moveTo>
                    <a:pt x="199490" y="190500"/>
                  </a:moveTo>
                  <a:lnTo>
                    <a:pt x="153924" y="190500"/>
                  </a:lnTo>
                  <a:lnTo>
                    <a:pt x="154812" y="191770"/>
                  </a:lnTo>
                  <a:lnTo>
                    <a:pt x="156082" y="191770"/>
                  </a:lnTo>
                  <a:lnTo>
                    <a:pt x="156844" y="193040"/>
                  </a:lnTo>
                  <a:lnTo>
                    <a:pt x="157352" y="194310"/>
                  </a:lnTo>
                  <a:lnTo>
                    <a:pt x="157733" y="195580"/>
                  </a:lnTo>
                  <a:lnTo>
                    <a:pt x="157733" y="198120"/>
                  </a:lnTo>
                  <a:lnTo>
                    <a:pt x="157352" y="200660"/>
                  </a:lnTo>
                  <a:lnTo>
                    <a:pt x="156844" y="200660"/>
                  </a:lnTo>
                  <a:lnTo>
                    <a:pt x="156082" y="201930"/>
                  </a:lnTo>
                  <a:lnTo>
                    <a:pt x="154812" y="203200"/>
                  </a:lnTo>
                  <a:lnTo>
                    <a:pt x="153924" y="204470"/>
                  </a:lnTo>
                  <a:lnTo>
                    <a:pt x="252475" y="204470"/>
                  </a:lnTo>
                  <a:lnTo>
                    <a:pt x="252475" y="196850"/>
                  </a:lnTo>
                  <a:lnTo>
                    <a:pt x="205993" y="196850"/>
                  </a:lnTo>
                  <a:lnTo>
                    <a:pt x="203834" y="195580"/>
                  </a:lnTo>
                  <a:lnTo>
                    <a:pt x="199490" y="190500"/>
                  </a:lnTo>
                  <a:close/>
                </a:path>
                <a:path extrusionOk="0" h="438150" w="303529">
                  <a:moveTo>
                    <a:pt x="252475" y="175260"/>
                  </a:moveTo>
                  <a:lnTo>
                    <a:pt x="216915" y="175260"/>
                  </a:lnTo>
                  <a:lnTo>
                    <a:pt x="218185" y="176530"/>
                  </a:lnTo>
                  <a:lnTo>
                    <a:pt x="219328" y="177800"/>
                  </a:lnTo>
                  <a:lnTo>
                    <a:pt x="220217" y="179070"/>
                  </a:lnTo>
                  <a:lnTo>
                    <a:pt x="220599" y="181610"/>
                  </a:lnTo>
                  <a:lnTo>
                    <a:pt x="220599" y="184150"/>
                  </a:lnTo>
                  <a:lnTo>
                    <a:pt x="219836" y="186690"/>
                  </a:lnTo>
                  <a:lnTo>
                    <a:pt x="219328" y="187960"/>
                  </a:lnTo>
                  <a:lnTo>
                    <a:pt x="212725" y="195580"/>
                  </a:lnTo>
                  <a:lnTo>
                    <a:pt x="210947" y="196850"/>
                  </a:lnTo>
                  <a:lnTo>
                    <a:pt x="252475" y="196850"/>
                  </a:lnTo>
                  <a:lnTo>
                    <a:pt x="252475" y="175260"/>
                  </a:lnTo>
                  <a:close/>
                </a:path>
                <a:path extrusionOk="0" h="438150" w="303529">
                  <a:moveTo>
                    <a:pt x="252475" y="146050"/>
                  </a:moveTo>
                  <a:lnTo>
                    <a:pt x="178307" y="146050"/>
                  </a:lnTo>
                  <a:lnTo>
                    <a:pt x="179069" y="147320"/>
                  </a:lnTo>
                  <a:lnTo>
                    <a:pt x="179958" y="147320"/>
                  </a:lnTo>
                  <a:lnTo>
                    <a:pt x="181609" y="148590"/>
                  </a:lnTo>
                  <a:lnTo>
                    <a:pt x="208533" y="179070"/>
                  </a:lnTo>
                  <a:lnTo>
                    <a:pt x="210565" y="177800"/>
                  </a:lnTo>
                  <a:lnTo>
                    <a:pt x="211454" y="176530"/>
                  </a:lnTo>
                  <a:lnTo>
                    <a:pt x="212216" y="175260"/>
                  </a:lnTo>
                  <a:lnTo>
                    <a:pt x="252475" y="175260"/>
                  </a:lnTo>
                  <a:lnTo>
                    <a:pt x="252475" y="146050"/>
                  </a:lnTo>
                  <a:close/>
                </a:path>
                <a:path extrusionOk="0" h="438150" w="303529">
                  <a:moveTo>
                    <a:pt x="252475" y="87630"/>
                  </a:moveTo>
                  <a:lnTo>
                    <a:pt x="239902" y="87630"/>
                  </a:lnTo>
                  <a:lnTo>
                    <a:pt x="239902" y="115570"/>
                  </a:lnTo>
                  <a:lnTo>
                    <a:pt x="252475" y="115570"/>
                  </a:lnTo>
                  <a:lnTo>
                    <a:pt x="252475" y="87630"/>
                  </a:lnTo>
                  <a:close/>
                </a:path>
              </a:pathLst>
            </a:custGeom>
            <a:solidFill>
              <a:srgbClr val="072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4" name="Google Shape;84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681716" y="3424428"/>
              <a:ext cx="88391" cy="3368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2"/>
            <p:cNvSpPr/>
            <p:nvPr/>
          </p:nvSpPr>
          <p:spPr>
            <a:xfrm>
              <a:off x="1167384" y="2318004"/>
              <a:ext cx="4098925" cy="0"/>
            </a:xfrm>
            <a:custGeom>
              <a:rect b="b" l="l" r="r" t="t"/>
              <a:pathLst>
                <a:path extrusionOk="0" h="120000" w="4098925">
                  <a:moveTo>
                    <a:pt x="409841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72F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6" name="Google Shape;86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56716" y="2263139"/>
              <a:ext cx="111252" cy="109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331719" y="2263139"/>
              <a:ext cx="111251" cy="109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857244" y="2263139"/>
              <a:ext cx="111252" cy="109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741408" y="27432"/>
              <a:ext cx="2450591" cy="1280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/>
        </p:nvSpPr>
        <p:spPr>
          <a:xfrm>
            <a:off x="1646301" y="1766062"/>
            <a:ext cx="2200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1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IDEA TITLE- BASELINE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3933070" y="2319362"/>
            <a:ext cx="16110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Any Third Party</a:t>
            </a:r>
            <a:endParaRPr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API/Services used</a:t>
            </a:r>
            <a:endParaRPr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072F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n-US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Natural Language 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Processing</a:t>
            </a:r>
            <a:endParaRPr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Twitter API</a:t>
            </a:r>
            <a:endParaRPr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072F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159560" y="2459863"/>
            <a:ext cx="100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 Stack</a:t>
            </a:r>
            <a:endParaRPr b="1" i="0" sz="1400" u="none" cap="none" strike="noStrike">
              <a:solidFill>
                <a:srgbClr val="072F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72F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72F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 HTML</a:t>
            </a:r>
            <a:endParaRPr>
              <a:solidFill>
                <a:srgbClr val="072F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516636" y="1844039"/>
            <a:ext cx="4962144" cy="4502150"/>
            <a:chOff x="516636" y="1844039"/>
            <a:chExt cx="4962144" cy="4502150"/>
          </a:xfrm>
        </p:grpSpPr>
        <p:sp>
          <p:nvSpPr>
            <p:cNvPr id="98" name="Google Shape;98;p3"/>
            <p:cNvSpPr/>
            <p:nvPr/>
          </p:nvSpPr>
          <p:spPr>
            <a:xfrm>
              <a:off x="3233928" y="2148839"/>
              <a:ext cx="1934210" cy="3892550"/>
            </a:xfrm>
            <a:custGeom>
              <a:rect b="b" l="l" r="r" t="t"/>
              <a:pathLst>
                <a:path extrusionOk="0" h="3892550" w="1934210">
                  <a:moveTo>
                    <a:pt x="0" y="3892296"/>
                  </a:moveTo>
                  <a:lnTo>
                    <a:pt x="1933955" y="3892296"/>
                  </a:lnTo>
                  <a:lnTo>
                    <a:pt x="1933955" y="0"/>
                  </a:lnTo>
                  <a:lnTo>
                    <a:pt x="0" y="0"/>
                  </a:lnTo>
                  <a:lnTo>
                    <a:pt x="0" y="3892296"/>
                  </a:lnTo>
                  <a:close/>
                </a:path>
              </a:pathLst>
            </a:custGeom>
            <a:solidFill>
              <a:srgbClr val="78E2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636" y="1844039"/>
              <a:ext cx="2717800" cy="4502150"/>
            </a:xfrm>
            <a:custGeom>
              <a:rect b="b" l="l" r="r" t="t"/>
              <a:pathLst>
                <a:path extrusionOk="0" h="4502150" w="2717800">
                  <a:moveTo>
                    <a:pt x="2717292" y="0"/>
                  </a:moveTo>
                  <a:lnTo>
                    <a:pt x="0" y="0"/>
                  </a:lnTo>
                  <a:lnTo>
                    <a:pt x="0" y="4501896"/>
                  </a:lnTo>
                  <a:lnTo>
                    <a:pt x="2717292" y="4501896"/>
                  </a:lnTo>
                  <a:lnTo>
                    <a:pt x="2717292" y="0"/>
                  </a:lnTo>
                  <a:close/>
                </a:path>
              </a:pathLst>
            </a:custGeom>
            <a:solidFill>
              <a:srgbClr val="072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00" name="Google Shape;10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2268" y="2788919"/>
              <a:ext cx="286512" cy="2880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3"/>
            <p:cNvSpPr/>
            <p:nvPr/>
          </p:nvSpPr>
          <p:spPr>
            <a:xfrm>
              <a:off x="701040" y="2264663"/>
              <a:ext cx="4261485" cy="2887980"/>
            </a:xfrm>
            <a:custGeom>
              <a:rect b="b" l="l" r="r" t="t"/>
              <a:pathLst>
                <a:path extrusionOk="0" h="2887979" w="4261485">
                  <a:moveTo>
                    <a:pt x="3779774" y="0"/>
                  </a:moveTo>
                  <a:lnTo>
                    <a:pt x="481342" y="0"/>
                  </a:lnTo>
                  <a:lnTo>
                    <a:pt x="432128" y="2485"/>
                  </a:lnTo>
                  <a:lnTo>
                    <a:pt x="384335" y="9779"/>
                  </a:lnTo>
                  <a:lnTo>
                    <a:pt x="338206" y="21641"/>
                  </a:lnTo>
                  <a:lnTo>
                    <a:pt x="293983" y="37828"/>
                  </a:lnTo>
                  <a:lnTo>
                    <a:pt x="251906" y="58098"/>
                  </a:lnTo>
                  <a:lnTo>
                    <a:pt x="212220" y="82208"/>
                  </a:lnTo>
                  <a:lnTo>
                    <a:pt x="175164" y="109918"/>
                  </a:lnTo>
                  <a:lnTo>
                    <a:pt x="140982" y="140985"/>
                  </a:lnTo>
                  <a:lnTo>
                    <a:pt x="109915" y="175167"/>
                  </a:lnTo>
                  <a:lnTo>
                    <a:pt x="82206" y="212222"/>
                  </a:lnTo>
                  <a:lnTo>
                    <a:pt x="58095" y="251908"/>
                  </a:lnTo>
                  <a:lnTo>
                    <a:pt x="37826" y="293983"/>
                  </a:lnTo>
                  <a:lnTo>
                    <a:pt x="21640" y="338204"/>
                  </a:lnTo>
                  <a:lnTo>
                    <a:pt x="9779" y="384331"/>
                  </a:lnTo>
                  <a:lnTo>
                    <a:pt x="2485" y="432120"/>
                  </a:lnTo>
                  <a:lnTo>
                    <a:pt x="0" y="481330"/>
                  </a:lnTo>
                  <a:lnTo>
                    <a:pt x="0" y="2406650"/>
                  </a:lnTo>
                  <a:lnTo>
                    <a:pt x="2485" y="2455859"/>
                  </a:lnTo>
                  <a:lnTo>
                    <a:pt x="9779" y="2503648"/>
                  </a:lnTo>
                  <a:lnTo>
                    <a:pt x="21640" y="2549775"/>
                  </a:lnTo>
                  <a:lnTo>
                    <a:pt x="37826" y="2593996"/>
                  </a:lnTo>
                  <a:lnTo>
                    <a:pt x="58095" y="2636071"/>
                  </a:lnTo>
                  <a:lnTo>
                    <a:pt x="82206" y="2675757"/>
                  </a:lnTo>
                  <a:lnTo>
                    <a:pt x="109915" y="2712812"/>
                  </a:lnTo>
                  <a:lnTo>
                    <a:pt x="140982" y="2746994"/>
                  </a:lnTo>
                  <a:lnTo>
                    <a:pt x="175164" y="2778061"/>
                  </a:lnTo>
                  <a:lnTo>
                    <a:pt x="212220" y="2805771"/>
                  </a:lnTo>
                  <a:lnTo>
                    <a:pt x="251906" y="2829881"/>
                  </a:lnTo>
                  <a:lnTo>
                    <a:pt x="293983" y="2850151"/>
                  </a:lnTo>
                  <a:lnTo>
                    <a:pt x="338206" y="2866338"/>
                  </a:lnTo>
                  <a:lnTo>
                    <a:pt x="384335" y="2878200"/>
                  </a:lnTo>
                  <a:lnTo>
                    <a:pt x="432128" y="2885494"/>
                  </a:lnTo>
                  <a:lnTo>
                    <a:pt x="481342" y="2887980"/>
                  </a:lnTo>
                  <a:lnTo>
                    <a:pt x="3779774" y="2887980"/>
                  </a:lnTo>
                  <a:lnTo>
                    <a:pt x="3828983" y="2885494"/>
                  </a:lnTo>
                  <a:lnTo>
                    <a:pt x="3876772" y="2878200"/>
                  </a:lnTo>
                  <a:lnTo>
                    <a:pt x="3922899" y="2866338"/>
                  </a:lnTo>
                  <a:lnTo>
                    <a:pt x="3967120" y="2850151"/>
                  </a:lnTo>
                  <a:lnTo>
                    <a:pt x="4009195" y="2829881"/>
                  </a:lnTo>
                  <a:lnTo>
                    <a:pt x="4048881" y="2805771"/>
                  </a:lnTo>
                  <a:lnTo>
                    <a:pt x="4085936" y="2778061"/>
                  </a:lnTo>
                  <a:lnTo>
                    <a:pt x="4120118" y="2746994"/>
                  </a:lnTo>
                  <a:lnTo>
                    <a:pt x="4151185" y="2712812"/>
                  </a:lnTo>
                  <a:lnTo>
                    <a:pt x="4178895" y="2675757"/>
                  </a:lnTo>
                  <a:lnTo>
                    <a:pt x="4203005" y="2636071"/>
                  </a:lnTo>
                  <a:lnTo>
                    <a:pt x="4223275" y="2593996"/>
                  </a:lnTo>
                  <a:lnTo>
                    <a:pt x="4239462" y="2549775"/>
                  </a:lnTo>
                  <a:lnTo>
                    <a:pt x="4251324" y="2503648"/>
                  </a:lnTo>
                  <a:lnTo>
                    <a:pt x="4258618" y="2455859"/>
                  </a:lnTo>
                  <a:lnTo>
                    <a:pt x="4261104" y="2406650"/>
                  </a:lnTo>
                  <a:lnTo>
                    <a:pt x="4261104" y="481330"/>
                  </a:lnTo>
                  <a:lnTo>
                    <a:pt x="4258618" y="432120"/>
                  </a:lnTo>
                  <a:lnTo>
                    <a:pt x="4251324" y="384331"/>
                  </a:lnTo>
                  <a:lnTo>
                    <a:pt x="4239462" y="338204"/>
                  </a:lnTo>
                  <a:lnTo>
                    <a:pt x="4223275" y="293983"/>
                  </a:lnTo>
                  <a:lnTo>
                    <a:pt x="4203005" y="251908"/>
                  </a:lnTo>
                  <a:lnTo>
                    <a:pt x="4178895" y="212222"/>
                  </a:lnTo>
                  <a:lnTo>
                    <a:pt x="4151185" y="175167"/>
                  </a:lnTo>
                  <a:lnTo>
                    <a:pt x="4120118" y="140985"/>
                  </a:lnTo>
                  <a:lnTo>
                    <a:pt x="4085936" y="109918"/>
                  </a:lnTo>
                  <a:lnTo>
                    <a:pt x="4048881" y="82208"/>
                  </a:lnTo>
                  <a:lnTo>
                    <a:pt x="4009195" y="58098"/>
                  </a:lnTo>
                  <a:lnTo>
                    <a:pt x="3967120" y="37828"/>
                  </a:lnTo>
                  <a:lnTo>
                    <a:pt x="3922899" y="21641"/>
                  </a:lnTo>
                  <a:lnTo>
                    <a:pt x="3876772" y="9779"/>
                  </a:lnTo>
                  <a:lnTo>
                    <a:pt x="3828983" y="2485"/>
                  </a:lnTo>
                  <a:lnTo>
                    <a:pt x="37797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01040" y="2264663"/>
              <a:ext cx="4261485" cy="2887980"/>
            </a:xfrm>
            <a:custGeom>
              <a:rect b="b" l="l" r="r" t="t"/>
              <a:pathLst>
                <a:path extrusionOk="0" h="2887979" w="4261485">
                  <a:moveTo>
                    <a:pt x="0" y="481330"/>
                  </a:moveTo>
                  <a:lnTo>
                    <a:pt x="2485" y="432120"/>
                  </a:lnTo>
                  <a:lnTo>
                    <a:pt x="9779" y="384331"/>
                  </a:lnTo>
                  <a:lnTo>
                    <a:pt x="21640" y="338204"/>
                  </a:lnTo>
                  <a:lnTo>
                    <a:pt x="37826" y="293983"/>
                  </a:lnTo>
                  <a:lnTo>
                    <a:pt x="58095" y="251908"/>
                  </a:lnTo>
                  <a:lnTo>
                    <a:pt x="82206" y="212222"/>
                  </a:lnTo>
                  <a:lnTo>
                    <a:pt x="109915" y="175167"/>
                  </a:lnTo>
                  <a:lnTo>
                    <a:pt x="140982" y="140985"/>
                  </a:lnTo>
                  <a:lnTo>
                    <a:pt x="175164" y="109918"/>
                  </a:lnTo>
                  <a:lnTo>
                    <a:pt x="212220" y="82208"/>
                  </a:lnTo>
                  <a:lnTo>
                    <a:pt x="251906" y="58098"/>
                  </a:lnTo>
                  <a:lnTo>
                    <a:pt x="293983" y="37828"/>
                  </a:lnTo>
                  <a:lnTo>
                    <a:pt x="338206" y="21641"/>
                  </a:lnTo>
                  <a:lnTo>
                    <a:pt x="384335" y="9779"/>
                  </a:lnTo>
                  <a:lnTo>
                    <a:pt x="432128" y="2485"/>
                  </a:lnTo>
                  <a:lnTo>
                    <a:pt x="481342" y="0"/>
                  </a:lnTo>
                  <a:lnTo>
                    <a:pt x="3779774" y="0"/>
                  </a:lnTo>
                  <a:lnTo>
                    <a:pt x="3828983" y="2485"/>
                  </a:lnTo>
                  <a:lnTo>
                    <a:pt x="3876772" y="9779"/>
                  </a:lnTo>
                  <a:lnTo>
                    <a:pt x="3922899" y="21641"/>
                  </a:lnTo>
                  <a:lnTo>
                    <a:pt x="3967120" y="37828"/>
                  </a:lnTo>
                  <a:lnTo>
                    <a:pt x="4009195" y="58098"/>
                  </a:lnTo>
                  <a:lnTo>
                    <a:pt x="4048881" y="82208"/>
                  </a:lnTo>
                  <a:lnTo>
                    <a:pt x="4085936" y="109918"/>
                  </a:lnTo>
                  <a:lnTo>
                    <a:pt x="4120118" y="140985"/>
                  </a:lnTo>
                  <a:lnTo>
                    <a:pt x="4151185" y="175167"/>
                  </a:lnTo>
                  <a:lnTo>
                    <a:pt x="4178895" y="212222"/>
                  </a:lnTo>
                  <a:lnTo>
                    <a:pt x="4203005" y="251908"/>
                  </a:lnTo>
                  <a:lnTo>
                    <a:pt x="4223275" y="293983"/>
                  </a:lnTo>
                  <a:lnTo>
                    <a:pt x="4239462" y="338204"/>
                  </a:lnTo>
                  <a:lnTo>
                    <a:pt x="4251324" y="384331"/>
                  </a:lnTo>
                  <a:lnTo>
                    <a:pt x="4258618" y="432120"/>
                  </a:lnTo>
                  <a:lnTo>
                    <a:pt x="4261104" y="481330"/>
                  </a:lnTo>
                  <a:lnTo>
                    <a:pt x="4261104" y="2406650"/>
                  </a:lnTo>
                  <a:lnTo>
                    <a:pt x="4258618" y="2455859"/>
                  </a:lnTo>
                  <a:lnTo>
                    <a:pt x="4251324" y="2503648"/>
                  </a:lnTo>
                  <a:lnTo>
                    <a:pt x="4239462" y="2549775"/>
                  </a:lnTo>
                  <a:lnTo>
                    <a:pt x="4223275" y="2593996"/>
                  </a:lnTo>
                  <a:lnTo>
                    <a:pt x="4203005" y="2636071"/>
                  </a:lnTo>
                  <a:lnTo>
                    <a:pt x="4178895" y="2675757"/>
                  </a:lnTo>
                  <a:lnTo>
                    <a:pt x="4151185" y="2712812"/>
                  </a:lnTo>
                  <a:lnTo>
                    <a:pt x="4120118" y="2746994"/>
                  </a:lnTo>
                  <a:lnTo>
                    <a:pt x="4085936" y="2778061"/>
                  </a:lnTo>
                  <a:lnTo>
                    <a:pt x="4048881" y="2805771"/>
                  </a:lnTo>
                  <a:lnTo>
                    <a:pt x="4009195" y="2829881"/>
                  </a:lnTo>
                  <a:lnTo>
                    <a:pt x="3967120" y="2850151"/>
                  </a:lnTo>
                  <a:lnTo>
                    <a:pt x="3922899" y="2866338"/>
                  </a:lnTo>
                  <a:lnTo>
                    <a:pt x="3876772" y="2878200"/>
                  </a:lnTo>
                  <a:lnTo>
                    <a:pt x="3828983" y="2885494"/>
                  </a:lnTo>
                  <a:lnTo>
                    <a:pt x="3779774" y="2887980"/>
                  </a:lnTo>
                  <a:lnTo>
                    <a:pt x="481342" y="2887980"/>
                  </a:lnTo>
                  <a:lnTo>
                    <a:pt x="432128" y="2885494"/>
                  </a:lnTo>
                  <a:lnTo>
                    <a:pt x="384335" y="2878200"/>
                  </a:lnTo>
                  <a:lnTo>
                    <a:pt x="338206" y="2866338"/>
                  </a:lnTo>
                  <a:lnTo>
                    <a:pt x="293983" y="2850151"/>
                  </a:lnTo>
                  <a:lnTo>
                    <a:pt x="251906" y="2829881"/>
                  </a:lnTo>
                  <a:lnTo>
                    <a:pt x="212220" y="2805771"/>
                  </a:lnTo>
                  <a:lnTo>
                    <a:pt x="175164" y="2778061"/>
                  </a:lnTo>
                  <a:lnTo>
                    <a:pt x="140982" y="2746994"/>
                  </a:lnTo>
                  <a:lnTo>
                    <a:pt x="109915" y="2712812"/>
                  </a:lnTo>
                  <a:lnTo>
                    <a:pt x="82206" y="2675757"/>
                  </a:lnTo>
                  <a:lnTo>
                    <a:pt x="58095" y="2636071"/>
                  </a:lnTo>
                  <a:lnTo>
                    <a:pt x="37826" y="2593996"/>
                  </a:lnTo>
                  <a:lnTo>
                    <a:pt x="21640" y="2549775"/>
                  </a:lnTo>
                  <a:lnTo>
                    <a:pt x="9779" y="2503648"/>
                  </a:lnTo>
                  <a:lnTo>
                    <a:pt x="2485" y="2455859"/>
                  </a:lnTo>
                  <a:lnTo>
                    <a:pt x="0" y="2406650"/>
                  </a:lnTo>
                  <a:lnTo>
                    <a:pt x="0" y="481330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587752" y="4920995"/>
              <a:ext cx="508000" cy="463550"/>
            </a:xfrm>
            <a:custGeom>
              <a:rect b="b" l="l" r="r" t="t"/>
              <a:pathLst>
                <a:path extrusionOk="0" h="463550" w="508000">
                  <a:moveTo>
                    <a:pt x="253746" y="0"/>
                  </a:moveTo>
                  <a:lnTo>
                    <a:pt x="0" y="463295"/>
                  </a:lnTo>
                  <a:lnTo>
                    <a:pt x="507492" y="463295"/>
                  </a:lnTo>
                  <a:lnTo>
                    <a:pt x="2537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587752" y="4920995"/>
              <a:ext cx="508000" cy="463550"/>
            </a:xfrm>
            <a:custGeom>
              <a:rect b="b" l="l" r="r" t="t"/>
              <a:pathLst>
                <a:path extrusionOk="0" h="463550" w="508000">
                  <a:moveTo>
                    <a:pt x="0" y="463295"/>
                  </a:moveTo>
                  <a:lnTo>
                    <a:pt x="253746" y="0"/>
                  </a:lnTo>
                  <a:lnTo>
                    <a:pt x="507492" y="463295"/>
                  </a:lnTo>
                  <a:lnTo>
                    <a:pt x="0" y="463295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05" name="Google Shape;10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8200" y="2505455"/>
              <a:ext cx="3986784" cy="24582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3"/>
          <p:cNvSpPr txBox="1"/>
          <p:nvPr/>
        </p:nvSpPr>
        <p:spPr>
          <a:xfrm>
            <a:off x="5305805" y="1554556"/>
            <a:ext cx="6138545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</a:t>
            </a:r>
            <a:r>
              <a:rPr b="1"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 </a:t>
            </a:r>
            <a:r>
              <a:rPr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(ML),</a:t>
            </a:r>
            <a:r>
              <a:rPr b="1"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Deep Learning </a:t>
            </a:r>
            <a:r>
              <a:rPr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</a:t>
            </a:r>
            <a:r>
              <a:rPr b="1"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Natural Language  Processing </a:t>
            </a:r>
            <a:r>
              <a:rPr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(NLP )Technique ,our project detects the emotion in a  given text ,identifies and hides hate words and offers suggestions to  remove hate content using </a:t>
            </a:r>
            <a:r>
              <a:rPr b="1"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Natural Language API</a:t>
            </a:r>
            <a:r>
              <a:rPr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16636" y="1040891"/>
            <a:ext cx="4651375" cy="504825"/>
          </a:xfrm>
          <a:custGeom>
            <a:rect b="b" l="l" r="r" t="t"/>
            <a:pathLst>
              <a:path extrusionOk="0" h="504825" w="4651375">
                <a:moveTo>
                  <a:pt x="4651248" y="0"/>
                </a:moveTo>
                <a:lnTo>
                  <a:pt x="0" y="0"/>
                </a:lnTo>
                <a:lnTo>
                  <a:pt x="0" y="504443"/>
                </a:lnTo>
                <a:lnTo>
                  <a:pt x="4651248" y="504443"/>
                </a:lnTo>
                <a:lnTo>
                  <a:pt x="4651248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3"/>
          <p:cNvSpPr txBox="1"/>
          <p:nvPr/>
        </p:nvSpPr>
        <p:spPr>
          <a:xfrm>
            <a:off x="594766" y="1111377"/>
            <a:ext cx="204723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Project Undohate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755128" y="2755519"/>
            <a:ext cx="123063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Innovation or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755128" y="2968879"/>
            <a:ext cx="133540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feature added: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9876" y="2782823"/>
            <a:ext cx="281940" cy="28041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5500878" y="2803017"/>
            <a:ext cx="1678939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Targeted problem: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711055" y="2779013"/>
            <a:ext cx="95567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Functional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711055" y="2992374"/>
            <a:ext cx="136461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requirement in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9711055" y="3205733"/>
            <a:ext cx="192786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further development: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54311" y="2788920"/>
            <a:ext cx="283464" cy="284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516636" y="1053083"/>
            <a:ext cx="368935" cy="58419"/>
          </a:xfrm>
          <a:custGeom>
            <a:rect b="b" l="l" r="r" t="t"/>
            <a:pathLst>
              <a:path extrusionOk="0" h="58419" w="368934">
                <a:moveTo>
                  <a:pt x="368808" y="0"/>
                </a:moveTo>
                <a:lnTo>
                  <a:pt x="0" y="0"/>
                </a:lnTo>
                <a:lnTo>
                  <a:pt x="0" y="57912"/>
                </a:lnTo>
                <a:lnTo>
                  <a:pt x="368808" y="57912"/>
                </a:lnTo>
                <a:lnTo>
                  <a:pt x="368808" y="0"/>
                </a:lnTo>
                <a:close/>
              </a:path>
            </a:pathLst>
          </a:custGeom>
          <a:solidFill>
            <a:srgbClr val="072F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66914" y="193547"/>
            <a:ext cx="2220564" cy="126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7264907" y="2813304"/>
            <a:ext cx="16510" cy="3531235"/>
          </a:xfrm>
          <a:custGeom>
            <a:rect b="b" l="l" r="r" t="t"/>
            <a:pathLst>
              <a:path extrusionOk="0" h="3531235" w="16509">
                <a:moveTo>
                  <a:pt x="16001" y="0"/>
                </a:moveTo>
                <a:lnTo>
                  <a:pt x="0" y="3531209"/>
                </a:lnTo>
              </a:path>
            </a:pathLst>
          </a:custGeom>
          <a:noFill/>
          <a:ln cap="flat" cmpd="sng" w="9525">
            <a:solidFill>
              <a:srgbClr val="BEB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3"/>
          <p:cNvSpPr/>
          <p:nvPr/>
        </p:nvSpPr>
        <p:spPr>
          <a:xfrm>
            <a:off x="9252204" y="2813304"/>
            <a:ext cx="8890" cy="3531235"/>
          </a:xfrm>
          <a:custGeom>
            <a:rect b="b" l="l" r="r" t="t"/>
            <a:pathLst>
              <a:path extrusionOk="0" h="3531235" w="8890">
                <a:moveTo>
                  <a:pt x="0" y="0"/>
                </a:moveTo>
                <a:lnTo>
                  <a:pt x="8763" y="3531209"/>
                </a:lnTo>
              </a:path>
            </a:pathLst>
          </a:custGeom>
          <a:noFill/>
          <a:ln cap="flat" cmpd="sng" w="9525">
            <a:solidFill>
              <a:srgbClr val="BEB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3"/>
          <p:cNvSpPr txBox="1"/>
          <p:nvPr/>
        </p:nvSpPr>
        <p:spPr>
          <a:xfrm>
            <a:off x="9365742" y="3565601"/>
            <a:ext cx="2420620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project will prove very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9365742" y="3749167"/>
            <a:ext cx="266890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useful when integrated with other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9365742" y="3932046"/>
            <a:ext cx="99885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social media.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9365742" y="4297807"/>
            <a:ext cx="250888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users will we given alert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9365742" y="4480686"/>
            <a:ext cx="23126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message when they type hate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9365742" y="4663567"/>
            <a:ext cx="264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words in social platforms.</a:t>
            </a: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will</a:t>
            </a:r>
            <a:endParaRPr sz="1200">
              <a:solidFill>
                <a:srgbClr val="25252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 given suggestions</a:t>
            </a:r>
            <a:endParaRPr sz="1200">
              <a:solidFill>
                <a:srgbClr val="25252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9365742" y="5212460"/>
            <a:ext cx="24142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</a:t>
            </a:r>
            <a:r>
              <a:rPr b="1"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Computer Vision </a:t>
            </a: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9365742" y="5395341"/>
            <a:ext cx="23558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 analysis </a:t>
            </a: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algorithms and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9365742" y="5578246"/>
            <a:ext cx="253746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techniques image and video hate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9365742" y="5761126"/>
            <a:ext cx="273494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identification can be added as part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9365742" y="5944006"/>
            <a:ext cx="238188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parental controls over apps.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5448300" y="193547"/>
            <a:ext cx="1515110" cy="527685"/>
          </a:xfrm>
          <a:custGeom>
            <a:rect b="b" l="l" r="r" t="t"/>
            <a:pathLst>
              <a:path extrusionOk="0" h="527685" w="1515109">
                <a:moveTo>
                  <a:pt x="1514855" y="0"/>
                </a:moveTo>
                <a:lnTo>
                  <a:pt x="0" y="0"/>
                </a:lnTo>
                <a:lnTo>
                  <a:pt x="0" y="527303"/>
                </a:lnTo>
                <a:lnTo>
                  <a:pt x="1514855" y="527303"/>
                </a:lnTo>
                <a:lnTo>
                  <a:pt x="151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3"/>
          <p:cNvSpPr txBox="1"/>
          <p:nvPr>
            <p:ph type="title"/>
          </p:nvPr>
        </p:nvSpPr>
        <p:spPr>
          <a:xfrm>
            <a:off x="2696972" y="206755"/>
            <a:ext cx="65735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Approach Towards Idea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7377810" y="3271265"/>
            <a:ext cx="1583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are adding a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7377797" y="3454150"/>
            <a:ext cx="19278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which p</a:t>
            </a: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resents the person who posted with date, time, who liked, commented, and shared the post with hatred in twitter using </a:t>
            </a:r>
            <a:r>
              <a:rPr b="1"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Twitter API.</a:t>
            </a:r>
            <a:endParaRPr b="1"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7352413" y="4668838"/>
            <a:ext cx="18288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7305450" y="4663624"/>
            <a:ext cx="17787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252525"/>
                </a:solidFill>
              </a:rPr>
              <a:t>•   </a:t>
            </a: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project also shows the Hate words by highlighting  it for the user to know which kind  of word to avoid </a:t>
            </a:r>
            <a:endParaRPr sz="1200">
              <a:solidFill>
                <a:srgbClr val="25252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52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5335270" y="3185921"/>
            <a:ext cx="163385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Hate content has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5335270" y="3368802"/>
            <a:ext cx="18288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become too common in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35270" y="3551682"/>
            <a:ext cx="12966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social media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5335270" y="3734561"/>
            <a:ext cx="6540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century.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5335270" y="4100321"/>
            <a:ext cx="184912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is very important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5335270" y="4282897"/>
            <a:ext cx="127063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follow proper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5335270" y="4466335"/>
            <a:ext cx="67183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conduct.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5335270" y="4832095"/>
            <a:ext cx="164846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project helps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5335270" y="5014976"/>
            <a:ext cx="18021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people to avoid posting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5335270" y="5197855"/>
            <a:ext cx="104648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hate content.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5335270" y="5563311"/>
            <a:ext cx="1595755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idea for this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5335270" y="5746800"/>
            <a:ext cx="16891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is to identify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5335270" y="5929680"/>
            <a:ext cx="170561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hate content and also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5335270" y="6112561"/>
            <a:ext cx="171767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provide suggestions to  remove hate words.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type="title"/>
          </p:nvPr>
        </p:nvSpPr>
        <p:spPr>
          <a:xfrm>
            <a:off x="4756530" y="570103"/>
            <a:ext cx="25679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Slide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2853054" y="3261740"/>
            <a:ext cx="91630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Nivetha A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2376042" y="3475101"/>
            <a:ext cx="187325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Back-End Developer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2708275" y="3688460"/>
            <a:ext cx="120713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Team Leader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473708"/>
            <a:ext cx="65532" cy="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1652" y="1473708"/>
            <a:ext cx="65532" cy="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2903" y="1473708"/>
            <a:ext cx="65532" cy="7162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/>
          <p:nvPr/>
        </p:nvSpPr>
        <p:spPr>
          <a:xfrm>
            <a:off x="5165216" y="3261740"/>
            <a:ext cx="15316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Priyadharshini B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5217033" y="3475101"/>
            <a:ext cx="142684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UI/UX Designer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4963795" y="3688460"/>
            <a:ext cx="1936114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Co-ordinator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6" name="Google Shape;16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2055" y="1473708"/>
            <a:ext cx="65532" cy="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6084" y="1473708"/>
            <a:ext cx="65531" cy="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93308" y="1473708"/>
            <a:ext cx="65531" cy="7162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 txBox="1"/>
          <p:nvPr/>
        </p:nvSpPr>
        <p:spPr>
          <a:xfrm>
            <a:off x="8008366" y="3261740"/>
            <a:ext cx="103695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Nandhini V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7557261" y="3475101"/>
            <a:ext cx="194056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 Developer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7787385" y="3688460"/>
            <a:ext cx="147955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designer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63711" y="1473708"/>
            <a:ext cx="65532" cy="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76488" y="1473708"/>
            <a:ext cx="65531" cy="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87740" y="1473708"/>
            <a:ext cx="65531" cy="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0039" y="0"/>
            <a:ext cx="2219537" cy="126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 txBox="1"/>
          <p:nvPr/>
        </p:nvSpPr>
        <p:spPr>
          <a:xfrm>
            <a:off x="2856357" y="6068059"/>
            <a:ext cx="91757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Arthika G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2345563" y="6281420"/>
            <a:ext cx="193992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 Developer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2554351" y="6494779"/>
            <a:ext cx="152336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Manager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9" name="Google Shape;17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00400" y="4180332"/>
            <a:ext cx="65532" cy="7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11652" y="4180332"/>
            <a:ext cx="65532" cy="7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22903" y="4180332"/>
            <a:ext cx="65532" cy="7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/>
        </p:nvSpPr>
        <p:spPr>
          <a:xfrm>
            <a:off x="5455411" y="6068059"/>
            <a:ext cx="94234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Arshath B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4955540" y="6281420"/>
            <a:ext cx="194310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Front-End Developer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5278628" y="6494779"/>
            <a:ext cx="129476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Scientist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82055" y="4180332"/>
            <a:ext cx="65532" cy="7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93308" y="4180332"/>
            <a:ext cx="65531" cy="7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006084" y="4180332"/>
            <a:ext cx="65531" cy="7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"/>
          <p:cNvSpPr txBox="1"/>
          <p:nvPr/>
        </p:nvSpPr>
        <p:spPr>
          <a:xfrm>
            <a:off x="8063610" y="6068059"/>
            <a:ext cx="82486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Rohini M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7778622" y="6281420"/>
            <a:ext cx="139446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Domain Expert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7850251" y="6494779"/>
            <a:ext cx="125158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Team Mentor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63711" y="4180332"/>
            <a:ext cx="65532" cy="7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76488" y="4180332"/>
            <a:ext cx="65531" cy="7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587740" y="4180332"/>
            <a:ext cx="65531" cy="7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781543" y="4434840"/>
            <a:ext cx="145542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781543" y="1630679"/>
            <a:ext cx="145542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198364" y="4434840"/>
            <a:ext cx="1455419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616707" y="4434840"/>
            <a:ext cx="145542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16707" y="1630679"/>
            <a:ext cx="145542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198364" y="1630679"/>
            <a:ext cx="1455419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>
            <a:off x="591312" y="2308860"/>
            <a:ext cx="11159490" cy="3645408"/>
            <a:chOff x="591312" y="2308860"/>
            <a:chExt cx="11159490" cy="3645408"/>
          </a:xfrm>
        </p:grpSpPr>
        <p:sp>
          <p:nvSpPr>
            <p:cNvPr id="205" name="Google Shape;205;p5"/>
            <p:cNvSpPr/>
            <p:nvPr/>
          </p:nvSpPr>
          <p:spPr>
            <a:xfrm>
              <a:off x="9369552" y="3621024"/>
              <a:ext cx="844550" cy="845819"/>
            </a:xfrm>
            <a:custGeom>
              <a:rect b="b" l="l" r="r" t="t"/>
              <a:pathLst>
                <a:path extrusionOk="0" h="845820" w="844550">
                  <a:moveTo>
                    <a:pt x="422148" y="0"/>
                  </a:moveTo>
                  <a:lnTo>
                    <a:pt x="372911" y="2845"/>
                  </a:lnTo>
                  <a:lnTo>
                    <a:pt x="325345" y="11170"/>
                  </a:lnTo>
                  <a:lnTo>
                    <a:pt x="279764" y="24656"/>
                  </a:lnTo>
                  <a:lnTo>
                    <a:pt x="236486" y="42987"/>
                  </a:lnTo>
                  <a:lnTo>
                    <a:pt x="195827" y="65845"/>
                  </a:lnTo>
                  <a:lnTo>
                    <a:pt x="158105" y="92912"/>
                  </a:lnTo>
                  <a:lnTo>
                    <a:pt x="123634" y="123872"/>
                  </a:lnTo>
                  <a:lnTo>
                    <a:pt x="92732" y="158407"/>
                  </a:lnTo>
                  <a:lnTo>
                    <a:pt x="65716" y="196199"/>
                  </a:lnTo>
                  <a:lnTo>
                    <a:pt x="42903" y="236930"/>
                  </a:lnTo>
                  <a:lnTo>
                    <a:pt x="24607" y="280285"/>
                  </a:lnTo>
                  <a:lnTo>
                    <a:pt x="11147" y="325944"/>
                  </a:lnTo>
                  <a:lnTo>
                    <a:pt x="2839" y="373592"/>
                  </a:lnTo>
                  <a:lnTo>
                    <a:pt x="0" y="422909"/>
                  </a:lnTo>
                  <a:lnTo>
                    <a:pt x="2839" y="472227"/>
                  </a:lnTo>
                  <a:lnTo>
                    <a:pt x="11147" y="519875"/>
                  </a:lnTo>
                  <a:lnTo>
                    <a:pt x="24607" y="565534"/>
                  </a:lnTo>
                  <a:lnTo>
                    <a:pt x="42903" y="608889"/>
                  </a:lnTo>
                  <a:lnTo>
                    <a:pt x="65716" y="649620"/>
                  </a:lnTo>
                  <a:lnTo>
                    <a:pt x="92732" y="687412"/>
                  </a:lnTo>
                  <a:lnTo>
                    <a:pt x="123634" y="721947"/>
                  </a:lnTo>
                  <a:lnTo>
                    <a:pt x="158105" y="752907"/>
                  </a:lnTo>
                  <a:lnTo>
                    <a:pt x="195827" y="779974"/>
                  </a:lnTo>
                  <a:lnTo>
                    <a:pt x="236486" y="802832"/>
                  </a:lnTo>
                  <a:lnTo>
                    <a:pt x="279764" y="821163"/>
                  </a:lnTo>
                  <a:lnTo>
                    <a:pt x="325345" y="834649"/>
                  </a:lnTo>
                  <a:lnTo>
                    <a:pt x="372911" y="842974"/>
                  </a:lnTo>
                  <a:lnTo>
                    <a:pt x="422148" y="845819"/>
                  </a:lnTo>
                  <a:lnTo>
                    <a:pt x="471384" y="842974"/>
                  </a:lnTo>
                  <a:lnTo>
                    <a:pt x="518950" y="834649"/>
                  </a:lnTo>
                  <a:lnTo>
                    <a:pt x="564531" y="821163"/>
                  </a:lnTo>
                  <a:lnTo>
                    <a:pt x="607809" y="802832"/>
                  </a:lnTo>
                  <a:lnTo>
                    <a:pt x="648468" y="779974"/>
                  </a:lnTo>
                  <a:lnTo>
                    <a:pt x="686190" y="752907"/>
                  </a:lnTo>
                  <a:lnTo>
                    <a:pt x="720661" y="721947"/>
                  </a:lnTo>
                  <a:lnTo>
                    <a:pt x="751563" y="687412"/>
                  </a:lnTo>
                  <a:lnTo>
                    <a:pt x="778579" y="649620"/>
                  </a:lnTo>
                  <a:lnTo>
                    <a:pt x="801392" y="608889"/>
                  </a:lnTo>
                  <a:lnTo>
                    <a:pt x="819688" y="565534"/>
                  </a:lnTo>
                  <a:lnTo>
                    <a:pt x="833148" y="519875"/>
                  </a:lnTo>
                  <a:lnTo>
                    <a:pt x="841456" y="472227"/>
                  </a:lnTo>
                  <a:lnTo>
                    <a:pt x="844296" y="422909"/>
                  </a:lnTo>
                  <a:lnTo>
                    <a:pt x="841456" y="373592"/>
                  </a:lnTo>
                  <a:lnTo>
                    <a:pt x="833148" y="325944"/>
                  </a:lnTo>
                  <a:lnTo>
                    <a:pt x="819688" y="280285"/>
                  </a:lnTo>
                  <a:lnTo>
                    <a:pt x="801392" y="236930"/>
                  </a:lnTo>
                  <a:lnTo>
                    <a:pt x="778579" y="196199"/>
                  </a:lnTo>
                  <a:lnTo>
                    <a:pt x="751563" y="158407"/>
                  </a:lnTo>
                  <a:lnTo>
                    <a:pt x="720661" y="123872"/>
                  </a:lnTo>
                  <a:lnTo>
                    <a:pt x="686190" y="92912"/>
                  </a:lnTo>
                  <a:lnTo>
                    <a:pt x="648468" y="65845"/>
                  </a:lnTo>
                  <a:lnTo>
                    <a:pt x="607809" y="42987"/>
                  </a:lnTo>
                  <a:lnTo>
                    <a:pt x="564531" y="24656"/>
                  </a:lnTo>
                  <a:lnTo>
                    <a:pt x="518950" y="11170"/>
                  </a:lnTo>
                  <a:lnTo>
                    <a:pt x="471384" y="2845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78E2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6" name="Google Shape;20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22407" y="3953255"/>
              <a:ext cx="160020" cy="181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5"/>
            <p:cNvSpPr/>
            <p:nvPr/>
          </p:nvSpPr>
          <p:spPr>
            <a:xfrm>
              <a:off x="736092" y="3621024"/>
              <a:ext cx="844550" cy="845819"/>
            </a:xfrm>
            <a:custGeom>
              <a:rect b="b" l="l" r="r" t="t"/>
              <a:pathLst>
                <a:path extrusionOk="0" h="845820" w="844550">
                  <a:moveTo>
                    <a:pt x="422148" y="0"/>
                  </a:moveTo>
                  <a:lnTo>
                    <a:pt x="372916" y="2845"/>
                  </a:lnTo>
                  <a:lnTo>
                    <a:pt x="325353" y="11170"/>
                  </a:lnTo>
                  <a:lnTo>
                    <a:pt x="279774" y="24656"/>
                  </a:lnTo>
                  <a:lnTo>
                    <a:pt x="236497" y="42987"/>
                  </a:lnTo>
                  <a:lnTo>
                    <a:pt x="195839" y="65845"/>
                  </a:lnTo>
                  <a:lnTo>
                    <a:pt x="158115" y="92912"/>
                  </a:lnTo>
                  <a:lnTo>
                    <a:pt x="123644" y="123872"/>
                  </a:lnTo>
                  <a:lnTo>
                    <a:pt x="92740" y="158407"/>
                  </a:lnTo>
                  <a:lnTo>
                    <a:pt x="65723" y="196199"/>
                  </a:lnTo>
                  <a:lnTo>
                    <a:pt x="42907" y="236930"/>
                  </a:lnTo>
                  <a:lnTo>
                    <a:pt x="24610" y="280285"/>
                  </a:lnTo>
                  <a:lnTo>
                    <a:pt x="11149" y="325944"/>
                  </a:lnTo>
                  <a:lnTo>
                    <a:pt x="2840" y="373592"/>
                  </a:lnTo>
                  <a:lnTo>
                    <a:pt x="0" y="422909"/>
                  </a:lnTo>
                  <a:lnTo>
                    <a:pt x="2840" y="472227"/>
                  </a:lnTo>
                  <a:lnTo>
                    <a:pt x="11149" y="519875"/>
                  </a:lnTo>
                  <a:lnTo>
                    <a:pt x="24610" y="565534"/>
                  </a:lnTo>
                  <a:lnTo>
                    <a:pt x="42907" y="608889"/>
                  </a:lnTo>
                  <a:lnTo>
                    <a:pt x="65723" y="649620"/>
                  </a:lnTo>
                  <a:lnTo>
                    <a:pt x="92740" y="687412"/>
                  </a:lnTo>
                  <a:lnTo>
                    <a:pt x="123644" y="721947"/>
                  </a:lnTo>
                  <a:lnTo>
                    <a:pt x="158115" y="752907"/>
                  </a:lnTo>
                  <a:lnTo>
                    <a:pt x="195839" y="779974"/>
                  </a:lnTo>
                  <a:lnTo>
                    <a:pt x="236497" y="802832"/>
                  </a:lnTo>
                  <a:lnTo>
                    <a:pt x="279774" y="821163"/>
                  </a:lnTo>
                  <a:lnTo>
                    <a:pt x="325353" y="834649"/>
                  </a:lnTo>
                  <a:lnTo>
                    <a:pt x="372916" y="842974"/>
                  </a:lnTo>
                  <a:lnTo>
                    <a:pt x="422148" y="845819"/>
                  </a:lnTo>
                  <a:lnTo>
                    <a:pt x="471384" y="842974"/>
                  </a:lnTo>
                  <a:lnTo>
                    <a:pt x="518950" y="834649"/>
                  </a:lnTo>
                  <a:lnTo>
                    <a:pt x="564531" y="821163"/>
                  </a:lnTo>
                  <a:lnTo>
                    <a:pt x="607809" y="802832"/>
                  </a:lnTo>
                  <a:lnTo>
                    <a:pt x="648468" y="779974"/>
                  </a:lnTo>
                  <a:lnTo>
                    <a:pt x="686190" y="752907"/>
                  </a:lnTo>
                  <a:lnTo>
                    <a:pt x="720661" y="721947"/>
                  </a:lnTo>
                  <a:lnTo>
                    <a:pt x="751563" y="687412"/>
                  </a:lnTo>
                  <a:lnTo>
                    <a:pt x="778579" y="649620"/>
                  </a:lnTo>
                  <a:lnTo>
                    <a:pt x="801392" y="608889"/>
                  </a:lnTo>
                  <a:lnTo>
                    <a:pt x="819688" y="565534"/>
                  </a:lnTo>
                  <a:lnTo>
                    <a:pt x="833148" y="519875"/>
                  </a:lnTo>
                  <a:lnTo>
                    <a:pt x="841456" y="472227"/>
                  </a:lnTo>
                  <a:lnTo>
                    <a:pt x="844295" y="422909"/>
                  </a:lnTo>
                  <a:lnTo>
                    <a:pt x="841456" y="373592"/>
                  </a:lnTo>
                  <a:lnTo>
                    <a:pt x="833148" y="325944"/>
                  </a:lnTo>
                  <a:lnTo>
                    <a:pt x="819688" y="280285"/>
                  </a:lnTo>
                  <a:lnTo>
                    <a:pt x="801392" y="236930"/>
                  </a:lnTo>
                  <a:lnTo>
                    <a:pt x="778579" y="196199"/>
                  </a:lnTo>
                  <a:lnTo>
                    <a:pt x="751563" y="158407"/>
                  </a:lnTo>
                  <a:lnTo>
                    <a:pt x="720661" y="123872"/>
                  </a:lnTo>
                  <a:lnTo>
                    <a:pt x="686190" y="92912"/>
                  </a:lnTo>
                  <a:lnTo>
                    <a:pt x="648468" y="65845"/>
                  </a:lnTo>
                  <a:lnTo>
                    <a:pt x="607809" y="42987"/>
                  </a:lnTo>
                  <a:lnTo>
                    <a:pt x="564531" y="24656"/>
                  </a:lnTo>
                  <a:lnTo>
                    <a:pt x="518950" y="11170"/>
                  </a:lnTo>
                  <a:lnTo>
                    <a:pt x="471384" y="2845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78E2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8" name="Google Shape;20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67612" y="3953255"/>
              <a:ext cx="160019" cy="181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5"/>
            <p:cNvSpPr/>
            <p:nvPr/>
          </p:nvSpPr>
          <p:spPr>
            <a:xfrm>
              <a:off x="3015995" y="2308860"/>
              <a:ext cx="844550" cy="845819"/>
            </a:xfrm>
            <a:custGeom>
              <a:rect b="b" l="l" r="r" t="t"/>
              <a:pathLst>
                <a:path extrusionOk="0" h="845819" w="844550">
                  <a:moveTo>
                    <a:pt x="422148" y="0"/>
                  </a:moveTo>
                  <a:lnTo>
                    <a:pt x="372911" y="2845"/>
                  </a:lnTo>
                  <a:lnTo>
                    <a:pt x="325345" y="11170"/>
                  </a:lnTo>
                  <a:lnTo>
                    <a:pt x="279764" y="24656"/>
                  </a:lnTo>
                  <a:lnTo>
                    <a:pt x="236486" y="42987"/>
                  </a:lnTo>
                  <a:lnTo>
                    <a:pt x="195827" y="65845"/>
                  </a:lnTo>
                  <a:lnTo>
                    <a:pt x="158105" y="92912"/>
                  </a:lnTo>
                  <a:lnTo>
                    <a:pt x="123634" y="123872"/>
                  </a:lnTo>
                  <a:lnTo>
                    <a:pt x="92732" y="158407"/>
                  </a:lnTo>
                  <a:lnTo>
                    <a:pt x="65716" y="196199"/>
                  </a:lnTo>
                  <a:lnTo>
                    <a:pt x="42903" y="236930"/>
                  </a:lnTo>
                  <a:lnTo>
                    <a:pt x="24607" y="280285"/>
                  </a:lnTo>
                  <a:lnTo>
                    <a:pt x="11147" y="325944"/>
                  </a:lnTo>
                  <a:lnTo>
                    <a:pt x="2839" y="373592"/>
                  </a:lnTo>
                  <a:lnTo>
                    <a:pt x="0" y="422910"/>
                  </a:lnTo>
                  <a:lnTo>
                    <a:pt x="2839" y="472227"/>
                  </a:lnTo>
                  <a:lnTo>
                    <a:pt x="11147" y="519875"/>
                  </a:lnTo>
                  <a:lnTo>
                    <a:pt x="24607" y="565534"/>
                  </a:lnTo>
                  <a:lnTo>
                    <a:pt x="42903" y="608889"/>
                  </a:lnTo>
                  <a:lnTo>
                    <a:pt x="65716" y="649620"/>
                  </a:lnTo>
                  <a:lnTo>
                    <a:pt x="92732" y="687412"/>
                  </a:lnTo>
                  <a:lnTo>
                    <a:pt x="123634" y="721947"/>
                  </a:lnTo>
                  <a:lnTo>
                    <a:pt x="158105" y="752907"/>
                  </a:lnTo>
                  <a:lnTo>
                    <a:pt x="195827" y="779974"/>
                  </a:lnTo>
                  <a:lnTo>
                    <a:pt x="236486" y="802832"/>
                  </a:lnTo>
                  <a:lnTo>
                    <a:pt x="279764" y="821163"/>
                  </a:lnTo>
                  <a:lnTo>
                    <a:pt x="325345" y="834649"/>
                  </a:lnTo>
                  <a:lnTo>
                    <a:pt x="372911" y="842974"/>
                  </a:lnTo>
                  <a:lnTo>
                    <a:pt x="422148" y="845819"/>
                  </a:lnTo>
                  <a:lnTo>
                    <a:pt x="471384" y="842974"/>
                  </a:lnTo>
                  <a:lnTo>
                    <a:pt x="518950" y="834649"/>
                  </a:lnTo>
                  <a:lnTo>
                    <a:pt x="564531" y="821163"/>
                  </a:lnTo>
                  <a:lnTo>
                    <a:pt x="607809" y="802832"/>
                  </a:lnTo>
                  <a:lnTo>
                    <a:pt x="648468" y="779974"/>
                  </a:lnTo>
                  <a:lnTo>
                    <a:pt x="686190" y="752907"/>
                  </a:lnTo>
                  <a:lnTo>
                    <a:pt x="720661" y="721947"/>
                  </a:lnTo>
                  <a:lnTo>
                    <a:pt x="751563" y="687412"/>
                  </a:lnTo>
                  <a:lnTo>
                    <a:pt x="778579" y="649620"/>
                  </a:lnTo>
                  <a:lnTo>
                    <a:pt x="801392" y="608889"/>
                  </a:lnTo>
                  <a:lnTo>
                    <a:pt x="819688" y="565534"/>
                  </a:lnTo>
                  <a:lnTo>
                    <a:pt x="833148" y="519875"/>
                  </a:lnTo>
                  <a:lnTo>
                    <a:pt x="841456" y="472227"/>
                  </a:lnTo>
                  <a:lnTo>
                    <a:pt x="844295" y="422910"/>
                  </a:lnTo>
                  <a:lnTo>
                    <a:pt x="841456" y="373592"/>
                  </a:lnTo>
                  <a:lnTo>
                    <a:pt x="833148" y="325944"/>
                  </a:lnTo>
                  <a:lnTo>
                    <a:pt x="819688" y="280285"/>
                  </a:lnTo>
                  <a:lnTo>
                    <a:pt x="801392" y="236930"/>
                  </a:lnTo>
                  <a:lnTo>
                    <a:pt x="778579" y="196199"/>
                  </a:lnTo>
                  <a:lnTo>
                    <a:pt x="751563" y="158407"/>
                  </a:lnTo>
                  <a:lnTo>
                    <a:pt x="720661" y="123872"/>
                  </a:lnTo>
                  <a:lnTo>
                    <a:pt x="686190" y="92912"/>
                  </a:lnTo>
                  <a:lnTo>
                    <a:pt x="648468" y="65845"/>
                  </a:lnTo>
                  <a:lnTo>
                    <a:pt x="607809" y="42987"/>
                  </a:lnTo>
                  <a:lnTo>
                    <a:pt x="564531" y="24656"/>
                  </a:lnTo>
                  <a:lnTo>
                    <a:pt x="518950" y="11170"/>
                  </a:lnTo>
                  <a:lnTo>
                    <a:pt x="471384" y="2845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78E2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0" name="Google Shape;210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7516" y="2639568"/>
              <a:ext cx="161544" cy="182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5"/>
            <p:cNvSpPr/>
            <p:nvPr/>
          </p:nvSpPr>
          <p:spPr>
            <a:xfrm>
              <a:off x="591312" y="5841492"/>
              <a:ext cx="11159490" cy="76200"/>
            </a:xfrm>
            <a:custGeom>
              <a:rect b="b" l="l" r="r" t="t"/>
              <a:pathLst>
                <a:path extrusionOk="0" h="76200" w="1115949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4918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18" y="31750"/>
                  </a:lnTo>
                  <a:lnTo>
                    <a:pt x="73206" y="23268"/>
                  </a:lnTo>
                  <a:lnTo>
                    <a:pt x="65041" y="11158"/>
                  </a:lnTo>
                  <a:lnTo>
                    <a:pt x="52931" y="2993"/>
                  </a:lnTo>
                  <a:lnTo>
                    <a:pt x="38100" y="0"/>
                  </a:lnTo>
                  <a:close/>
                </a:path>
                <a:path extrusionOk="0" h="76200" w="11159490">
                  <a:moveTo>
                    <a:pt x="11120882" y="0"/>
                  </a:moveTo>
                  <a:lnTo>
                    <a:pt x="11106034" y="2993"/>
                  </a:lnTo>
                  <a:lnTo>
                    <a:pt x="11093926" y="11158"/>
                  </a:lnTo>
                  <a:lnTo>
                    <a:pt x="11085770" y="23268"/>
                  </a:lnTo>
                  <a:lnTo>
                    <a:pt x="11082782" y="38100"/>
                  </a:lnTo>
                  <a:lnTo>
                    <a:pt x="11085770" y="52931"/>
                  </a:lnTo>
                  <a:lnTo>
                    <a:pt x="11093926" y="65041"/>
                  </a:lnTo>
                  <a:lnTo>
                    <a:pt x="11106034" y="73206"/>
                  </a:lnTo>
                  <a:lnTo>
                    <a:pt x="11120882" y="76200"/>
                  </a:lnTo>
                  <a:lnTo>
                    <a:pt x="11135729" y="73206"/>
                  </a:lnTo>
                  <a:lnTo>
                    <a:pt x="11147837" y="65041"/>
                  </a:lnTo>
                  <a:lnTo>
                    <a:pt x="11155993" y="52931"/>
                  </a:lnTo>
                  <a:lnTo>
                    <a:pt x="11157702" y="44450"/>
                  </a:lnTo>
                  <a:lnTo>
                    <a:pt x="11120882" y="44450"/>
                  </a:lnTo>
                  <a:lnTo>
                    <a:pt x="11120882" y="31750"/>
                  </a:lnTo>
                  <a:lnTo>
                    <a:pt x="11157702" y="31750"/>
                  </a:lnTo>
                  <a:lnTo>
                    <a:pt x="11155993" y="23268"/>
                  </a:lnTo>
                  <a:lnTo>
                    <a:pt x="11147837" y="11158"/>
                  </a:lnTo>
                  <a:lnTo>
                    <a:pt x="11135729" y="2993"/>
                  </a:lnTo>
                  <a:lnTo>
                    <a:pt x="11120882" y="0"/>
                  </a:lnTo>
                  <a:close/>
                </a:path>
                <a:path extrusionOk="0" h="76200" w="11159490">
                  <a:moveTo>
                    <a:pt x="74918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18" y="44450"/>
                  </a:lnTo>
                  <a:lnTo>
                    <a:pt x="76200" y="38100"/>
                  </a:lnTo>
                  <a:lnTo>
                    <a:pt x="74918" y="31750"/>
                  </a:lnTo>
                  <a:close/>
                </a:path>
                <a:path extrusionOk="0" h="76200" w="11159490">
                  <a:moveTo>
                    <a:pt x="11084061" y="31750"/>
                  </a:moveTo>
                  <a:lnTo>
                    <a:pt x="74918" y="31750"/>
                  </a:lnTo>
                  <a:lnTo>
                    <a:pt x="76200" y="38100"/>
                  </a:lnTo>
                  <a:lnTo>
                    <a:pt x="74918" y="44450"/>
                  </a:lnTo>
                  <a:lnTo>
                    <a:pt x="11084061" y="44450"/>
                  </a:lnTo>
                  <a:lnTo>
                    <a:pt x="11082782" y="38100"/>
                  </a:lnTo>
                  <a:lnTo>
                    <a:pt x="11084061" y="31750"/>
                  </a:lnTo>
                  <a:close/>
                </a:path>
                <a:path extrusionOk="0" h="76200" w="11159490">
                  <a:moveTo>
                    <a:pt x="11157702" y="31750"/>
                  </a:moveTo>
                  <a:lnTo>
                    <a:pt x="11120882" y="31750"/>
                  </a:lnTo>
                  <a:lnTo>
                    <a:pt x="11120882" y="44450"/>
                  </a:lnTo>
                  <a:lnTo>
                    <a:pt x="11157702" y="44450"/>
                  </a:lnTo>
                  <a:lnTo>
                    <a:pt x="11158982" y="38100"/>
                  </a:lnTo>
                  <a:lnTo>
                    <a:pt x="11157702" y="31750"/>
                  </a:lnTo>
                  <a:close/>
                </a:path>
              </a:pathLst>
            </a:custGeom>
            <a:solidFill>
              <a:srgbClr val="072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2" name="Google Shape;212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130551" y="5804916"/>
              <a:ext cx="246887" cy="14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85088" y="5806439"/>
              <a:ext cx="147828" cy="147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64991" y="5806439"/>
              <a:ext cx="147828" cy="147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678423" y="5806439"/>
              <a:ext cx="146303" cy="147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958328" y="5806439"/>
              <a:ext cx="147827" cy="147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5"/>
            <p:cNvSpPr/>
            <p:nvPr/>
          </p:nvSpPr>
          <p:spPr>
            <a:xfrm>
              <a:off x="1158240" y="3169920"/>
              <a:ext cx="4592320" cy="2695575"/>
            </a:xfrm>
            <a:custGeom>
              <a:rect b="b" l="l" r="r" t="t"/>
              <a:pathLst>
                <a:path extrusionOk="0" h="2695575" w="4592320">
                  <a:moveTo>
                    <a:pt x="0" y="2631376"/>
                  </a:moveTo>
                  <a:lnTo>
                    <a:pt x="0" y="1350263"/>
                  </a:lnTo>
                </a:path>
                <a:path extrusionOk="0" h="2695575" w="4592320">
                  <a:moveTo>
                    <a:pt x="2279904" y="2695574"/>
                  </a:moveTo>
                  <a:lnTo>
                    <a:pt x="2279904" y="0"/>
                  </a:lnTo>
                </a:path>
                <a:path extrusionOk="0" h="2695575" w="4592320">
                  <a:moveTo>
                    <a:pt x="4591812" y="2631376"/>
                  </a:moveTo>
                  <a:lnTo>
                    <a:pt x="4591812" y="1350263"/>
                  </a:lnTo>
                </a:path>
              </a:pathLst>
            </a:custGeom>
            <a:noFill/>
            <a:ln cap="flat" cmpd="sng" w="9525">
              <a:solidFill>
                <a:srgbClr val="072F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607807" y="2308860"/>
              <a:ext cx="845819" cy="845819"/>
            </a:xfrm>
            <a:custGeom>
              <a:rect b="b" l="l" r="r" t="t"/>
              <a:pathLst>
                <a:path extrusionOk="0" h="845819" w="845820">
                  <a:moveTo>
                    <a:pt x="422910" y="0"/>
                  </a:moveTo>
                  <a:lnTo>
                    <a:pt x="373592" y="2845"/>
                  </a:lnTo>
                  <a:lnTo>
                    <a:pt x="325944" y="11170"/>
                  </a:lnTo>
                  <a:lnTo>
                    <a:pt x="280285" y="24656"/>
                  </a:lnTo>
                  <a:lnTo>
                    <a:pt x="236930" y="42987"/>
                  </a:lnTo>
                  <a:lnTo>
                    <a:pt x="196199" y="65845"/>
                  </a:lnTo>
                  <a:lnTo>
                    <a:pt x="158407" y="92912"/>
                  </a:lnTo>
                  <a:lnTo>
                    <a:pt x="123872" y="123872"/>
                  </a:lnTo>
                  <a:lnTo>
                    <a:pt x="92912" y="158407"/>
                  </a:lnTo>
                  <a:lnTo>
                    <a:pt x="65845" y="196199"/>
                  </a:lnTo>
                  <a:lnTo>
                    <a:pt x="42987" y="236930"/>
                  </a:lnTo>
                  <a:lnTo>
                    <a:pt x="24656" y="280285"/>
                  </a:lnTo>
                  <a:lnTo>
                    <a:pt x="11170" y="325944"/>
                  </a:lnTo>
                  <a:lnTo>
                    <a:pt x="2845" y="373592"/>
                  </a:lnTo>
                  <a:lnTo>
                    <a:pt x="0" y="422910"/>
                  </a:lnTo>
                  <a:lnTo>
                    <a:pt x="2845" y="472227"/>
                  </a:lnTo>
                  <a:lnTo>
                    <a:pt x="11170" y="519875"/>
                  </a:lnTo>
                  <a:lnTo>
                    <a:pt x="24656" y="565534"/>
                  </a:lnTo>
                  <a:lnTo>
                    <a:pt x="42987" y="608889"/>
                  </a:lnTo>
                  <a:lnTo>
                    <a:pt x="65845" y="649620"/>
                  </a:lnTo>
                  <a:lnTo>
                    <a:pt x="92912" y="687412"/>
                  </a:lnTo>
                  <a:lnTo>
                    <a:pt x="123872" y="721947"/>
                  </a:lnTo>
                  <a:lnTo>
                    <a:pt x="158407" y="752907"/>
                  </a:lnTo>
                  <a:lnTo>
                    <a:pt x="196199" y="779974"/>
                  </a:lnTo>
                  <a:lnTo>
                    <a:pt x="236930" y="802832"/>
                  </a:lnTo>
                  <a:lnTo>
                    <a:pt x="280285" y="821163"/>
                  </a:lnTo>
                  <a:lnTo>
                    <a:pt x="325944" y="834649"/>
                  </a:lnTo>
                  <a:lnTo>
                    <a:pt x="373592" y="842974"/>
                  </a:lnTo>
                  <a:lnTo>
                    <a:pt x="422910" y="845819"/>
                  </a:lnTo>
                  <a:lnTo>
                    <a:pt x="472227" y="842974"/>
                  </a:lnTo>
                  <a:lnTo>
                    <a:pt x="519875" y="834649"/>
                  </a:lnTo>
                  <a:lnTo>
                    <a:pt x="565534" y="821163"/>
                  </a:lnTo>
                  <a:lnTo>
                    <a:pt x="608889" y="802832"/>
                  </a:lnTo>
                  <a:lnTo>
                    <a:pt x="649620" y="779974"/>
                  </a:lnTo>
                  <a:lnTo>
                    <a:pt x="687412" y="752907"/>
                  </a:lnTo>
                  <a:lnTo>
                    <a:pt x="721947" y="721947"/>
                  </a:lnTo>
                  <a:lnTo>
                    <a:pt x="752907" y="687412"/>
                  </a:lnTo>
                  <a:lnTo>
                    <a:pt x="779974" y="649620"/>
                  </a:lnTo>
                  <a:lnTo>
                    <a:pt x="802832" y="608889"/>
                  </a:lnTo>
                  <a:lnTo>
                    <a:pt x="821163" y="565534"/>
                  </a:lnTo>
                  <a:lnTo>
                    <a:pt x="834649" y="519875"/>
                  </a:lnTo>
                  <a:lnTo>
                    <a:pt x="842974" y="472227"/>
                  </a:lnTo>
                  <a:lnTo>
                    <a:pt x="845820" y="422910"/>
                  </a:lnTo>
                  <a:lnTo>
                    <a:pt x="842974" y="373592"/>
                  </a:lnTo>
                  <a:lnTo>
                    <a:pt x="834649" y="325944"/>
                  </a:lnTo>
                  <a:lnTo>
                    <a:pt x="821163" y="280285"/>
                  </a:lnTo>
                  <a:lnTo>
                    <a:pt x="802832" y="236930"/>
                  </a:lnTo>
                  <a:lnTo>
                    <a:pt x="779974" y="196199"/>
                  </a:lnTo>
                  <a:lnTo>
                    <a:pt x="752907" y="158407"/>
                  </a:lnTo>
                  <a:lnTo>
                    <a:pt x="721947" y="123872"/>
                  </a:lnTo>
                  <a:lnTo>
                    <a:pt x="687412" y="92912"/>
                  </a:lnTo>
                  <a:lnTo>
                    <a:pt x="649620" y="65845"/>
                  </a:lnTo>
                  <a:lnTo>
                    <a:pt x="608889" y="42987"/>
                  </a:lnTo>
                  <a:lnTo>
                    <a:pt x="565534" y="24656"/>
                  </a:lnTo>
                  <a:lnTo>
                    <a:pt x="519875" y="11170"/>
                  </a:lnTo>
                  <a:lnTo>
                    <a:pt x="472227" y="2845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78E2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9" name="Google Shape;219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340852" y="2639568"/>
              <a:ext cx="160020" cy="182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5"/>
            <p:cNvSpPr/>
            <p:nvPr/>
          </p:nvSpPr>
          <p:spPr>
            <a:xfrm>
              <a:off x="8031480" y="3169920"/>
              <a:ext cx="1780539" cy="2695575"/>
            </a:xfrm>
            <a:custGeom>
              <a:rect b="b" l="l" r="r" t="t"/>
              <a:pathLst>
                <a:path extrusionOk="0" h="2695575" w="1780540">
                  <a:moveTo>
                    <a:pt x="0" y="2695574"/>
                  </a:moveTo>
                  <a:lnTo>
                    <a:pt x="0" y="0"/>
                  </a:lnTo>
                </a:path>
                <a:path extrusionOk="0" h="2695575" w="1780540">
                  <a:moveTo>
                    <a:pt x="1780031" y="2631376"/>
                  </a:moveTo>
                  <a:lnTo>
                    <a:pt x="1780031" y="1350263"/>
                  </a:lnTo>
                </a:path>
              </a:pathLst>
            </a:custGeom>
            <a:noFill/>
            <a:ln cap="flat" cmpd="sng" w="9525">
              <a:solidFill>
                <a:srgbClr val="072F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1" name="Google Shape;221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738359" y="5806439"/>
              <a:ext cx="147828" cy="147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361688" y="5804916"/>
              <a:ext cx="248412" cy="14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58356" y="5804916"/>
              <a:ext cx="246888" cy="14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830055" y="5804916"/>
              <a:ext cx="248412" cy="14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0829543" y="5804916"/>
              <a:ext cx="246887" cy="1493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5"/>
            <p:cNvSpPr/>
            <p:nvPr/>
          </p:nvSpPr>
          <p:spPr>
            <a:xfrm>
              <a:off x="7865364" y="2564891"/>
              <a:ext cx="306705" cy="248920"/>
            </a:xfrm>
            <a:custGeom>
              <a:rect b="b" l="l" r="r" t="t"/>
              <a:pathLst>
                <a:path extrusionOk="0" h="248919" w="306704">
                  <a:moveTo>
                    <a:pt x="306324" y="71628"/>
                  </a:moveTo>
                  <a:lnTo>
                    <a:pt x="0" y="71628"/>
                  </a:lnTo>
                  <a:lnTo>
                    <a:pt x="0" y="216281"/>
                  </a:lnTo>
                  <a:lnTo>
                    <a:pt x="381" y="220218"/>
                  </a:lnTo>
                  <a:lnTo>
                    <a:pt x="1143" y="223774"/>
                  </a:lnTo>
                  <a:lnTo>
                    <a:pt x="2794" y="226822"/>
                  </a:lnTo>
                  <a:lnTo>
                    <a:pt x="3937" y="229997"/>
                  </a:lnTo>
                  <a:lnTo>
                    <a:pt x="31750" y="248412"/>
                  </a:lnTo>
                  <a:lnTo>
                    <a:pt x="191770" y="248412"/>
                  </a:lnTo>
                  <a:lnTo>
                    <a:pt x="196850" y="235839"/>
                  </a:lnTo>
                  <a:lnTo>
                    <a:pt x="203200" y="225298"/>
                  </a:lnTo>
                  <a:lnTo>
                    <a:pt x="232156" y="199009"/>
                  </a:lnTo>
                  <a:lnTo>
                    <a:pt x="238125" y="196723"/>
                  </a:lnTo>
                  <a:lnTo>
                    <a:pt x="244348" y="193929"/>
                  </a:lnTo>
                  <a:lnTo>
                    <a:pt x="250571" y="192024"/>
                  </a:lnTo>
                  <a:lnTo>
                    <a:pt x="257302" y="190373"/>
                  </a:lnTo>
                  <a:lnTo>
                    <a:pt x="263906" y="189611"/>
                  </a:lnTo>
                  <a:lnTo>
                    <a:pt x="275717" y="189611"/>
                  </a:lnTo>
                  <a:lnTo>
                    <a:pt x="284734" y="190373"/>
                  </a:lnTo>
                  <a:lnTo>
                    <a:pt x="289433" y="191516"/>
                  </a:lnTo>
                  <a:lnTo>
                    <a:pt x="302006" y="195453"/>
                  </a:lnTo>
                  <a:lnTo>
                    <a:pt x="306324" y="197485"/>
                  </a:lnTo>
                  <a:lnTo>
                    <a:pt x="306324" y="71628"/>
                  </a:lnTo>
                  <a:close/>
                </a:path>
                <a:path extrusionOk="0" h="248919" w="306704">
                  <a:moveTo>
                    <a:pt x="306324" y="32258"/>
                  </a:moveTo>
                  <a:lnTo>
                    <a:pt x="305181" y="28321"/>
                  </a:lnTo>
                  <a:lnTo>
                    <a:pt x="304800" y="24765"/>
                  </a:lnTo>
                  <a:lnTo>
                    <a:pt x="304444" y="23876"/>
                  </a:lnTo>
                  <a:lnTo>
                    <a:pt x="295783" y="10414"/>
                  </a:lnTo>
                  <a:lnTo>
                    <a:pt x="293370" y="7620"/>
                  </a:lnTo>
                  <a:lnTo>
                    <a:pt x="290576" y="5969"/>
                  </a:lnTo>
                  <a:lnTo>
                    <a:pt x="287528" y="3937"/>
                  </a:lnTo>
                  <a:lnTo>
                    <a:pt x="284734" y="2413"/>
                  </a:lnTo>
                  <a:lnTo>
                    <a:pt x="281178" y="1143"/>
                  </a:lnTo>
                  <a:lnTo>
                    <a:pt x="278130" y="381"/>
                  </a:lnTo>
                  <a:lnTo>
                    <a:pt x="274574" y="0"/>
                  </a:lnTo>
                  <a:lnTo>
                    <a:pt x="129413" y="0"/>
                  </a:lnTo>
                  <a:lnTo>
                    <a:pt x="129413" y="35941"/>
                  </a:lnTo>
                  <a:lnTo>
                    <a:pt x="129032" y="38354"/>
                  </a:lnTo>
                  <a:lnTo>
                    <a:pt x="120015" y="47498"/>
                  </a:lnTo>
                  <a:lnTo>
                    <a:pt x="115316" y="47498"/>
                  </a:lnTo>
                  <a:lnTo>
                    <a:pt x="112903" y="46609"/>
                  </a:lnTo>
                  <a:lnTo>
                    <a:pt x="111379" y="45466"/>
                  </a:lnTo>
                  <a:lnTo>
                    <a:pt x="109474" y="44323"/>
                  </a:lnTo>
                  <a:lnTo>
                    <a:pt x="108204" y="42291"/>
                  </a:lnTo>
                  <a:lnTo>
                    <a:pt x="106680" y="40259"/>
                  </a:lnTo>
                  <a:lnTo>
                    <a:pt x="106299" y="38354"/>
                  </a:lnTo>
                  <a:lnTo>
                    <a:pt x="105918" y="35941"/>
                  </a:lnTo>
                  <a:lnTo>
                    <a:pt x="106299" y="33147"/>
                  </a:lnTo>
                  <a:lnTo>
                    <a:pt x="106680" y="30734"/>
                  </a:lnTo>
                  <a:lnTo>
                    <a:pt x="108204" y="29083"/>
                  </a:lnTo>
                  <a:lnTo>
                    <a:pt x="109474" y="27178"/>
                  </a:lnTo>
                  <a:lnTo>
                    <a:pt x="111379" y="25527"/>
                  </a:lnTo>
                  <a:lnTo>
                    <a:pt x="112903" y="24765"/>
                  </a:lnTo>
                  <a:lnTo>
                    <a:pt x="115316" y="23876"/>
                  </a:lnTo>
                  <a:lnTo>
                    <a:pt x="120015" y="23876"/>
                  </a:lnTo>
                  <a:lnTo>
                    <a:pt x="129413" y="35941"/>
                  </a:lnTo>
                  <a:lnTo>
                    <a:pt x="129413" y="0"/>
                  </a:lnTo>
                  <a:lnTo>
                    <a:pt x="94107" y="0"/>
                  </a:lnTo>
                  <a:lnTo>
                    <a:pt x="94107" y="33147"/>
                  </a:lnTo>
                  <a:lnTo>
                    <a:pt x="94107" y="38354"/>
                  </a:lnTo>
                  <a:lnTo>
                    <a:pt x="92964" y="40259"/>
                  </a:lnTo>
                  <a:lnTo>
                    <a:pt x="92202" y="42291"/>
                  </a:lnTo>
                  <a:lnTo>
                    <a:pt x="90932" y="44323"/>
                  </a:lnTo>
                  <a:lnTo>
                    <a:pt x="89027" y="45466"/>
                  </a:lnTo>
                  <a:lnTo>
                    <a:pt x="86741" y="46609"/>
                  </a:lnTo>
                  <a:lnTo>
                    <a:pt x="84328" y="47498"/>
                  </a:lnTo>
                  <a:lnTo>
                    <a:pt x="80010" y="47498"/>
                  </a:lnTo>
                  <a:lnTo>
                    <a:pt x="70612" y="35941"/>
                  </a:lnTo>
                  <a:lnTo>
                    <a:pt x="70993" y="33147"/>
                  </a:lnTo>
                  <a:lnTo>
                    <a:pt x="80010" y="23876"/>
                  </a:lnTo>
                  <a:lnTo>
                    <a:pt x="84328" y="23876"/>
                  </a:lnTo>
                  <a:lnTo>
                    <a:pt x="86741" y="24765"/>
                  </a:lnTo>
                  <a:lnTo>
                    <a:pt x="89027" y="25527"/>
                  </a:lnTo>
                  <a:lnTo>
                    <a:pt x="90932" y="27178"/>
                  </a:lnTo>
                  <a:lnTo>
                    <a:pt x="92202" y="29083"/>
                  </a:lnTo>
                  <a:lnTo>
                    <a:pt x="94107" y="33147"/>
                  </a:lnTo>
                  <a:lnTo>
                    <a:pt x="94107" y="0"/>
                  </a:lnTo>
                  <a:lnTo>
                    <a:pt x="58420" y="0"/>
                  </a:lnTo>
                  <a:lnTo>
                    <a:pt x="58420" y="33147"/>
                  </a:lnTo>
                  <a:lnTo>
                    <a:pt x="58420" y="38354"/>
                  </a:lnTo>
                  <a:lnTo>
                    <a:pt x="57658" y="40259"/>
                  </a:lnTo>
                  <a:lnTo>
                    <a:pt x="56896" y="42291"/>
                  </a:lnTo>
                  <a:lnTo>
                    <a:pt x="55245" y="44323"/>
                  </a:lnTo>
                  <a:lnTo>
                    <a:pt x="53721" y="45466"/>
                  </a:lnTo>
                  <a:lnTo>
                    <a:pt x="51816" y="46609"/>
                  </a:lnTo>
                  <a:lnTo>
                    <a:pt x="49403" y="47498"/>
                  </a:lnTo>
                  <a:lnTo>
                    <a:pt x="44323" y="47498"/>
                  </a:lnTo>
                  <a:lnTo>
                    <a:pt x="36449" y="40259"/>
                  </a:lnTo>
                  <a:lnTo>
                    <a:pt x="35306" y="38354"/>
                  </a:lnTo>
                  <a:lnTo>
                    <a:pt x="35306" y="33147"/>
                  </a:lnTo>
                  <a:lnTo>
                    <a:pt x="37211" y="29083"/>
                  </a:lnTo>
                  <a:lnTo>
                    <a:pt x="38481" y="27178"/>
                  </a:lnTo>
                  <a:lnTo>
                    <a:pt x="40386" y="25527"/>
                  </a:lnTo>
                  <a:lnTo>
                    <a:pt x="42418" y="24765"/>
                  </a:lnTo>
                  <a:lnTo>
                    <a:pt x="44323" y="23876"/>
                  </a:lnTo>
                  <a:lnTo>
                    <a:pt x="49403" y="23876"/>
                  </a:lnTo>
                  <a:lnTo>
                    <a:pt x="51816" y="24765"/>
                  </a:lnTo>
                  <a:lnTo>
                    <a:pt x="58420" y="33147"/>
                  </a:lnTo>
                  <a:lnTo>
                    <a:pt x="58420" y="0"/>
                  </a:lnTo>
                  <a:lnTo>
                    <a:pt x="31750" y="0"/>
                  </a:lnTo>
                  <a:lnTo>
                    <a:pt x="28194" y="381"/>
                  </a:lnTo>
                  <a:lnTo>
                    <a:pt x="24765" y="1143"/>
                  </a:lnTo>
                  <a:lnTo>
                    <a:pt x="21209" y="2413"/>
                  </a:lnTo>
                  <a:lnTo>
                    <a:pt x="18034" y="3937"/>
                  </a:lnTo>
                  <a:lnTo>
                    <a:pt x="15240" y="5969"/>
                  </a:lnTo>
                  <a:lnTo>
                    <a:pt x="12573" y="7620"/>
                  </a:lnTo>
                  <a:lnTo>
                    <a:pt x="10541" y="10414"/>
                  </a:lnTo>
                  <a:lnTo>
                    <a:pt x="7874" y="12827"/>
                  </a:lnTo>
                  <a:lnTo>
                    <a:pt x="5842" y="15494"/>
                  </a:lnTo>
                  <a:lnTo>
                    <a:pt x="3937" y="18288"/>
                  </a:lnTo>
                  <a:lnTo>
                    <a:pt x="2794" y="21590"/>
                  </a:lnTo>
                  <a:lnTo>
                    <a:pt x="1143" y="24765"/>
                  </a:lnTo>
                  <a:lnTo>
                    <a:pt x="381" y="28321"/>
                  </a:lnTo>
                  <a:lnTo>
                    <a:pt x="0" y="32258"/>
                  </a:lnTo>
                  <a:lnTo>
                    <a:pt x="0" y="59436"/>
                  </a:lnTo>
                  <a:lnTo>
                    <a:pt x="306324" y="59436"/>
                  </a:lnTo>
                  <a:lnTo>
                    <a:pt x="306324" y="47498"/>
                  </a:lnTo>
                  <a:lnTo>
                    <a:pt x="306324" y="32258"/>
                  </a:lnTo>
                  <a:close/>
                </a:path>
              </a:pathLst>
            </a:custGeom>
            <a:solidFill>
              <a:srgbClr val="072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7" name="Google Shape;227;p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077200" y="2775204"/>
              <a:ext cx="118872" cy="121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5"/>
            <p:cNvSpPr/>
            <p:nvPr/>
          </p:nvSpPr>
          <p:spPr>
            <a:xfrm>
              <a:off x="981456" y="2601467"/>
              <a:ext cx="2527300" cy="1583690"/>
            </a:xfrm>
            <a:custGeom>
              <a:rect b="b" l="l" r="r" t="t"/>
              <a:pathLst>
                <a:path extrusionOk="0" h="1583689" w="2527300">
                  <a:moveTo>
                    <a:pt x="281940" y="1359408"/>
                  </a:moveTo>
                  <a:lnTo>
                    <a:pt x="0" y="1359408"/>
                  </a:lnTo>
                  <a:lnTo>
                    <a:pt x="0" y="1477518"/>
                  </a:lnTo>
                  <a:lnTo>
                    <a:pt x="774" y="1485011"/>
                  </a:lnTo>
                  <a:lnTo>
                    <a:pt x="1955" y="1488186"/>
                  </a:lnTo>
                  <a:lnTo>
                    <a:pt x="2730" y="1491742"/>
                  </a:lnTo>
                  <a:lnTo>
                    <a:pt x="4686" y="1494409"/>
                  </a:lnTo>
                  <a:lnTo>
                    <a:pt x="6248" y="1497584"/>
                  </a:lnTo>
                  <a:lnTo>
                    <a:pt x="8204" y="1500378"/>
                  </a:lnTo>
                  <a:lnTo>
                    <a:pt x="13271" y="1505077"/>
                  </a:lnTo>
                  <a:lnTo>
                    <a:pt x="18745" y="1509014"/>
                  </a:lnTo>
                  <a:lnTo>
                    <a:pt x="24993" y="1511808"/>
                  </a:lnTo>
                  <a:lnTo>
                    <a:pt x="31635" y="1513332"/>
                  </a:lnTo>
                  <a:lnTo>
                    <a:pt x="246405" y="1513332"/>
                  </a:lnTo>
                  <a:lnTo>
                    <a:pt x="250304" y="1513332"/>
                  </a:lnTo>
                  <a:lnTo>
                    <a:pt x="253822" y="1512189"/>
                  </a:lnTo>
                  <a:lnTo>
                    <a:pt x="256946" y="1511808"/>
                  </a:lnTo>
                  <a:lnTo>
                    <a:pt x="263194" y="1509014"/>
                  </a:lnTo>
                  <a:lnTo>
                    <a:pt x="268668" y="1505077"/>
                  </a:lnTo>
                  <a:lnTo>
                    <a:pt x="273735" y="1500378"/>
                  </a:lnTo>
                  <a:lnTo>
                    <a:pt x="276085" y="1497584"/>
                  </a:lnTo>
                  <a:lnTo>
                    <a:pt x="277253" y="1494409"/>
                  </a:lnTo>
                  <a:lnTo>
                    <a:pt x="279209" y="1491742"/>
                  </a:lnTo>
                  <a:lnTo>
                    <a:pt x="281546" y="1481074"/>
                  </a:lnTo>
                  <a:lnTo>
                    <a:pt x="281940" y="1477518"/>
                  </a:lnTo>
                  <a:lnTo>
                    <a:pt x="281940" y="1359408"/>
                  </a:lnTo>
                  <a:close/>
                </a:path>
                <a:path extrusionOk="0" h="1583689" w="2527300">
                  <a:moveTo>
                    <a:pt x="281940" y="1340104"/>
                  </a:moveTo>
                  <a:lnTo>
                    <a:pt x="278714" y="1322324"/>
                  </a:lnTo>
                  <a:lnTo>
                    <a:pt x="277253" y="1320038"/>
                  </a:lnTo>
                  <a:lnTo>
                    <a:pt x="265925" y="1307846"/>
                  </a:lnTo>
                  <a:lnTo>
                    <a:pt x="263194" y="1305814"/>
                  </a:lnTo>
                  <a:lnTo>
                    <a:pt x="246405" y="1301496"/>
                  </a:lnTo>
                  <a:lnTo>
                    <a:pt x="102704" y="1301496"/>
                  </a:lnTo>
                  <a:lnTo>
                    <a:pt x="102704" y="1329055"/>
                  </a:lnTo>
                  <a:lnTo>
                    <a:pt x="102603" y="1333373"/>
                  </a:lnTo>
                  <a:lnTo>
                    <a:pt x="94107" y="1340104"/>
                  </a:lnTo>
                  <a:lnTo>
                    <a:pt x="94107" y="1339723"/>
                  </a:lnTo>
                  <a:lnTo>
                    <a:pt x="92163" y="1339723"/>
                  </a:lnTo>
                  <a:lnTo>
                    <a:pt x="90601" y="1339342"/>
                  </a:lnTo>
                  <a:lnTo>
                    <a:pt x="89039" y="1338072"/>
                  </a:lnTo>
                  <a:lnTo>
                    <a:pt x="87858" y="1337310"/>
                  </a:lnTo>
                  <a:lnTo>
                    <a:pt x="86690" y="1336167"/>
                  </a:lnTo>
                  <a:lnTo>
                    <a:pt x="85915" y="1334516"/>
                  </a:lnTo>
                  <a:lnTo>
                    <a:pt x="85521" y="1332992"/>
                  </a:lnTo>
                  <a:lnTo>
                    <a:pt x="85128" y="1330960"/>
                  </a:lnTo>
                  <a:lnTo>
                    <a:pt x="85521" y="1329055"/>
                  </a:lnTo>
                  <a:lnTo>
                    <a:pt x="92163" y="1322324"/>
                  </a:lnTo>
                  <a:lnTo>
                    <a:pt x="96062" y="1322324"/>
                  </a:lnTo>
                  <a:lnTo>
                    <a:pt x="102704" y="1329055"/>
                  </a:lnTo>
                  <a:lnTo>
                    <a:pt x="102704" y="1301496"/>
                  </a:lnTo>
                  <a:lnTo>
                    <a:pt x="79273" y="1301496"/>
                  </a:lnTo>
                  <a:lnTo>
                    <a:pt x="79273" y="1329055"/>
                  </a:lnTo>
                  <a:lnTo>
                    <a:pt x="79171" y="1333373"/>
                  </a:lnTo>
                  <a:lnTo>
                    <a:pt x="78879" y="1334516"/>
                  </a:lnTo>
                  <a:lnTo>
                    <a:pt x="76923" y="1337310"/>
                  </a:lnTo>
                  <a:lnTo>
                    <a:pt x="75755" y="1338072"/>
                  </a:lnTo>
                  <a:lnTo>
                    <a:pt x="74193" y="1339342"/>
                  </a:lnTo>
                  <a:lnTo>
                    <a:pt x="72237" y="1339723"/>
                  </a:lnTo>
                  <a:lnTo>
                    <a:pt x="70675" y="1340104"/>
                  </a:lnTo>
                  <a:lnTo>
                    <a:pt x="70675" y="1339723"/>
                  </a:lnTo>
                  <a:lnTo>
                    <a:pt x="68732" y="1339723"/>
                  </a:lnTo>
                  <a:lnTo>
                    <a:pt x="66776" y="1339342"/>
                  </a:lnTo>
                  <a:lnTo>
                    <a:pt x="65608" y="1338072"/>
                  </a:lnTo>
                  <a:lnTo>
                    <a:pt x="64427" y="1337310"/>
                  </a:lnTo>
                  <a:lnTo>
                    <a:pt x="63258" y="1336167"/>
                  </a:lnTo>
                  <a:lnTo>
                    <a:pt x="62484" y="1334516"/>
                  </a:lnTo>
                  <a:lnTo>
                    <a:pt x="62179" y="1333373"/>
                  </a:lnTo>
                  <a:lnTo>
                    <a:pt x="62090" y="1329055"/>
                  </a:lnTo>
                  <a:lnTo>
                    <a:pt x="62484" y="1327531"/>
                  </a:lnTo>
                  <a:lnTo>
                    <a:pt x="63258" y="1325880"/>
                  </a:lnTo>
                  <a:lnTo>
                    <a:pt x="65608" y="1323594"/>
                  </a:lnTo>
                  <a:lnTo>
                    <a:pt x="66776" y="1322705"/>
                  </a:lnTo>
                  <a:lnTo>
                    <a:pt x="68732" y="1322324"/>
                  </a:lnTo>
                  <a:lnTo>
                    <a:pt x="72237" y="1322324"/>
                  </a:lnTo>
                  <a:lnTo>
                    <a:pt x="79273" y="1329055"/>
                  </a:lnTo>
                  <a:lnTo>
                    <a:pt x="79273" y="1301496"/>
                  </a:lnTo>
                  <a:lnTo>
                    <a:pt x="56235" y="1301496"/>
                  </a:lnTo>
                  <a:lnTo>
                    <a:pt x="56235" y="1330960"/>
                  </a:lnTo>
                  <a:lnTo>
                    <a:pt x="55841" y="1332992"/>
                  </a:lnTo>
                  <a:lnTo>
                    <a:pt x="55054" y="1334516"/>
                  </a:lnTo>
                  <a:lnTo>
                    <a:pt x="54279" y="1336167"/>
                  </a:lnTo>
                  <a:lnTo>
                    <a:pt x="53492" y="1337310"/>
                  </a:lnTo>
                  <a:lnTo>
                    <a:pt x="51930" y="1338072"/>
                  </a:lnTo>
                  <a:lnTo>
                    <a:pt x="50761" y="1339342"/>
                  </a:lnTo>
                  <a:lnTo>
                    <a:pt x="48806" y="1339723"/>
                  </a:lnTo>
                  <a:lnTo>
                    <a:pt x="47244" y="1340104"/>
                  </a:lnTo>
                  <a:lnTo>
                    <a:pt x="47244" y="1339723"/>
                  </a:lnTo>
                  <a:lnTo>
                    <a:pt x="45300" y="1339723"/>
                  </a:lnTo>
                  <a:lnTo>
                    <a:pt x="43738" y="1339342"/>
                  </a:lnTo>
                  <a:lnTo>
                    <a:pt x="42176" y="1338072"/>
                  </a:lnTo>
                  <a:lnTo>
                    <a:pt x="40614" y="1337310"/>
                  </a:lnTo>
                  <a:lnTo>
                    <a:pt x="39827" y="1336167"/>
                  </a:lnTo>
                  <a:lnTo>
                    <a:pt x="39052" y="1334516"/>
                  </a:lnTo>
                  <a:lnTo>
                    <a:pt x="38747" y="1333373"/>
                  </a:lnTo>
                  <a:lnTo>
                    <a:pt x="38658" y="1329055"/>
                  </a:lnTo>
                  <a:lnTo>
                    <a:pt x="39052" y="1327531"/>
                  </a:lnTo>
                  <a:lnTo>
                    <a:pt x="45300" y="1322324"/>
                  </a:lnTo>
                  <a:lnTo>
                    <a:pt x="48806" y="1322324"/>
                  </a:lnTo>
                  <a:lnTo>
                    <a:pt x="50761" y="1322705"/>
                  </a:lnTo>
                  <a:lnTo>
                    <a:pt x="51930" y="1323594"/>
                  </a:lnTo>
                  <a:lnTo>
                    <a:pt x="53492" y="1324737"/>
                  </a:lnTo>
                  <a:lnTo>
                    <a:pt x="54279" y="1325880"/>
                  </a:lnTo>
                  <a:lnTo>
                    <a:pt x="55054" y="1327912"/>
                  </a:lnTo>
                  <a:lnTo>
                    <a:pt x="55841" y="1329055"/>
                  </a:lnTo>
                  <a:lnTo>
                    <a:pt x="56235" y="1330960"/>
                  </a:lnTo>
                  <a:lnTo>
                    <a:pt x="56235" y="1301496"/>
                  </a:lnTo>
                  <a:lnTo>
                    <a:pt x="35140" y="1301496"/>
                  </a:lnTo>
                  <a:lnTo>
                    <a:pt x="31635" y="1301877"/>
                  </a:lnTo>
                  <a:lnTo>
                    <a:pt x="16014" y="1307846"/>
                  </a:lnTo>
                  <a:lnTo>
                    <a:pt x="13271" y="1309751"/>
                  </a:lnTo>
                  <a:lnTo>
                    <a:pt x="10541" y="1311783"/>
                  </a:lnTo>
                  <a:lnTo>
                    <a:pt x="8204" y="1314450"/>
                  </a:lnTo>
                  <a:lnTo>
                    <a:pt x="6248" y="1317244"/>
                  </a:lnTo>
                  <a:lnTo>
                    <a:pt x="4686" y="1320038"/>
                  </a:lnTo>
                  <a:lnTo>
                    <a:pt x="2730" y="1323086"/>
                  </a:lnTo>
                  <a:lnTo>
                    <a:pt x="1955" y="1326261"/>
                  </a:lnTo>
                  <a:lnTo>
                    <a:pt x="774" y="1329436"/>
                  </a:lnTo>
                  <a:lnTo>
                    <a:pt x="266" y="1334516"/>
                  </a:lnTo>
                  <a:lnTo>
                    <a:pt x="76" y="1336167"/>
                  </a:lnTo>
                  <a:lnTo>
                    <a:pt x="0" y="1348740"/>
                  </a:lnTo>
                  <a:lnTo>
                    <a:pt x="281940" y="1348740"/>
                  </a:lnTo>
                  <a:lnTo>
                    <a:pt x="281940" y="1340104"/>
                  </a:lnTo>
                  <a:close/>
                </a:path>
                <a:path extrusionOk="0" h="1583689" w="2527300">
                  <a:moveTo>
                    <a:pt x="316992" y="1362202"/>
                  </a:moveTo>
                  <a:lnTo>
                    <a:pt x="316611" y="1359027"/>
                  </a:lnTo>
                  <a:lnTo>
                    <a:pt x="316611" y="1356360"/>
                  </a:lnTo>
                  <a:lnTo>
                    <a:pt x="315087" y="1350518"/>
                  </a:lnTo>
                  <a:lnTo>
                    <a:pt x="313055" y="1345438"/>
                  </a:lnTo>
                  <a:lnTo>
                    <a:pt x="310007" y="1340358"/>
                  </a:lnTo>
                  <a:lnTo>
                    <a:pt x="306070" y="1336421"/>
                  </a:lnTo>
                  <a:lnTo>
                    <a:pt x="302133" y="1332103"/>
                  </a:lnTo>
                  <a:lnTo>
                    <a:pt x="297434" y="1329309"/>
                  </a:lnTo>
                  <a:lnTo>
                    <a:pt x="292862" y="1327404"/>
                  </a:lnTo>
                  <a:lnTo>
                    <a:pt x="293624" y="1336802"/>
                  </a:lnTo>
                  <a:lnTo>
                    <a:pt x="293624" y="1477645"/>
                  </a:lnTo>
                  <a:lnTo>
                    <a:pt x="292862" y="1487424"/>
                  </a:lnTo>
                  <a:lnTo>
                    <a:pt x="291211" y="1491615"/>
                  </a:lnTo>
                  <a:lnTo>
                    <a:pt x="290068" y="1496314"/>
                  </a:lnTo>
                  <a:lnTo>
                    <a:pt x="260413" y="1522603"/>
                  </a:lnTo>
                  <a:lnTo>
                    <a:pt x="251434" y="1524889"/>
                  </a:lnTo>
                  <a:lnTo>
                    <a:pt x="35267" y="1524889"/>
                  </a:lnTo>
                  <a:lnTo>
                    <a:pt x="30594" y="1524127"/>
                  </a:lnTo>
                  <a:lnTo>
                    <a:pt x="25908" y="1523746"/>
                  </a:lnTo>
                  <a:lnTo>
                    <a:pt x="57124" y="1548384"/>
                  </a:lnTo>
                  <a:lnTo>
                    <a:pt x="280314" y="1548384"/>
                  </a:lnTo>
                  <a:lnTo>
                    <a:pt x="313817" y="1525651"/>
                  </a:lnTo>
                  <a:lnTo>
                    <a:pt x="316992" y="1511173"/>
                  </a:lnTo>
                  <a:lnTo>
                    <a:pt x="316992" y="1362202"/>
                  </a:lnTo>
                  <a:close/>
                </a:path>
                <a:path extrusionOk="0" h="1583689" w="2527300">
                  <a:moveTo>
                    <a:pt x="353568" y="1396873"/>
                  </a:moveTo>
                  <a:lnTo>
                    <a:pt x="330454" y="1362456"/>
                  </a:lnTo>
                  <a:lnTo>
                    <a:pt x="330454" y="1511046"/>
                  </a:lnTo>
                  <a:lnTo>
                    <a:pt x="330073" y="1516126"/>
                  </a:lnTo>
                  <a:lnTo>
                    <a:pt x="329311" y="1520825"/>
                  </a:lnTo>
                  <a:lnTo>
                    <a:pt x="326517" y="1530223"/>
                  </a:lnTo>
                  <a:lnTo>
                    <a:pt x="324612" y="1534541"/>
                  </a:lnTo>
                  <a:lnTo>
                    <a:pt x="321818" y="1538097"/>
                  </a:lnTo>
                  <a:lnTo>
                    <a:pt x="319151" y="1542415"/>
                  </a:lnTo>
                  <a:lnTo>
                    <a:pt x="281876" y="1559941"/>
                  </a:lnTo>
                  <a:lnTo>
                    <a:pt x="62484" y="1559941"/>
                  </a:lnTo>
                  <a:lnTo>
                    <a:pt x="64439" y="1565021"/>
                  </a:lnTo>
                  <a:lnTo>
                    <a:pt x="96177" y="1583436"/>
                  </a:lnTo>
                  <a:lnTo>
                    <a:pt x="317500" y="1583436"/>
                  </a:lnTo>
                  <a:lnTo>
                    <a:pt x="324612" y="1582674"/>
                  </a:lnTo>
                  <a:lnTo>
                    <a:pt x="328041" y="1581912"/>
                  </a:lnTo>
                  <a:lnTo>
                    <a:pt x="331216" y="1580261"/>
                  </a:lnTo>
                  <a:lnTo>
                    <a:pt x="334772" y="1579118"/>
                  </a:lnTo>
                  <a:lnTo>
                    <a:pt x="337947" y="1577213"/>
                  </a:lnTo>
                  <a:lnTo>
                    <a:pt x="343408" y="1572514"/>
                  </a:lnTo>
                  <a:lnTo>
                    <a:pt x="345313" y="1569720"/>
                  </a:lnTo>
                  <a:lnTo>
                    <a:pt x="347726" y="1567053"/>
                  </a:lnTo>
                  <a:lnTo>
                    <a:pt x="349631" y="1563878"/>
                  </a:lnTo>
                  <a:lnTo>
                    <a:pt x="350774" y="1560703"/>
                  </a:lnTo>
                  <a:lnTo>
                    <a:pt x="352425" y="1557274"/>
                  </a:lnTo>
                  <a:lnTo>
                    <a:pt x="353187" y="1553718"/>
                  </a:lnTo>
                  <a:lnTo>
                    <a:pt x="353568" y="1549781"/>
                  </a:lnTo>
                  <a:lnTo>
                    <a:pt x="353568" y="1396873"/>
                  </a:lnTo>
                  <a:close/>
                </a:path>
                <a:path extrusionOk="0" h="1583689" w="2527300">
                  <a:moveTo>
                    <a:pt x="2439924" y="90424"/>
                  </a:moveTo>
                  <a:lnTo>
                    <a:pt x="2439416" y="88392"/>
                  </a:lnTo>
                  <a:lnTo>
                    <a:pt x="2438019" y="86995"/>
                  </a:lnTo>
                  <a:lnTo>
                    <a:pt x="2435987" y="85725"/>
                  </a:lnTo>
                  <a:lnTo>
                    <a:pt x="2434082" y="85344"/>
                  </a:lnTo>
                  <a:lnTo>
                    <a:pt x="2360422" y="85344"/>
                  </a:lnTo>
                  <a:lnTo>
                    <a:pt x="2358009" y="85725"/>
                  </a:lnTo>
                  <a:lnTo>
                    <a:pt x="2356485" y="86995"/>
                  </a:lnTo>
                  <a:lnTo>
                    <a:pt x="2355088" y="88392"/>
                  </a:lnTo>
                  <a:lnTo>
                    <a:pt x="2354580" y="90424"/>
                  </a:lnTo>
                  <a:lnTo>
                    <a:pt x="2355088" y="92964"/>
                  </a:lnTo>
                  <a:lnTo>
                    <a:pt x="2356485" y="94361"/>
                  </a:lnTo>
                  <a:lnTo>
                    <a:pt x="2358009" y="95631"/>
                  </a:lnTo>
                  <a:lnTo>
                    <a:pt x="2360422" y="96012"/>
                  </a:lnTo>
                  <a:lnTo>
                    <a:pt x="2434082" y="96012"/>
                  </a:lnTo>
                  <a:lnTo>
                    <a:pt x="2435987" y="95631"/>
                  </a:lnTo>
                  <a:lnTo>
                    <a:pt x="2438019" y="94361"/>
                  </a:lnTo>
                  <a:lnTo>
                    <a:pt x="2439416" y="92964"/>
                  </a:lnTo>
                  <a:lnTo>
                    <a:pt x="2439924" y="90424"/>
                  </a:lnTo>
                  <a:close/>
                </a:path>
                <a:path extrusionOk="0" h="1583689" w="2527300">
                  <a:moveTo>
                    <a:pt x="2526792" y="5461"/>
                  </a:moveTo>
                  <a:lnTo>
                    <a:pt x="2526284" y="3429"/>
                  </a:lnTo>
                  <a:lnTo>
                    <a:pt x="2525268" y="1524"/>
                  </a:lnTo>
                  <a:lnTo>
                    <a:pt x="2523363" y="508"/>
                  </a:lnTo>
                  <a:lnTo>
                    <a:pt x="2520950" y="0"/>
                  </a:lnTo>
                  <a:lnTo>
                    <a:pt x="2479929" y="0"/>
                  </a:lnTo>
                  <a:lnTo>
                    <a:pt x="2479929" y="34925"/>
                  </a:lnTo>
                  <a:lnTo>
                    <a:pt x="2491613" y="34925"/>
                  </a:lnTo>
                  <a:lnTo>
                    <a:pt x="2491613" y="236855"/>
                  </a:lnTo>
                  <a:lnTo>
                    <a:pt x="2315464" y="236855"/>
                  </a:lnTo>
                  <a:lnTo>
                    <a:pt x="2315464" y="34925"/>
                  </a:lnTo>
                  <a:lnTo>
                    <a:pt x="2327262" y="34925"/>
                  </a:lnTo>
                  <a:lnTo>
                    <a:pt x="2327262" y="0"/>
                  </a:lnTo>
                  <a:lnTo>
                    <a:pt x="2285746" y="0"/>
                  </a:lnTo>
                  <a:lnTo>
                    <a:pt x="2283333" y="508"/>
                  </a:lnTo>
                  <a:lnTo>
                    <a:pt x="2281809" y="1524"/>
                  </a:lnTo>
                  <a:lnTo>
                    <a:pt x="2280399" y="3429"/>
                  </a:lnTo>
                  <a:lnTo>
                    <a:pt x="2279904" y="5461"/>
                  </a:lnTo>
                  <a:lnTo>
                    <a:pt x="2279904" y="246761"/>
                  </a:lnTo>
                  <a:lnTo>
                    <a:pt x="2280920" y="253111"/>
                  </a:lnTo>
                  <a:lnTo>
                    <a:pt x="2282812" y="258572"/>
                  </a:lnTo>
                  <a:lnTo>
                    <a:pt x="2287270" y="264922"/>
                  </a:lnTo>
                  <a:lnTo>
                    <a:pt x="2289683" y="266827"/>
                  </a:lnTo>
                  <a:lnTo>
                    <a:pt x="2291588" y="268859"/>
                  </a:lnTo>
                  <a:lnTo>
                    <a:pt x="2294001" y="269875"/>
                  </a:lnTo>
                  <a:lnTo>
                    <a:pt x="2299449" y="271780"/>
                  </a:lnTo>
                  <a:lnTo>
                    <a:pt x="2305799" y="272796"/>
                  </a:lnTo>
                  <a:lnTo>
                    <a:pt x="2473071" y="272796"/>
                  </a:lnTo>
                  <a:lnTo>
                    <a:pt x="2479421" y="250698"/>
                  </a:lnTo>
                  <a:lnTo>
                    <a:pt x="2480437" y="249174"/>
                  </a:lnTo>
                  <a:lnTo>
                    <a:pt x="2526792" y="201930"/>
                  </a:lnTo>
                  <a:lnTo>
                    <a:pt x="2526792" y="5461"/>
                  </a:lnTo>
                  <a:close/>
                </a:path>
              </a:pathLst>
            </a:custGeom>
            <a:solidFill>
              <a:srgbClr val="072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9" name="Google Shape;229;p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319272" y="2554224"/>
              <a:ext cx="129539" cy="102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456432" y="2750820"/>
              <a:ext cx="160019" cy="156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5"/>
            <p:cNvSpPr/>
            <p:nvPr/>
          </p:nvSpPr>
          <p:spPr>
            <a:xfrm>
              <a:off x="3336036" y="2721863"/>
              <a:ext cx="85725" cy="82550"/>
            </a:xfrm>
            <a:custGeom>
              <a:rect b="b" l="l" r="r" t="t"/>
              <a:pathLst>
                <a:path extrusionOk="0" h="82550" w="85725">
                  <a:moveTo>
                    <a:pt x="56388" y="76200"/>
                  </a:moveTo>
                  <a:lnTo>
                    <a:pt x="55880" y="74168"/>
                  </a:lnTo>
                  <a:lnTo>
                    <a:pt x="54864" y="71628"/>
                  </a:lnTo>
                  <a:lnTo>
                    <a:pt x="52959" y="70612"/>
                  </a:lnTo>
                  <a:lnTo>
                    <a:pt x="50546" y="70104"/>
                  </a:lnTo>
                  <a:lnTo>
                    <a:pt x="5842" y="70104"/>
                  </a:lnTo>
                  <a:lnTo>
                    <a:pt x="3429" y="70612"/>
                  </a:lnTo>
                  <a:lnTo>
                    <a:pt x="1905" y="71628"/>
                  </a:lnTo>
                  <a:lnTo>
                    <a:pt x="508" y="74168"/>
                  </a:lnTo>
                  <a:lnTo>
                    <a:pt x="0" y="76200"/>
                  </a:lnTo>
                  <a:lnTo>
                    <a:pt x="508" y="78740"/>
                  </a:lnTo>
                  <a:lnTo>
                    <a:pt x="1905" y="80772"/>
                  </a:lnTo>
                  <a:lnTo>
                    <a:pt x="3429" y="81788"/>
                  </a:lnTo>
                  <a:lnTo>
                    <a:pt x="5842" y="82296"/>
                  </a:lnTo>
                  <a:lnTo>
                    <a:pt x="50546" y="82296"/>
                  </a:lnTo>
                  <a:lnTo>
                    <a:pt x="52959" y="81788"/>
                  </a:lnTo>
                  <a:lnTo>
                    <a:pt x="54864" y="80772"/>
                  </a:lnTo>
                  <a:lnTo>
                    <a:pt x="55880" y="78740"/>
                  </a:lnTo>
                  <a:lnTo>
                    <a:pt x="56388" y="76200"/>
                  </a:lnTo>
                  <a:close/>
                </a:path>
                <a:path extrusionOk="0" h="82550" w="85725">
                  <a:moveTo>
                    <a:pt x="85344" y="40894"/>
                  </a:moveTo>
                  <a:lnTo>
                    <a:pt x="84836" y="38735"/>
                  </a:lnTo>
                  <a:lnTo>
                    <a:pt x="83439" y="36703"/>
                  </a:lnTo>
                  <a:lnTo>
                    <a:pt x="81407" y="35560"/>
                  </a:lnTo>
                  <a:lnTo>
                    <a:pt x="79502" y="35052"/>
                  </a:lnTo>
                  <a:lnTo>
                    <a:pt x="5842" y="35052"/>
                  </a:lnTo>
                  <a:lnTo>
                    <a:pt x="3429" y="35560"/>
                  </a:lnTo>
                  <a:lnTo>
                    <a:pt x="1905" y="36703"/>
                  </a:lnTo>
                  <a:lnTo>
                    <a:pt x="508" y="38735"/>
                  </a:lnTo>
                  <a:lnTo>
                    <a:pt x="0" y="40894"/>
                  </a:lnTo>
                  <a:lnTo>
                    <a:pt x="508" y="43561"/>
                  </a:lnTo>
                  <a:lnTo>
                    <a:pt x="1905" y="45593"/>
                  </a:lnTo>
                  <a:lnTo>
                    <a:pt x="3429" y="46736"/>
                  </a:lnTo>
                  <a:lnTo>
                    <a:pt x="5842" y="47244"/>
                  </a:lnTo>
                  <a:lnTo>
                    <a:pt x="79502" y="47244"/>
                  </a:lnTo>
                  <a:lnTo>
                    <a:pt x="81407" y="46736"/>
                  </a:lnTo>
                  <a:lnTo>
                    <a:pt x="83439" y="45593"/>
                  </a:lnTo>
                  <a:lnTo>
                    <a:pt x="84836" y="43561"/>
                  </a:lnTo>
                  <a:lnTo>
                    <a:pt x="85344" y="40894"/>
                  </a:lnTo>
                  <a:close/>
                </a:path>
                <a:path extrusionOk="0" h="82550" w="85725">
                  <a:moveTo>
                    <a:pt x="85344" y="5588"/>
                  </a:moveTo>
                  <a:lnTo>
                    <a:pt x="84836" y="3302"/>
                  </a:lnTo>
                  <a:lnTo>
                    <a:pt x="83439" y="1397"/>
                  </a:lnTo>
                  <a:lnTo>
                    <a:pt x="81407" y="508"/>
                  </a:lnTo>
                  <a:lnTo>
                    <a:pt x="79502" y="0"/>
                  </a:lnTo>
                  <a:lnTo>
                    <a:pt x="5842" y="0"/>
                  </a:lnTo>
                  <a:lnTo>
                    <a:pt x="3429" y="508"/>
                  </a:lnTo>
                  <a:lnTo>
                    <a:pt x="1905" y="1397"/>
                  </a:lnTo>
                  <a:lnTo>
                    <a:pt x="508" y="3302"/>
                  </a:lnTo>
                  <a:lnTo>
                    <a:pt x="0" y="5588"/>
                  </a:lnTo>
                  <a:lnTo>
                    <a:pt x="508" y="7366"/>
                  </a:lnTo>
                  <a:lnTo>
                    <a:pt x="1905" y="9271"/>
                  </a:lnTo>
                  <a:lnTo>
                    <a:pt x="3429" y="10668"/>
                  </a:lnTo>
                  <a:lnTo>
                    <a:pt x="81407" y="10668"/>
                  </a:lnTo>
                  <a:lnTo>
                    <a:pt x="83439" y="9271"/>
                  </a:lnTo>
                  <a:lnTo>
                    <a:pt x="84836" y="7366"/>
                  </a:lnTo>
                  <a:lnTo>
                    <a:pt x="85344" y="5588"/>
                  </a:lnTo>
                  <a:close/>
                </a:path>
              </a:pathLst>
            </a:custGeom>
            <a:solidFill>
              <a:srgbClr val="072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327903" y="3621024"/>
              <a:ext cx="845819" cy="845819"/>
            </a:xfrm>
            <a:custGeom>
              <a:rect b="b" l="l" r="r" t="t"/>
              <a:pathLst>
                <a:path extrusionOk="0" h="845820" w="845820">
                  <a:moveTo>
                    <a:pt x="422910" y="0"/>
                  </a:moveTo>
                  <a:lnTo>
                    <a:pt x="373592" y="2845"/>
                  </a:lnTo>
                  <a:lnTo>
                    <a:pt x="325944" y="11170"/>
                  </a:lnTo>
                  <a:lnTo>
                    <a:pt x="280285" y="24656"/>
                  </a:lnTo>
                  <a:lnTo>
                    <a:pt x="236930" y="42987"/>
                  </a:lnTo>
                  <a:lnTo>
                    <a:pt x="196199" y="65845"/>
                  </a:lnTo>
                  <a:lnTo>
                    <a:pt x="158407" y="92912"/>
                  </a:lnTo>
                  <a:lnTo>
                    <a:pt x="123872" y="123872"/>
                  </a:lnTo>
                  <a:lnTo>
                    <a:pt x="92912" y="158407"/>
                  </a:lnTo>
                  <a:lnTo>
                    <a:pt x="65845" y="196199"/>
                  </a:lnTo>
                  <a:lnTo>
                    <a:pt x="42987" y="236930"/>
                  </a:lnTo>
                  <a:lnTo>
                    <a:pt x="24656" y="280285"/>
                  </a:lnTo>
                  <a:lnTo>
                    <a:pt x="11170" y="325944"/>
                  </a:lnTo>
                  <a:lnTo>
                    <a:pt x="2845" y="373592"/>
                  </a:lnTo>
                  <a:lnTo>
                    <a:pt x="0" y="422909"/>
                  </a:lnTo>
                  <a:lnTo>
                    <a:pt x="2845" y="472227"/>
                  </a:lnTo>
                  <a:lnTo>
                    <a:pt x="11170" y="519875"/>
                  </a:lnTo>
                  <a:lnTo>
                    <a:pt x="24656" y="565534"/>
                  </a:lnTo>
                  <a:lnTo>
                    <a:pt x="42987" y="608889"/>
                  </a:lnTo>
                  <a:lnTo>
                    <a:pt x="65845" y="649620"/>
                  </a:lnTo>
                  <a:lnTo>
                    <a:pt x="92912" y="687412"/>
                  </a:lnTo>
                  <a:lnTo>
                    <a:pt x="123872" y="721947"/>
                  </a:lnTo>
                  <a:lnTo>
                    <a:pt x="158407" y="752907"/>
                  </a:lnTo>
                  <a:lnTo>
                    <a:pt x="196199" y="779974"/>
                  </a:lnTo>
                  <a:lnTo>
                    <a:pt x="236930" y="802832"/>
                  </a:lnTo>
                  <a:lnTo>
                    <a:pt x="280285" y="821163"/>
                  </a:lnTo>
                  <a:lnTo>
                    <a:pt x="325944" y="834649"/>
                  </a:lnTo>
                  <a:lnTo>
                    <a:pt x="373592" y="842974"/>
                  </a:lnTo>
                  <a:lnTo>
                    <a:pt x="422910" y="845819"/>
                  </a:lnTo>
                  <a:lnTo>
                    <a:pt x="472227" y="842974"/>
                  </a:lnTo>
                  <a:lnTo>
                    <a:pt x="519875" y="834649"/>
                  </a:lnTo>
                  <a:lnTo>
                    <a:pt x="565534" y="821163"/>
                  </a:lnTo>
                  <a:lnTo>
                    <a:pt x="608889" y="802832"/>
                  </a:lnTo>
                  <a:lnTo>
                    <a:pt x="649620" y="779974"/>
                  </a:lnTo>
                  <a:lnTo>
                    <a:pt x="687412" y="752907"/>
                  </a:lnTo>
                  <a:lnTo>
                    <a:pt x="721947" y="721947"/>
                  </a:lnTo>
                  <a:lnTo>
                    <a:pt x="752907" y="687412"/>
                  </a:lnTo>
                  <a:lnTo>
                    <a:pt x="779974" y="649620"/>
                  </a:lnTo>
                  <a:lnTo>
                    <a:pt x="802832" y="608889"/>
                  </a:lnTo>
                  <a:lnTo>
                    <a:pt x="821163" y="565534"/>
                  </a:lnTo>
                  <a:lnTo>
                    <a:pt x="834649" y="519875"/>
                  </a:lnTo>
                  <a:lnTo>
                    <a:pt x="842974" y="472227"/>
                  </a:lnTo>
                  <a:lnTo>
                    <a:pt x="845820" y="422909"/>
                  </a:lnTo>
                  <a:lnTo>
                    <a:pt x="842974" y="373592"/>
                  </a:lnTo>
                  <a:lnTo>
                    <a:pt x="834649" y="325944"/>
                  </a:lnTo>
                  <a:lnTo>
                    <a:pt x="821163" y="280285"/>
                  </a:lnTo>
                  <a:lnTo>
                    <a:pt x="802832" y="236930"/>
                  </a:lnTo>
                  <a:lnTo>
                    <a:pt x="779974" y="196199"/>
                  </a:lnTo>
                  <a:lnTo>
                    <a:pt x="752907" y="158407"/>
                  </a:lnTo>
                  <a:lnTo>
                    <a:pt x="721947" y="123872"/>
                  </a:lnTo>
                  <a:lnTo>
                    <a:pt x="687412" y="92912"/>
                  </a:lnTo>
                  <a:lnTo>
                    <a:pt x="649620" y="65845"/>
                  </a:lnTo>
                  <a:lnTo>
                    <a:pt x="608889" y="42987"/>
                  </a:lnTo>
                  <a:lnTo>
                    <a:pt x="565534" y="24656"/>
                  </a:lnTo>
                  <a:lnTo>
                    <a:pt x="519875" y="11170"/>
                  </a:lnTo>
                  <a:lnTo>
                    <a:pt x="472227" y="2845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78E2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3" name="Google Shape;233;p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060947" y="3953255"/>
              <a:ext cx="160019" cy="181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573268" y="3866388"/>
              <a:ext cx="355092" cy="3550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5"/>
            <p:cNvSpPr/>
            <p:nvPr/>
          </p:nvSpPr>
          <p:spPr>
            <a:xfrm>
              <a:off x="9614916" y="3870960"/>
              <a:ext cx="265430" cy="241300"/>
            </a:xfrm>
            <a:custGeom>
              <a:rect b="b" l="l" r="r" t="t"/>
              <a:pathLst>
                <a:path extrusionOk="0" h="241300" w="265429">
                  <a:moveTo>
                    <a:pt x="132333" y="0"/>
                  </a:moveTo>
                  <a:lnTo>
                    <a:pt x="93344" y="4952"/>
                  </a:lnTo>
                  <a:lnTo>
                    <a:pt x="47878" y="25400"/>
                  </a:lnTo>
                  <a:lnTo>
                    <a:pt x="19303" y="52831"/>
                  </a:lnTo>
                  <a:lnTo>
                    <a:pt x="15748" y="56768"/>
                  </a:lnTo>
                  <a:lnTo>
                    <a:pt x="5460" y="76326"/>
                  </a:lnTo>
                  <a:lnTo>
                    <a:pt x="2412" y="87121"/>
                  </a:lnTo>
                  <a:lnTo>
                    <a:pt x="507" y="97408"/>
                  </a:lnTo>
                  <a:lnTo>
                    <a:pt x="0" y="103250"/>
                  </a:lnTo>
                  <a:lnTo>
                    <a:pt x="0" y="108712"/>
                  </a:lnTo>
                  <a:lnTo>
                    <a:pt x="8381" y="149732"/>
                  </a:lnTo>
                  <a:lnTo>
                    <a:pt x="34035" y="183006"/>
                  </a:lnTo>
                  <a:lnTo>
                    <a:pt x="6476" y="232028"/>
                  </a:lnTo>
                  <a:lnTo>
                    <a:pt x="5460" y="233425"/>
                  </a:lnTo>
                  <a:lnTo>
                    <a:pt x="5460" y="235457"/>
                  </a:lnTo>
                  <a:lnTo>
                    <a:pt x="6857" y="238378"/>
                  </a:lnTo>
                  <a:lnTo>
                    <a:pt x="9398" y="240283"/>
                  </a:lnTo>
                  <a:lnTo>
                    <a:pt x="11302" y="240791"/>
                  </a:lnTo>
                  <a:lnTo>
                    <a:pt x="12826" y="240791"/>
                  </a:lnTo>
                  <a:lnTo>
                    <a:pt x="88391" y="211454"/>
                  </a:lnTo>
                  <a:lnTo>
                    <a:pt x="94360" y="213359"/>
                  </a:lnTo>
                  <a:lnTo>
                    <a:pt x="106172" y="216281"/>
                  </a:lnTo>
                  <a:lnTo>
                    <a:pt x="111632" y="216788"/>
                  </a:lnTo>
                  <a:lnTo>
                    <a:pt x="117982" y="217804"/>
                  </a:lnTo>
                  <a:lnTo>
                    <a:pt x="123951" y="217804"/>
                  </a:lnTo>
                  <a:lnTo>
                    <a:pt x="125983" y="209422"/>
                  </a:lnTo>
                  <a:lnTo>
                    <a:pt x="129412" y="199644"/>
                  </a:lnTo>
                  <a:lnTo>
                    <a:pt x="150622" y="167894"/>
                  </a:lnTo>
                  <a:lnTo>
                    <a:pt x="182244" y="143890"/>
                  </a:lnTo>
                  <a:lnTo>
                    <a:pt x="222250" y="130682"/>
                  </a:lnTo>
                  <a:lnTo>
                    <a:pt x="243966" y="128777"/>
                  </a:lnTo>
                  <a:lnTo>
                    <a:pt x="249427" y="128777"/>
                  </a:lnTo>
                  <a:lnTo>
                    <a:pt x="254253" y="129666"/>
                  </a:lnTo>
                  <a:lnTo>
                    <a:pt x="264159" y="130682"/>
                  </a:lnTo>
                  <a:lnTo>
                    <a:pt x="265175" y="122300"/>
                  </a:lnTo>
                  <a:lnTo>
                    <a:pt x="265175" y="108712"/>
                  </a:lnTo>
                  <a:lnTo>
                    <a:pt x="263651" y="91566"/>
                  </a:lnTo>
                  <a:lnTo>
                    <a:pt x="260730" y="81279"/>
                  </a:lnTo>
                  <a:lnTo>
                    <a:pt x="258699" y="76326"/>
                  </a:lnTo>
                  <a:lnTo>
                    <a:pt x="257301" y="71500"/>
                  </a:lnTo>
                  <a:lnTo>
                    <a:pt x="234568" y="39623"/>
                  </a:lnTo>
                  <a:lnTo>
                    <a:pt x="195579" y="13207"/>
                  </a:lnTo>
                  <a:lnTo>
                    <a:pt x="159003" y="2412"/>
                  </a:lnTo>
                  <a:lnTo>
                    <a:pt x="146176" y="1015"/>
                  </a:lnTo>
                  <a:lnTo>
                    <a:pt x="132333" y="0"/>
                  </a:lnTo>
                  <a:close/>
                </a:path>
              </a:pathLst>
            </a:custGeom>
            <a:solidFill>
              <a:srgbClr val="072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6" name="Google Shape;236;p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749028" y="4011167"/>
              <a:ext cx="219455" cy="2057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5"/>
          <p:cNvSpPr txBox="1"/>
          <p:nvPr/>
        </p:nvSpPr>
        <p:spPr>
          <a:xfrm>
            <a:off x="1716151" y="3574744"/>
            <a:ext cx="84074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Proposed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1716151" y="3788790"/>
            <a:ext cx="1651000" cy="591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Development Plan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1.Analyse dataset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9" name="Google Shape;239;p5"/>
          <p:cNvSpPr txBox="1"/>
          <p:nvPr/>
        </p:nvSpPr>
        <p:spPr>
          <a:xfrm>
            <a:off x="1716151" y="4355719"/>
            <a:ext cx="153987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2.Train the model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Google Shape;240;p5"/>
          <p:cNvSpPr txBox="1"/>
          <p:nvPr/>
        </p:nvSpPr>
        <p:spPr>
          <a:xfrm>
            <a:off x="1716151" y="4553839"/>
            <a:ext cx="138239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3.Get input text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1716151" y="4751959"/>
            <a:ext cx="125793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4.Identify hate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2" name="Google Shape;242;p5"/>
          <p:cNvSpPr txBox="1"/>
          <p:nvPr/>
        </p:nvSpPr>
        <p:spPr>
          <a:xfrm>
            <a:off x="2766604" y="4757661"/>
            <a:ext cx="662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1719326" y="4950602"/>
            <a:ext cx="15336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5.Predict emotion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4" name="Google Shape;244;p5"/>
          <p:cNvSpPr txBox="1"/>
          <p:nvPr/>
        </p:nvSpPr>
        <p:spPr>
          <a:xfrm>
            <a:off x="6309486" y="3574744"/>
            <a:ext cx="141986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Repository Link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6309486" y="3788790"/>
            <a:ext cx="154559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 Reference link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6322186" y="4002151"/>
            <a:ext cx="829944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folders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7" name="Google Shape;247;p5"/>
          <p:cNvSpPr txBox="1"/>
          <p:nvPr/>
        </p:nvSpPr>
        <p:spPr>
          <a:xfrm>
            <a:off x="6324781" y="4241550"/>
            <a:ext cx="1515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https://drive.google.com/drive/folders/1fuq4-fES55REhT_ACWkIANgVL9M7Aa6A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8" name="Google Shape;248;p5"/>
          <p:cNvSpPr txBox="1"/>
          <p:nvPr/>
        </p:nvSpPr>
        <p:spPr>
          <a:xfrm>
            <a:off x="10371201" y="3574744"/>
            <a:ext cx="151511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Proposed UI and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Google Shape;249;p5"/>
          <p:cNvSpPr txBox="1"/>
          <p:nvPr/>
        </p:nvSpPr>
        <p:spPr>
          <a:xfrm>
            <a:off x="10371201" y="3788790"/>
            <a:ext cx="135953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functional flow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0" name="Google Shape;250;p5"/>
          <p:cNvSpPr txBox="1"/>
          <p:nvPr/>
        </p:nvSpPr>
        <p:spPr>
          <a:xfrm>
            <a:off x="10371201" y="4157598"/>
            <a:ext cx="1128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Home Page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1" name="Google Shape;251;p5"/>
          <p:cNvSpPr txBox="1"/>
          <p:nvPr/>
        </p:nvSpPr>
        <p:spPr>
          <a:xfrm>
            <a:off x="10371200" y="4355725"/>
            <a:ext cx="1545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Text, image, video, audio analyser page.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p5"/>
          <p:cNvSpPr txBox="1"/>
          <p:nvPr/>
        </p:nvSpPr>
        <p:spPr>
          <a:xfrm>
            <a:off x="10371201" y="4751959"/>
            <a:ext cx="1404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.Tweet Identifier Page</a:t>
            </a:r>
            <a:endParaRPr sz="1300">
              <a:solidFill>
                <a:srgbClr val="40404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 Emotion score chart</a:t>
            </a:r>
            <a:endParaRPr sz="1300">
              <a:solidFill>
                <a:srgbClr val="40404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p5"/>
          <p:cNvSpPr txBox="1"/>
          <p:nvPr>
            <p:ph type="title"/>
          </p:nvPr>
        </p:nvSpPr>
        <p:spPr>
          <a:xfrm>
            <a:off x="3594480" y="665734"/>
            <a:ext cx="500303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Pipeline</a:t>
            </a:r>
            <a:endParaRPr/>
          </a:p>
        </p:txBody>
      </p:sp>
      <p:sp>
        <p:nvSpPr>
          <p:cNvPr id="254" name="Google Shape;254;p5"/>
          <p:cNvSpPr txBox="1"/>
          <p:nvPr/>
        </p:nvSpPr>
        <p:spPr>
          <a:xfrm>
            <a:off x="789838" y="6038189"/>
            <a:ext cx="72644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Step A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5"/>
          <p:cNvSpPr txBox="1"/>
          <p:nvPr/>
        </p:nvSpPr>
        <p:spPr>
          <a:xfrm>
            <a:off x="4113403" y="2262377"/>
            <a:ext cx="133794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Documents for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p5"/>
          <p:cNvSpPr txBox="1"/>
          <p:nvPr/>
        </p:nvSpPr>
        <p:spPr>
          <a:xfrm>
            <a:off x="4113403" y="2475738"/>
            <a:ext cx="1014094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installation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5"/>
          <p:cNvSpPr txBox="1"/>
          <p:nvPr/>
        </p:nvSpPr>
        <p:spPr>
          <a:xfrm>
            <a:off x="4113400" y="2689100"/>
            <a:ext cx="26961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evaluation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b="1"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python packages </a:t>
            </a: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such as </a:t>
            </a: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profanity_filter, nltk.sentiment, speech_recognition, pytesseract, </a:t>
            </a: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moviepy.editor</a:t>
            </a:r>
            <a:endParaRPr sz="1300">
              <a:solidFill>
                <a:srgbClr val="40404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2.flask</a:t>
            </a:r>
            <a:endParaRPr sz="1300">
              <a:solidFill>
                <a:srgbClr val="40404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3.sklearn</a:t>
            </a:r>
            <a:endParaRPr sz="1300">
              <a:solidFill>
                <a:srgbClr val="40404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8" name="Google Shape;258;p5"/>
          <p:cNvSpPr txBox="1"/>
          <p:nvPr/>
        </p:nvSpPr>
        <p:spPr>
          <a:xfrm>
            <a:off x="8706739" y="2262377"/>
            <a:ext cx="159766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Third party API :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9" name="Google Shape;259;p5"/>
          <p:cNvSpPr txBox="1"/>
          <p:nvPr/>
        </p:nvSpPr>
        <p:spPr>
          <a:xfrm>
            <a:off x="8597530" y="2489238"/>
            <a:ext cx="2219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Natural Language Processing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5"/>
          <p:cNvSpPr txBox="1"/>
          <p:nvPr/>
        </p:nvSpPr>
        <p:spPr>
          <a:xfrm>
            <a:off x="8597514" y="2715125"/>
            <a:ext cx="1419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Twitter</a:t>
            </a: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3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1" name="Google Shape;261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900039" y="0"/>
            <a:ext cx="2219537" cy="126158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"/>
          <p:cNvSpPr txBox="1"/>
          <p:nvPr/>
        </p:nvSpPr>
        <p:spPr>
          <a:xfrm>
            <a:off x="7768208" y="6030264"/>
            <a:ext cx="72898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Step D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p5"/>
          <p:cNvSpPr txBox="1"/>
          <p:nvPr/>
        </p:nvSpPr>
        <p:spPr>
          <a:xfrm>
            <a:off x="5395721" y="6036665"/>
            <a:ext cx="7099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Step C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5"/>
          <p:cNvSpPr txBox="1"/>
          <p:nvPr/>
        </p:nvSpPr>
        <p:spPr>
          <a:xfrm>
            <a:off x="3123692" y="6038189"/>
            <a:ext cx="71691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Step B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5" name="Google Shape;265;p5"/>
          <p:cNvSpPr txBox="1"/>
          <p:nvPr/>
        </p:nvSpPr>
        <p:spPr>
          <a:xfrm>
            <a:off x="9505315" y="6036665"/>
            <a:ext cx="7067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Step E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/>
          <p:nvPr/>
        </p:nvSpPr>
        <p:spPr>
          <a:xfrm>
            <a:off x="4262628" y="3176016"/>
            <a:ext cx="398145" cy="399415"/>
          </a:xfrm>
          <a:custGeom>
            <a:rect b="b" l="l" r="r" t="t"/>
            <a:pathLst>
              <a:path extrusionOk="0" h="399414" w="398145">
                <a:moveTo>
                  <a:pt x="198882" y="0"/>
                </a:moveTo>
                <a:lnTo>
                  <a:pt x="153275" y="5274"/>
                </a:lnTo>
                <a:lnTo>
                  <a:pt x="111411" y="20296"/>
                </a:lnTo>
                <a:lnTo>
                  <a:pt x="74484" y="43867"/>
                </a:lnTo>
                <a:lnTo>
                  <a:pt x="43687" y="74787"/>
                </a:lnTo>
                <a:lnTo>
                  <a:pt x="20211" y="111856"/>
                </a:lnTo>
                <a:lnTo>
                  <a:pt x="5251" y="153875"/>
                </a:lnTo>
                <a:lnTo>
                  <a:pt x="0" y="199644"/>
                </a:lnTo>
                <a:lnTo>
                  <a:pt x="5251" y="245412"/>
                </a:lnTo>
                <a:lnTo>
                  <a:pt x="20211" y="287431"/>
                </a:lnTo>
                <a:lnTo>
                  <a:pt x="43687" y="324500"/>
                </a:lnTo>
                <a:lnTo>
                  <a:pt x="74484" y="355420"/>
                </a:lnTo>
                <a:lnTo>
                  <a:pt x="111411" y="378991"/>
                </a:lnTo>
                <a:lnTo>
                  <a:pt x="153275" y="394013"/>
                </a:lnTo>
                <a:lnTo>
                  <a:pt x="198882" y="399288"/>
                </a:lnTo>
                <a:lnTo>
                  <a:pt x="244488" y="394013"/>
                </a:lnTo>
                <a:lnTo>
                  <a:pt x="286352" y="378991"/>
                </a:lnTo>
                <a:lnTo>
                  <a:pt x="323279" y="355420"/>
                </a:lnTo>
                <a:lnTo>
                  <a:pt x="354076" y="324500"/>
                </a:lnTo>
                <a:lnTo>
                  <a:pt x="377552" y="287431"/>
                </a:lnTo>
                <a:lnTo>
                  <a:pt x="392512" y="245412"/>
                </a:lnTo>
                <a:lnTo>
                  <a:pt x="397763" y="199644"/>
                </a:lnTo>
                <a:lnTo>
                  <a:pt x="392512" y="153875"/>
                </a:lnTo>
                <a:lnTo>
                  <a:pt x="377552" y="111856"/>
                </a:lnTo>
                <a:lnTo>
                  <a:pt x="354076" y="74787"/>
                </a:lnTo>
                <a:lnTo>
                  <a:pt x="323279" y="43867"/>
                </a:lnTo>
                <a:lnTo>
                  <a:pt x="286352" y="20296"/>
                </a:lnTo>
                <a:lnTo>
                  <a:pt x="244488" y="5274"/>
                </a:lnTo>
                <a:lnTo>
                  <a:pt x="198882" y="0"/>
                </a:lnTo>
                <a:close/>
              </a:path>
            </a:pathLst>
          </a:custGeom>
          <a:solidFill>
            <a:srgbClr val="78E2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71" name="Google Shape;271;p6"/>
          <p:cNvGrpSpPr/>
          <p:nvPr/>
        </p:nvGrpSpPr>
        <p:grpSpPr>
          <a:xfrm>
            <a:off x="477012" y="1880615"/>
            <a:ext cx="11238230" cy="4289044"/>
            <a:chOff x="477012" y="1880615"/>
            <a:chExt cx="11238230" cy="4289044"/>
          </a:xfrm>
        </p:grpSpPr>
        <p:sp>
          <p:nvSpPr>
            <p:cNvPr id="272" name="Google Shape;272;p6"/>
            <p:cNvSpPr/>
            <p:nvPr/>
          </p:nvSpPr>
          <p:spPr>
            <a:xfrm>
              <a:off x="4209288" y="2346959"/>
              <a:ext cx="3822700" cy="3822700"/>
            </a:xfrm>
            <a:custGeom>
              <a:rect b="b" l="l" r="r" t="t"/>
              <a:pathLst>
                <a:path extrusionOk="0" h="3822700" w="3822700">
                  <a:moveTo>
                    <a:pt x="3822192" y="1911096"/>
                  </a:moveTo>
                  <a:lnTo>
                    <a:pt x="3821582" y="1862531"/>
                  </a:lnTo>
                  <a:lnTo>
                    <a:pt x="3819779" y="1814258"/>
                  </a:lnTo>
                  <a:lnTo>
                    <a:pt x="3816781" y="1766303"/>
                  </a:lnTo>
                  <a:lnTo>
                    <a:pt x="3812616" y="1718665"/>
                  </a:lnTo>
                  <a:lnTo>
                    <a:pt x="3807295" y="1671370"/>
                  </a:lnTo>
                  <a:lnTo>
                    <a:pt x="3800830" y="1624431"/>
                  </a:lnTo>
                  <a:lnTo>
                    <a:pt x="3793236" y="1577873"/>
                  </a:lnTo>
                  <a:lnTo>
                    <a:pt x="3784523" y="1531683"/>
                  </a:lnTo>
                  <a:lnTo>
                    <a:pt x="3774719" y="1485900"/>
                  </a:lnTo>
                  <a:lnTo>
                    <a:pt x="3763822" y="1440535"/>
                  </a:lnTo>
                  <a:lnTo>
                    <a:pt x="3751846" y="1395590"/>
                  </a:lnTo>
                  <a:lnTo>
                    <a:pt x="3738829" y="1351089"/>
                  </a:lnTo>
                  <a:lnTo>
                    <a:pt x="3724757" y="1307033"/>
                  </a:lnTo>
                  <a:lnTo>
                    <a:pt x="3709657" y="1263459"/>
                  </a:lnTo>
                  <a:lnTo>
                    <a:pt x="3693553" y="1220368"/>
                  </a:lnTo>
                  <a:lnTo>
                    <a:pt x="3689083" y="1209268"/>
                  </a:lnTo>
                  <a:lnTo>
                    <a:pt x="3692487" y="1208049"/>
                  </a:lnTo>
                  <a:lnTo>
                    <a:pt x="3729418" y="1184478"/>
                  </a:lnTo>
                  <a:lnTo>
                    <a:pt x="3760216" y="1153566"/>
                  </a:lnTo>
                  <a:lnTo>
                    <a:pt x="3783685" y="1116495"/>
                  </a:lnTo>
                  <a:lnTo>
                    <a:pt x="3798646" y="1074470"/>
                  </a:lnTo>
                  <a:lnTo>
                    <a:pt x="3803904" y="1028700"/>
                  </a:lnTo>
                  <a:lnTo>
                    <a:pt x="3798646" y="982941"/>
                  </a:lnTo>
                  <a:lnTo>
                    <a:pt x="3783685" y="940917"/>
                  </a:lnTo>
                  <a:lnTo>
                    <a:pt x="3760216" y="903846"/>
                  </a:lnTo>
                  <a:lnTo>
                    <a:pt x="3729418" y="872934"/>
                  </a:lnTo>
                  <a:lnTo>
                    <a:pt x="3692487" y="849363"/>
                  </a:lnTo>
                  <a:lnTo>
                    <a:pt x="3650627" y="834339"/>
                  </a:lnTo>
                  <a:lnTo>
                    <a:pt x="3605022" y="829056"/>
                  </a:lnTo>
                  <a:lnTo>
                    <a:pt x="3559403" y="834339"/>
                  </a:lnTo>
                  <a:lnTo>
                    <a:pt x="3517544" y="849363"/>
                  </a:lnTo>
                  <a:lnTo>
                    <a:pt x="3505479" y="857059"/>
                  </a:lnTo>
                  <a:lnTo>
                    <a:pt x="3505263" y="856703"/>
                  </a:lnTo>
                  <a:lnTo>
                    <a:pt x="3479787" y="819238"/>
                  </a:lnTo>
                  <a:lnTo>
                    <a:pt x="3453460" y="782421"/>
                  </a:lnTo>
                  <a:lnTo>
                    <a:pt x="3426295" y="746264"/>
                  </a:lnTo>
                  <a:lnTo>
                    <a:pt x="3398304" y="710768"/>
                  </a:lnTo>
                  <a:lnTo>
                    <a:pt x="3369487" y="675957"/>
                  </a:lnTo>
                  <a:lnTo>
                    <a:pt x="3339884" y="641858"/>
                  </a:lnTo>
                  <a:lnTo>
                    <a:pt x="3309480" y="608457"/>
                  </a:lnTo>
                  <a:lnTo>
                    <a:pt x="3278314" y="575792"/>
                  </a:lnTo>
                  <a:lnTo>
                    <a:pt x="3246399" y="543877"/>
                  </a:lnTo>
                  <a:lnTo>
                    <a:pt x="3213735" y="512711"/>
                  </a:lnTo>
                  <a:lnTo>
                    <a:pt x="3180334" y="482307"/>
                  </a:lnTo>
                  <a:lnTo>
                    <a:pt x="3146234" y="452704"/>
                  </a:lnTo>
                  <a:lnTo>
                    <a:pt x="3111423" y="423887"/>
                  </a:lnTo>
                  <a:lnTo>
                    <a:pt x="3075927" y="395897"/>
                  </a:lnTo>
                  <a:lnTo>
                    <a:pt x="3039770" y="368731"/>
                  </a:lnTo>
                  <a:lnTo>
                    <a:pt x="3002953" y="342404"/>
                  </a:lnTo>
                  <a:lnTo>
                    <a:pt x="2965488" y="316928"/>
                  </a:lnTo>
                  <a:lnTo>
                    <a:pt x="2927400" y="292341"/>
                  </a:lnTo>
                  <a:lnTo>
                    <a:pt x="2888704" y="268630"/>
                  </a:lnTo>
                  <a:lnTo>
                    <a:pt x="2849397" y="245808"/>
                  </a:lnTo>
                  <a:lnTo>
                    <a:pt x="2809519" y="223913"/>
                  </a:lnTo>
                  <a:lnTo>
                    <a:pt x="2769057" y="202946"/>
                  </a:lnTo>
                  <a:lnTo>
                    <a:pt x="2728049" y="182918"/>
                  </a:lnTo>
                  <a:lnTo>
                    <a:pt x="2686494" y="163855"/>
                  </a:lnTo>
                  <a:lnTo>
                    <a:pt x="2644419" y="145757"/>
                  </a:lnTo>
                  <a:lnTo>
                    <a:pt x="2601823" y="128638"/>
                  </a:lnTo>
                  <a:lnTo>
                    <a:pt x="2558732" y="112534"/>
                  </a:lnTo>
                  <a:lnTo>
                    <a:pt x="2515158" y="97434"/>
                  </a:lnTo>
                  <a:lnTo>
                    <a:pt x="2471102" y="83362"/>
                  </a:lnTo>
                  <a:lnTo>
                    <a:pt x="2426601" y="70345"/>
                  </a:lnTo>
                  <a:lnTo>
                    <a:pt x="2381656" y="58369"/>
                  </a:lnTo>
                  <a:lnTo>
                    <a:pt x="2336292" y="47472"/>
                  </a:lnTo>
                  <a:lnTo>
                    <a:pt x="2290508" y="37668"/>
                  </a:lnTo>
                  <a:lnTo>
                    <a:pt x="2244318" y="28956"/>
                  </a:lnTo>
                  <a:lnTo>
                    <a:pt x="2197760" y="21361"/>
                  </a:lnTo>
                  <a:lnTo>
                    <a:pt x="2150821" y="14897"/>
                  </a:lnTo>
                  <a:lnTo>
                    <a:pt x="2103526" y="9575"/>
                  </a:lnTo>
                  <a:lnTo>
                    <a:pt x="2055888" y="5410"/>
                  </a:lnTo>
                  <a:lnTo>
                    <a:pt x="2007933" y="2413"/>
                  </a:lnTo>
                  <a:lnTo>
                    <a:pt x="1959660" y="609"/>
                  </a:lnTo>
                  <a:lnTo>
                    <a:pt x="1911096" y="0"/>
                  </a:lnTo>
                  <a:lnTo>
                    <a:pt x="1862518" y="609"/>
                  </a:lnTo>
                  <a:lnTo>
                    <a:pt x="1814245" y="2413"/>
                  </a:lnTo>
                  <a:lnTo>
                    <a:pt x="1766290" y="5410"/>
                  </a:lnTo>
                  <a:lnTo>
                    <a:pt x="1718652" y="9575"/>
                  </a:lnTo>
                  <a:lnTo>
                    <a:pt x="1671358" y="14897"/>
                  </a:lnTo>
                  <a:lnTo>
                    <a:pt x="1624418" y="21361"/>
                  </a:lnTo>
                  <a:lnTo>
                    <a:pt x="1577860" y="28956"/>
                  </a:lnTo>
                  <a:lnTo>
                    <a:pt x="1531670" y="37668"/>
                  </a:lnTo>
                  <a:lnTo>
                    <a:pt x="1485887" y="47472"/>
                  </a:lnTo>
                  <a:lnTo>
                    <a:pt x="1440522" y="58369"/>
                  </a:lnTo>
                  <a:lnTo>
                    <a:pt x="1395577" y="70345"/>
                  </a:lnTo>
                  <a:lnTo>
                    <a:pt x="1351076" y="83362"/>
                  </a:lnTo>
                  <a:lnTo>
                    <a:pt x="1307020" y="97434"/>
                  </a:lnTo>
                  <a:lnTo>
                    <a:pt x="1263446" y="112534"/>
                  </a:lnTo>
                  <a:lnTo>
                    <a:pt x="1220355" y="128638"/>
                  </a:lnTo>
                  <a:lnTo>
                    <a:pt x="1177759" y="145757"/>
                  </a:lnTo>
                  <a:lnTo>
                    <a:pt x="1135684" y="163855"/>
                  </a:lnTo>
                  <a:lnTo>
                    <a:pt x="1094130" y="182918"/>
                  </a:lnTo>
                  <a:lnTo>
                    <a:pt x="1053122" y="202946"/>
                  </a:lnTo>
                  <a:lnTo>
                    <a:pt x="1012659" y="223913"/>
                  </a:lnTo>
                  <a:lnTo>
                    <a:pt x="972781" y="245808"/>
                  </a:lnTo>
                  <a:lnTo>
                    <a:pt x="933475" y="268630"/>
                  </a:lnTo>
                  <a:lnTo>
                    <a:pt x="894778" y="292341"/>
                  </a:lnTo>
                  <a:lnTo>
                    <a:pt x="856691" y="316928"/>
                  </a:lnTo>
                  <a:lnTo>
                    <a:pt x="819226" y="342404"/>
                  </a:lnTo>
                  <a:lnTo>
                    <a:pt x="782408" y="368731"/>
                  </a:lnTo>
                  <a:lnTo>
                    <a:pt x="746252" y="395897"/>
                  </a:lnTo>
                  <a:lnTo>
                    <a:pt x="710755" y="423887"/>
                  </a:lnTo>
                  <a:lnTo>
                    <a:pt x="675944" y="452704"/>
                  </a:lnTo>
                  <a:lnTo>
                    <a:pt x="641845" y="482307"/>
                  </a:lnTo>
                  <a:lnTo>
                    <a:pt x="608444" y="512711"/>
                  </a:lnTo>
                  <a:lnTo>
                    <a:pt x="575779" y="543877"/>
                  </a:lnTo>
                  <a:lnTo>
                    <a:pt x="543864" y="575792"/>
                  </a:lnTo>
                  <a:lnTo>
                    <a:pt x="512699" y="608457"/>
                  </a:lnTo>
                  <a:lnTo>
                    <a:pt x="482295" y="641858"/>
                  </a:lnTo>
                  <a:lnTo>
                    <a:pt x="452691" y="675957"/>
                  </a:lnTo>
                  <a:lnTo>
                    <a:pt x="423875" y="710768"/>
                  </a:lnTo>
                  <a:lnTo>
                    <a:pt x="395884" y="746264"/>
                  </a:lnTo>
                  <a:lnTo>
                    <a:pt x="368719" y="782421"/>
                  </a:lnTo>
                  <a:lnTo>
                    <a:pt x="342392" y="819238"/>
                  </a:lnTo>
                  <a:lnTo>
                    <a:pt x="316915" y="856703"/>
                  </a:lnTo>
                  <a:lnTo>
                    <a:pt x="292328" y="894791"/>
                  </a:lnTo>
                  <a:lnTo>
                    <a:pt x="268617" y="933488"/>
                  </a:lnTo>
                  <a:lnTo>
                    <a:pt x="245795" y="972794"/>
                  </a:lnTo>
                  <a:lnTo>
                    <a:pt x="223901" y="1012672"/>
                  </a:lnTo>
                  <a:lnTo>
                    <a:pt x="202933" y="1053134"/>
                  </a:lnTo>
                  <a:lnTo>
                    <a:pt x="182905" y="1094143"/>
                  </a:lnTo>
                  <a:lnTo>
                    <a:pt x="163842" y="1135697"/>
                  </a:lnTo>
                  <a:lnTo>
                    <a:pt x="145745" y="1177772"/>
                  </a:lnTo>
                  <a:lnTo>
                    <a:pt x="128625" y="1220368"/>
                  </a:lnTo>
                  <a:lnTo>
                    <a:pt x="112522" y="1263459"/>
                  </a:lnTo>
                  <a:lnTo>
                    <a:pt x="97421" y="1307033"/>
                  </a:lnTo>
                  <a:lnTo>
                    <a:pt x="83350" y="1351089"/>
                  </a:lnTo>
                  <a:lnTo>
                    <a:pt x="70332" y="1395590"/>
                  </a:lnTo>
                  <a:lnTo>
                    <a:pt x="58356" y="1440535"/>
                  </a:lnTo>
                  <a:lnTo>
                    <a:pt x="47459" y="1485900"/>
                  </a:lnTo>
                  <a:lnTo>
                    <a:pt x="37655" y="1531683"/>
                  </a:lnTo>
                  <a:lnTo>
                    <a:pt x="28943" y="1577873"/>
                  </a:lnTo>
                  <a:lnTo>
                    <a:pt x="21348" y="1624431"/>
                  </a:lnTo>
                  <a:lnTo>
                    <a:pt x="14884" y="1671370"/>
                  </a:lnTo>
                  <a:lnTo>
                    <a:pt x="9563" y="1718665"/>
                  </a:lnTo>
                  <a:lnTo>
                    <a:pt x="5397" y="1766303"/>
                  </a:lnTo>
                  <a:lnTo>
                    <a:pt x="2400" y="1814258"/>
                  </a:lnTo>
                  <a:lnTo>
                    <a:pt x="596" y="1862531"/>
                  </a:lnTo>
                  <a:lnTo>
                    <a:pt x="0" y="1911096"/>
                  </a:lnTo>
                  <a:lnTo>
                    <a:pt x="596" y="1959673"/>
                  </a:lnTo>
                  <a:lnTo>
                    <a:pt x="2400" y="2007946"/>
                  </a:lnTo>
                  <a:lnTo>
                    <a:pt x="5397" y="2055901"/>
                  </a:lnTo>
                  <a:lnTo>
                    <a:pt x="9563" y="2103539"/>
                  </a:lnTo>
                  <a:lnTo>
                    <a:pt x="14884" y="2150834"/>
                  </a:lnTo>
                  <a:lnTo>
                    <a:pt x="21348" y="2197773"/>
                  </a:lnTo>
                  <a:lnTo>
                    <a:pt x="28943" y="2244331"/>
                  </a:lnTo>
                  <a:lnTo>
                    <a:pt x="37655" y="2290521"/>
                  </a:lnTo>
                  <a:lnTo>
                    <a:pt x="47459" y="2336304"/>
                  </a:lnTo>
                  <a:lnTo>
                    <a:pt x="58356" y="2381669"/>
                  </a:lnTo>
                  <a:lnTo>
                    <a:pt x="70332" y="2426614"/>
                  </a:lnTo>
                  <a:lnTo>
                    <a:pt x="83350" y="2471115"/>
                  </a:lnTo>
                  <a:lnTo>
                    <a:pt x="97421" y="2515171"/>
                  </a:lnTo>
                  <a:lnTo>
                    <a:pt x="112522" y="2558745"/>
                  </a:lnTo>
                  <a:lnTo>
                    <a:pt x="128625" y="2601836"/>
                  </a:lnTo>
                  <a:lnTo>
                    <a:pt x="145745" y="2644432"/>
                  </a:lnTo>
                  <a:lnTo>
                    <a:pt x="163842" y="2686507"/>
                  </a:lnTo>
                  <a:lnTo>
                    <a:pt x="182905" y="2728061"/>
                  </a:lnTo>
                  <a:lnTo>
                    <a:pt x="202933" y="2769070"/>
                  </a:lnTo>
                  <a:lnTo>
                    <a:pt x="223901" y="2809532"/>
                  </a:lnTo>
                  <a:lnTo>
                    <a:pt x="245795" y="2849410"/>
                  </a:lnTo>
                  <a:lnTo>
                    <a:pt x="268617" y="2888716"/>
                  </a:lnTo>
                  <a:lnTo>
                    <a:pt x="292328" y="2927413"/>
                  </a:lnTo>
                  <a:lnTo>
                    <a:pt x="316915" y="2965500"/>
                  </a:lnTo>
                  <a:lnTo>
                    <a:pt x="342392" y="3002965"/>
                  </a:lnTo>
                  <a:lnTo>
                    <a:pt x="368719" y="3039783"/>
                  </a:lnTo>
                  <a:lnTo>
                    <a:pt x="395884" y="3075940"/>
                  </a:lnTo>
                  <a:lnTo>
                    <a:pt x="423875" y="3111436"/>
                  </a:lnTo>
                  <a:lnTo>
                    <a:pt x="452691" y="3146247"/>
                  </a:lnTo>
                  <a:lnTo>
                    <a:pt x="482295" y="3180346"/>
                  </a:lnTo>
                  <a:lnTo>
                    <a:pt x="512699" y="3213747"/>
                  </a:lnTo>
                  <a:lnTo>
                    <a:pt x="543864" y="3246412"/>
                  </a:lnTo>
                  <a:lnTo>
                    <a:pt x="575779" y="3278327"/>
                  </a:lnTo>
                  <a:lnTo>
                    <a:pt x="608444" y="3309493"/>
                  </a:lnTo>
                  <a:lnTo>
                    <a:pt x="641845" y="3339896"/>
                  </a:lnTo>
                  <a:lnTo>
                    <a:pt x="675944" y="3369500"/>
                  </a:lnTo>
                  <a:lnTo>
                    <a:pt x="710755" y="3398316"/>
                  </a:lnTo>
                  <a:lnTo>
                    <a:pt x="746252" y="3426307"/>
                  </a:lnTo>
                  <a:lnTo>
                    <a:pt x="782408" y="3453473"/>
                  </a:lnTo>
                  <a:lnTo>
                    <a:pt x="819226" y="3479800"/>
                  </a:lnTo>
                  <a:lnTo>
                    <a:pt x="856691" y="3505276"/>
                  </a:lnTo>
                  <a:lnTo>
                    <a:pt x="894778" y="3529863"/>
                  </a:lnTo>
                  <a:lnTo>
                    <a:pt x="933475" y="3553574"/>
                  </a:lnTo>
                  <a:lnTo>
                    <a:pt x="972781" y="3576396"/>
                  </a:lnTo>
                  <a:lnTo>
                    <a:pt x="1012659" y="3598291"/>
                  </a:lnTo>
                  <a:lnTo>
                    <a:pt x="1053122" y="3619258"/>
                  </a:lnTo>
                  <a:lnTo>
                    <a:pt x="1094130" y="3639286"/>
                  </a:lnTo>
                  <a:lnTo>
                    <a:pt x="1135684" y="3658349"/>
                  </a:lnTo>
                  <a:lnTo>
                    <a:pt x="1177759" y="3676446"/>
                  </a:lnTo>
                  <a:lnTo>
                    <a:pt x="1220355" y="3693566"/>
                  </a:lnTo>
                  <a:lnTo>
                    <a:pt x="1263446" y="3709670"/>
                  </a:lnTo>
                  <a:lnTo>
                    <a:pt x="1307020" y="3724770"/>
                  </a:lnTo>
                  <a:lnTo>
                    <a:pt x="1351076" y="3738842"/>
                  </a:lnTo>
                  <a:lnTo>
                    <a:pt x="1395577" y="3751859"/>
                  </a:lnTo>
                  <a:lnTo>
                    <a:pt x="1440522" y="3763835"/>
                  </a:lnTo>
                  <a:lnTo>
                    <a:pt x="1485887" y="3774732"/>
                  </a:lnTo>
                  <a:lnTo>
                    <a:pt x="1531670" y="3784536"/>
                  </a:lnTo>
                  <a:lnTo>
                    <a:pt x="1577860" y="3793248"/>
                  </a:lnTo>
                  <a:lnTo>
                    <a:pt x="1624418" y="3800843"/>
                  </a:lnTo>
                  <a:lnTo>
                    <a:pt x="1671358" y="3807307"/>
                  </a:lnTo>
                  <a:lnTo>
                    <a:pt x="1718652" y="3812629"/>
                  </a:lnTo>
                  <a:lnTo>
                    <a:pt x="1766290" y="3816794"/>
                  </a:lnTo>
                  <a:lnTo>
                    <a:pt x="1814245" y="3819791"/>
                  </a:lnTo>
                  <a:lnTo>
                    <a:pt x="1862518" y="3821595"/>
                  </a:lnTo>
                  <a:lnTo>
                    <a:pt x="1911096" y="3822192"/>
                  </a:lnTo>
                  <a:lnTo>
                    <a:pt x="1959660" y="3821595"/>
                  </a:lnTo>
                  <a:lnTo>
                    <a:pt x="2007933" y="3819791"/>
                  </a:lnTo>
                  <a:lnTo>
                    <a:pt x="2055888" y="3816794"/>
                  </a:lnTo>
                  <a:lnTo>
                    <a:pt x="2103526" y="3812629"/>
                  </a:lnTo>
                  <a:lnTo>
                    <a:pt x="2150821" y="3807307"/>
                  </a:lnTo>
                  <a:lnTo>
                    <a:pt x="2197760" y="3800843"/>
                  </a:lnTo>
                  <a:lnTo>
                    <a:pt x="2244318" y="3793248"/>
                  </a:lnTo>
                  <a:lnTo>
                    <a:pt x="2290508" y="3784536"/>
                  </a:lnTo>
                  <a:lnTo>
                    <a:pt x="2336292" y="3774732"/>
                  </a:lnTo>
                  <a:lnTo>
                    <a:pt x="2381656" y="3763835"/>
                  </a:lnTo>
                  <a:lnTo>
                    <a:pt x="2426601" y="3751859"/>
                  </a:lnTo>
                  <a:lnTo>
                    <a:pt x="2471102" y="3738842"/>
                  </a:lnTo>
                  <a:lnTo>
                    <a:pt x="2515158" y="3724770"/>
                  </a:lnTo>
                  <a:lnTo>
                    <a:pt x="2558732" y="3709670"/>
                  </a:lnTo>
                  <a:lnTo>
                    <a:pt x="2601823" y="3693566"/>
                  </a:lnTo>
                  <a:lnTo>
                    <a:pt x="2644419" y="3676446"/>
                  </a:lnTo>
                  <a:lnTo>
                    <a:pt x="2686494" y="3658349"/>
                  </a:lnTo>
                  <a:lnTo>
                    <a:pt x="2728049" y="3639286"/>
                  </a:lnTo>
                  <a:lnTo>
                    <a:pt x="2769057" y="3619258"/>
                  </a:lnTo>
                  <a:lnTo>
                    <a:pt x="2809519" y="3598291"/>
                  </a:lnTo>
                  <a:lnTo>
                    <a:pt x="2849397" y="3576396"/>
                  </a:lnTo>
                  <a:lnTo>
                    <a:pt x="2888704" y="3553574"/>
                  </a:lnTo>
                  <a:lnTo>
                    <a:pt x="2927400" y="3529863"/>
                  </a:lnTo>
                  <a:lnTo>
                    <a:pt x="2965488" y="3505276"/>
                  </a:lnTo>
                  <a:lnTo>
                    <a:pt x="3002953" y="3479800"/>
                  </a:lnTo>
                  <a:lnTo>
                    <a:pt x="3039770" y="3453473"/>
                  </a:lnTo>
                  <a:lnTo>
                    <a:pt x="3075927" y="3426307"/>
                  </a:lnTo>
                  <a:lnTo>
                    <a:pt x="3111423" y="3398316"/>
                  </a:lnTo>
                  <a:lnTo>
                    <a:pt x="3146234" y="3369500"/>
                  </a:lnTo>
                  <a:lnTo>
                    <a:pt x="3180334" y="3339896"/>
                  </a:lnTo>
                  <a:lnTo>
                    <a:pt x="3213735" y="3309493"/>
                  </a:lnTo>
                  <a:lnTo>
                    <a:pt x="3246399" y="3278327"/>
                  </a:lnTo>
                  <a:lnTo>
                    <a:pt x="3278314" y="3246412"/>
                  </a:lnTo>
                  <a:lnTo>
                    <a:pt x="3309480" y="3213747"/>
                  </a:lnTo>
                  <a:lnTo>
                    <a:pt x="3339884" y="3180346"/>
                  </a:lnTo>
                  <a:lnTo>
                    <a:pt x="3369487" y="3146247"/>
                  </a:lnTo>
                  <a:lnTo>
                    <a:pt x="3398304" y="3111436"/>
                  </a:lnTo>
                  <a:lnTo>
                    <a:pt x="3426295" y="3075940"/>
                  </a:lnTo>
                  <a:lnTo>
                    <a:pt x="3453460" y="3039783"/>
                  </a:lnTo>
                  <a:lnTo>
                    <a:pt x="3479787" y="3002965"/>
                  </a:lnTo>
                  <a:lnTo>
                    <a:pt x="3505263" y="2965500"/>
                  </a:lnTo>
                  <a:lnTo>
                    <a:pt x="3529850" y="2927413"/>
                  </a:lnTo>
                  <a:lnTo>
                    <a:pt x="3553561" y="2888716"/>
                  </a:lnTo>
                  <a:lnTo>
                    <a:pt x="3576383" y="2849410"/>
                  </a:lnTo>
                  <a:lnTo>
                    <a:pt x="3598278" y="2809532"/>
                  </a:lnTo>
                  <a:lnTo>
                    <a:pt x="3619246" y="2769070"/>
                  </a:lnTo>
                  <a:lnTo>
                    <a:pt x="3639274" y="2728061"/>
                  </a:lnTo>
                  <a:lnTo>
                    <a:pt x="3658336" y="2686507"/>
                  </a:lnTo>
                  <a:lnTo>
                    <a:pt x="3676434" y="2644432"/>
                  </a:lnTo>
                  <a:lnTo>
                    <a:pt x="3693553" y="2601836"/>
                  </a:lnTo>
                  <a:lnTo>
                    <a:pt x="3709657" y="2558745"/>
                  </a:lnTo>
                  <a:lnTo>
                    <a:pt x="3724757" y="2515171"/>
                  </a:lnTo>
                  <a:lnTo>
                    <a:pt x="3738829" y="2471115"/>
                  </a:lnTo>
                  <a:lnTo>
                    <a:pt x="3751846" y="2426614"/>
                  </a:lnTo>
                  <a:lnTo>
                    <a:pt x="3763822" y="2381669"/>
                  </a:lnTo>
                  <a:lnTo>
                    <a:pt x="3774719" y="2336304"/>
                  </a:lnTo>
                  <a:lnTo>
                    <a:pt x="3784523" y="2290521"/>
                  </a:lnTo>
                  <a:lnTo>
                    <a:pt x="3793236" y="2244331"/>
                  </a:lnTo>
                  <a:lnTo>
                    <a:pt x="3800830" y="2197773"/>
                  </a:lnTo>
                  <a:lnTo>
                    <a:pt x="3807295" y="2150834"/>
                  </a:lnTo>
                  <a:lnTo>
                    <a:pt x="3812616" y="2103539"/>
                  </a:lnTo>
                  <a:lnTo>
                    <a:pt x="3816781" y="2055901"/>
                  </a:lnTo>
                  <a:lnTo>
                    <a:pt x="3819779" y="2007946"/>
                  </a:lnTo>
                  <a:lnTo>
                    <a:pt x="3821582" y="1959673"/>
                  </a:lnTo>
                  <a:lnTo>
                    <a:pt x="3822192" y="1911096"/>
                  </a:lnTo>
                  <a:close/>
                </a:path>
              </a:pathLst>
            </a:custGeom>
            <a:solidFill>
              <a:srgbClr val="78E2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477012" y="1880615"/>
              <a:ext cx="11238230" cy="4114165"/>
            </a:xfrm>
            <a:custGeom>
              <a:rect b="b" l="l" r="r" t="t"/>
              <a:pathLst>
                <a:path extrusionOk="0" h="4114165" w="11238230">
                  <a:moveTo>
                    <a:pt x="11237849" y="2353056"/>
                  </a:moveTo>
                  <a:lnTo>
                    <a:pt x="11236554" y="2346706"/>
                  </a:lnTo>
                  <a:lnTo>
                    <a:pt x="11234839" y="2338209"/>
                  </a:lnTo>
                  <a:lnTo>
                    <a:pt x="11226648" y="2326106"/>
                  </a:lnTo>
                  <a:lnTo>
                    <a:pt x="11214532" y="2317953"/>
                  </a:lnTo>
                  <a:lnTo>
                    <a:pt x="11199749" y="2314956"/>
                  </a:lnTo>
                  <a:lnTo>
                    <a:pt x="11184890" y="2317953"/>
                  </a:lnTo>
                  <a:lnTo>
                    <a:pt x="11172787" y="2326106"/>
                  </a:lnTo>
                  <a:lnTo>
                    <a:pt x="11164634" y="2338209"/>
                  </a:lnTo>
                  <a:lnTo>
                    <a:pt x="11162919" y="2346706"/>
                  </a:lnTo>
                  <a:lnTo>
                    <a:pt x="5625338" y="2346706"/>
                  </a:lnTo>
                  <a:lnTo>
                    <a:pt x="5625338" y="76200"/>
                  </a:lnTo>
                  <a:lnTo>
                    <a:pt x="5625338" y="74930"/>
                  </a:lnTo>
                  <a:lnTo>
                    <a:pt x="5618988" y="76200"/>
                  </a:lnTo>
                  <a:lnTo>
                    <a:pt x="5625325" y="74930"/>
                  </a:lnTo>
                  <a:lnTo>
                    <a:pt x="5625338" y="38100"/>
                  </a:lnTo>
                  <a:lnTo>
                    <a:pt x="5625338" y="74930"/>
                  </a:lnTo>
                  <a:lnTo>
                    <a:pt x="5633834" y="73215"/>
                  </a:lnTo>
                  <a:lnTo>
                    <a:pt x="5645937" y="65062"/>
                  </a:lnTo>
                  <a:lnTo>
                    <a:pt x="5654091" y="52959"/>
                  </a:lnTo>
                  <a:lnTo>
                    <a:pt x="5657088" y="38100"/>
                  </a:lnTo>
                  <a:lnTo>
                    <a:pt x="5654091" y="23253"/>
                  </a:lnTo>
                  <a:lnTo>
                    <a:pt x="5645937" y="11150"/>
                  </a:lnTo>
                  <a:lnTo>
                    <a:pt x="5633834" y="2997"/>
                  </a:lnTo>
                  <a:lnTo>
                    <a:pt x="5618988" y="0"/>
                  </a:lnTo>
                  <a:lnTo>
                    <a:pt x="5604129" y="2997"/>
                  </a:lnTo>
                  <a:lnTo>
                    <a:pt x="5592026" y="11150"/>
                  </a:lnTo>
                  <a:lnTo>
                    <a:pt x="5583872" y="23253"/>
                  </a:lnTo>
                  <a:lnTo>
                    <a:pt x="5580888" y="38100"/>
                  </a:lnTo>
                  <a:lnTo>
                    <a:pt x="5583872" y="52959"/>
                  </a:lnTo>
                  <a:lnTo>
                    <a:pt x="5592026" y="65062"/>
                  </a:lnTo>
                  <a:lnTo>
                    <a:pt x="5604129" y="73215"/>
                  </a:lnTo>
                  <a:lnTo>
                    <a:pt x="5612638" y="74930"/>
                  </a:lnTo>
                  <a:lnTo>
                    <a:pt x="5612638" y="2346706"/>
                  </a:lnTo>
                  <a:lnTo>
                    <a:pt x="74917" y="2346706"/>
                  </a:lnTo>
                  <a:lnTo>
                    <a:pt x="73202" y="2338209"/>
                  </a:lnTo>
                  <a:lnTo>
                    <a:pt x="65036" y="2326106"/>
                  </a:lnTo>
                  <a:lnTo>
                    <a:pt x="52920" y="2317953"/>
                  </a:lnTo>
                  <a:lnTo>
                    <a:pt x="38100" y="2314956"/>
                  </a:lnTo>
                  <a:lnTo>
                    <a:pt x="23266" y="2317953"/>
                  </a:lnTo>
                  <a:lnTo>
                    <a:pt x="11150" y="2326106"/>
                  </a:lnTo>
                  <a:lnTo>
                    <a:pt x="2984" y="2338209"/>
                  </a:lnTo>
                  <a:lnTo>
                    <a:pt x="0" y="2353056"/>
                  </a:lnTo>
                  <a:lnTo>
                    <a:pt x="2984" y="2367915"/>
                  </a:lnTo>
                  <a:lnTo>
                    <a:pt x="11150" y="2380018"/>
                  </a:lnTo>
                  <a:lnTo>
                    <a:pt x="23266" y="2388171"/>
                  </a:lnTo>
                  <a:lnTo>
                    <a:pt x="38100" y="2391156"/>
                  </a:lnTo>
                  <a:lnTo>
                    <a:pt x="52920" y="2388171"/>
                  </a:lnTo>
                  <a:lnTo>
                    <a:pt x="65036" y="2380018"/>
                  </a:lnTo>
                  <a:lnTo>
                    <a:pt x="73202" y="2367915"/>
                  </a:lnTo>
                  <a:lnTo>
                    <a:pt x="74917" y="2359406"/>
                  </a:lnTo>
                  <a:lnTo>
                    <a:pt x="5612638" y="2359406"/>
                  </a:lnTo>
                  <a:lnTo>
                    <a:pt x="5612638" y="4038752"/>
                  </a:lnTo>
                  <a:lnTo>
                    <a:pt x="5604129" y="4040467"/>
                  </a:lnTo>
                  <a:lnTo>
                    <a:pt x="5592026" y="4048633"/>
                  </a:lnTo>
                  <a:lnTo>
                    <a:pt x="5583872" y="4060748"/>
                  </a:lnTo>
                  <a:lnTo>
                    <a:pt x="5580888" y="4075569"/>
                  </a:lnTo>
                  <a:lnTo>
                    <a:pt x="5583872" y="4090403"/>
                  </a:lnTo>
                  <a:lnTo>
                    <a:pt x="5592026" y="4102519"/>
                  </a:lnTo>
                  <a:lnTo>
                    <a:pt x="5604129" y="4110685"/>
                  </a:lnTo>
                  <a:lnTo>
                    <a:pt x="5618988" y="4113669"/>
                  </a:lnTo>
                  <a:lnTo>
                    <a:pt x="5633834" y="4110685"/>
                  </a:lnTo>
                  <a:lnTo>
                    <a:pt x="5645937" y="4102519"/>
                  </a:lnTo>
                  <a:lnTo>
                    <a:pt x="5654091" y="4090403"/>
                  </a:lnTo>
                  <a:lnTo>
                    <a:pt x="5657088" y="4075569"/>
                  </a:lnTo>
                  <a:lnTo>
                    <a:pt x="5654091" y="4060748"/>
                  </a:lnTo>
                  <a:lnTo>
                    <a:pt x="5645937" y="4048633"/>
                  </a:lnTo>
                  <a:lnTo>
                    <a:pt x="5633834" y="4040467"/>
                  </a:lnTo>
                  <a:lnTo>
                    <a:pt x="5625338" y="4038752"/>
                  </a:lnTo>
                  <a:lnTo>
                    <a:pt x="5625338" y="4037469"/>
                  </a:lnTo>
                  <a:lnTo>
                    <a:pt x="5625338" y="2359406"/>
                  </a:lnTo>
                  <a:lnTo>
                    <a:pt x="11162919" y="2359406"/>
                  </a:lnTo>
                  <a:lnTo>
                    <a:pt x="11164634" y="2367915"/>
                  </a:lnTo>
                  <a:lnTo>
                    <a:pt x="11172787" y="2380018"/>
                  </a:lnTo>
                  <a:lnTo>
                    <a:pt x="11184890" y="2388171"/>
                  </a:lnTo>
                  <a:lnTo>
                    <a:pt x="11199749" y="2391156"/>
                  </a:lnTo>
                  <a:lnTo>
                    <a:pt x="11214532" y="2388171"/>
                  </a:lnTo>
                  <a:lnTo>
                    <a:pt x="11226648" y="2380018"/>
                  </a:lnTo>
                  <a:lnTo>
                    <a:pt x="11234839" y="2367915"/>
                  </a:lnTo>
                  <a:lnTo>
                    <a:pt x="11236554" y="2359406"/>
                  </a:lnTo>
                  <a:lnTo>
                    <a:pt x="11237849" y="235305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4695444" y="3099816"/>
              <a:ext cx="280670" cy="381000"/>
            </a:xfrm>
            <a:custGeom>
              <a:rect b="b" l="l" r="r" t="t"/>
              <a:pathLst>
                <a:path extrusionOk="0" h="381000" w="280670">
                  <a:moveTo>
                    <a:pt x="97535" y="0"/>
                  </a:moveTo>
                  <a:lnTo>
                    <a:pt x="86105" y="11557"/>
                  </a:lnTo>
                  <a:lnTo>
                    <a:pt x="86740" y="15239"/>
                  </a:lnTo>
                  <a:lnTo>
                    <a:pt x="91820" y="31750"/>
                  </a:lnTo>
                  <a:lnTo>
                    <a:pt x="97535" y="51308"/>
                  </a:lnTo>
                  <a:lnTo>
                    <a:pt x="106171" y="96138"/>
                  </a:lnTo>
                  <a:lnTo>
                    <a:pt x="106806" y="107696"/>
                  </a:lnTo>
                  <a:lnTo>
                    <a:pt x="106806" y="131572"/>
                  </a:lnTo>
                  <a:lnTo>
                    <a:pt x="98297" y="179324"/>
                  </a:lnTo>
                  <a:lnTo>
                    <a:pt x="93979" y="190119"/>
                  </a:lnTo>
                  <a:lnTo>
                    <a:pt x="85343" y="179324"/>
                  </a:lnTo>
                  <a:lnTo>
                    <a:pt x="77469" y="165608"/>
                  </a:lnTo>
                  <a:lnTo>
                    <a:pt x="69595" y="150368"/>
                  </a:lnTo>
                  <a:lnTo>
                    <a:pt x="63880" y="138049"/>
                  </a:lnTo>
                  <a:lnTo>
                    <a:pt x="60959" y="132334"/>
                  </a:lnTo>
                  <a:lnTo>
                    <a:pt x="54482" y="130810"/>
                  </a:lnTo>
                  <a:lnTo>
                    <a:pt x="51688" y="130810"/>
                  </a:lnTo>
                  <a:lnTo>
                    <a:pt x="22225" y="176403"/>
                  </a:lnTo>
                  <a:lnTo>
                    <a:pt x="6476" y="212598"/>
                  </a:lnTo>
                  <a:lnTo>
                    <a:pt x="2158" y="232029"/>
                  </a:lnTo>
                  <a:lnTo>
                    <a:pt x="0" y="241426"/>
                  </a:lnTo>
                  <a:lnTo>
                    <a:pt x="0" y="250189"/>
                  </a:lnTo>
                  <a:lnTo>
                    <a:pt x="761" y="263144"/>
                  </a:lnTo>
                  <a:lnTo>
                    <a:pt x="16509" y="311658"/>
                  </a:lnTo>
                  <a:lnTo>
                    <a:pt x="41655" y="342011"/>
                  </a:lnTo>
                  <a:lnTo>
                    <a:pt x="73913" y="365125"/>
                  </a:lnTo>
                  <a:lnTo>
                    <a:pt x="112648" y="378079"/>
                  </a:lnTo>
                  <a:lnTo>
                    <a:pt x="140588" y="381000"/>
                  </a:lnTo>
                  <a:lnTo>
                    <a:pt x="168528" y="378079"/>
                  </a:lnTo>
                  <a:lnTo>
                    <a:pt x="207263" y="365125"/>
                  </a:lnTo>
                  <a:lnTo>
                    <a:pt x="239521" y="342646"/>
                  </a:lnTo>
                  <a:lnTo>
                    <a:pt x="263905" y="312293"/>
                  </a:lnTo>
                  <a:lnTo>
                    <a:pt x="277494" y="276225"/>
                  </a:lnTo>
                  <a:lnTo>
                    <a:pt x="280415" y="250189"/>
                  </a:lnTo>
                  <a:lnTo>
                    <a:pt x="280415" y="240030"/>
                  </a:lnTo>
                  <a:lnTo>
                    <a:pt x="272541" y="191643"/>
                  </a:lnTo>
                  <a:lnTo>
                    <a:pt x="258952" y="152526"/>
                  </a:lnTo>
                  <a:lnTo>
                    <a:pt x="239521" y="116459"/>
                  </a:lnTo>
                  <a:lnTo>
                    <a:pt x="214375" y="82423"/>
                  </a:lnTo>
                  <a:lnTo>
                    <a:pt x="185800" y="52070"/>
                  </a:lnTo>
                  <a:lnTo>
                    <a:pt x="154177" y="27432"/>
                  </a:lnTo>
                  <a:lnTo>
                    <a:pt x="118363" y="8000"/>
                  </a:lnTo>
                  <a:lnTo>
                    <a:pt x="109727" y="3556"/>
                  </a:lnTo>
                  <a:lnTo>
                    <a:pt x="99694" y="762"/>
                  </a:lnTo>
                  <a:lnTo>
                    <a:pt x="97535" y="0"/>
                  </a:lnTo>
                  <a:close/>
                </a:path>
              </a:pathLst>
            </a:custGeom>
            <a:solidFill>
              <a:srgbClr val="072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5" name="Google Shape;27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0308" y="3512820"/>
              <a:ext cx="172212" cy="236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6"/>
            <p:cNvSpPr/>
            <p:nvPr/>
          </p:nvSpPr>
          <p:spPr>
            <a:xfrm>
              <a:off x="7299959" y="5038344"/>
              <a:ext cx="33655" cy="35560"/>
            </a:xfrm>
            <a:custGeom>
              <a:rect b="b" l="l" r="r" t="t"/>
              <a:pathLst>
                <a:path extrusionOk="0" h="35560" w="33654">
                  <a:moveTo>
                    <a:pt x="27305" y="0"/>
                  </a:moveTo>
                  <a:lnTo>
                    <a:pt x="0" y="28066"/>
                  </a:lnTo>
                  <a:lnTo>
                    <a:pt x="508" y="30860"/>
                  </a:lnTo>
                  <a:lnTo>
                    <a:pt x="2286" y="33146"/>
                  </a:lnTo>
                  <a:lnTo>
                    <a:pt x="4445" y="35051"/>
                  </a:lnTo>
                  <a:lnTo>
                    <a:pt x="7112" y="35051"/>
                  </a:lnTo>
                  <a:lnTo>
                    <a:pt x="9398" y="35051"/>
                  </a:lnTo>
                  <a:lnTo>
                    <a:pt x="11175" y="33146"/>
                  </a:lnTo>
                  <a:lnTo>
                    <a:pt x="31750" y="12191"/>
                  </a:lnTo>
                  <a:lnTo>
                    <a:pt x="33020" y="9778"/>
                  </a:lnTo>
                  <a:lnTo>
                    <a:pt x="33528" y="6984"/>
                  </a:lnTo>
                  <a:lnTo>
                    <a:pt x="33020" y="4698"/>
                  </a:lnTo>
                  <a:lnTo>
                    <a:pt x="31750" y="2285"/>
                  </a:lnTo>
                  <a:lnTo>
                    <a:pt x="29464" y="507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072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7" name="Google Shape;27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9159" y="3166872"/>
              <a:ext cx="2859023" cy="2257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6"/>
          <p:cNvSpPr txBox="1"/>
          <p:nvPr>
            <p:ph type="title"/>
          </p:nvPr>
        </p:nvSpPr>
        <p:spPr>
          <a:xfrm>
            <a:off x="2009648" y="989457"/>
            <a:ext cx="79146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Vision of Innovation/Idea/Solution</a:t>
            </a:r>
            <a:endParaRPr/>
          </a:p>
        </p:txBody>
      </p:sp>
      <p:sp>
        <p:nvSpPr>
          <p:cNvPr id="279" name="Google Shape;279;p6"/>
          <p:cNvSpPr txBox="1"/>
          <p:nvPr/>
        </p:nvSpPr>
        <p:spPr>
          <a:xfrm>
            <a:off x="8284591" y="2483357"/>
            <a:ext cx="340487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Identifying hate content is being used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0" name="Google Shape;280;p6"/>
          <p:cNvSpPr txBox="1"/>
          <p:nvPr/>
        </p:nvSpPr>
        <p:spPr>
          <a:xfrm>
            <a:off x="8200952" y="2693455"/>
            <a:ext cx="3306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commonly in many social platforms.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8161378" y="2915152"/>
            <a:ext cx="3651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our project also offers an additional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8168767" y="3123133"/>
            <a:ext cx="35205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functionality of </a:t>
            </a: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highlighting </a:t>
            </a: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hate content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8154835" y="3336461"/>
            <a:ext cx="3548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 </a:t>
            </a: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showing the emotion score.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526795" y="1842592"/>
            <a:ext cx="111645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69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Explain How you developed Idea	                                                                                                                        How you idea is different and innovative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 other ideas- a default comparison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identification of hate content, we first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526795" y="2483357"/>
            <a:ext cx="334454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focused on hate identification in text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526795" y="2696718"/>
            <a:ext cx="3335654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inputs using </a:t>
            </a: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Deep Learning</a:t>
            </a: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We have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526795" y="2910077"/>
            <a:ext cx="324040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trained our model with an effective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526795" y="3123133"/>
            <a:ext cx="378460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which identifies hate content and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526795" y="3337051"/>
            <a:ext cx="373316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predicts the emotion in the input. As the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526795" y="3550411"/>
            <a:ext cx="300799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 step we focussed on proving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1" name="Google Shape;291;p6"/>
          <p:cNvSpPr txBox="1"/>
          <p:nvPr/>
        </p:nvSpPr>
        <p:spPr>
          <a:xfrm>
            <a:off x="526795" y="3763771"/>
            <a:ext cx="32588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suggestions to remove hate content.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2" name="Google Shape;292;p6"/>
          <p:cNvSpPr txBox="1"/>
          <p:nvPr/>
        </p:nvSpPr>
        <p:spPr>
          <a:xfrm>
            <a:off x="8411718" y="4394453"/>
            <a:ext cx="327660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Any early stage innovation detected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3" name="Google Shape;293;p6"/>
          <p:cNvSpPr txBox="1"/>
          <p:nvPr/>
        </p:nvSpPr>
        <p:spPr>
          <a:xfrm>
            <a:off x="9083802" y="4607814"/>
            <a:ext cx="260731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while developing the solution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4" name="Google Shape;294;p6"/>
          <p:cNvSpPr txBox="1"/>
          <p:nvPr/>
        </p:nvSpPr>
        <p:spPr>
          <a:xfrm>
            <a:off x="8019668" y="5034229"/>
            <a:ext cx="36690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Initially, our idea was only identification </a:t>
            </a: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hate content. But after identifying hate content we tried on giving  suggestions to remove hate content.  After lot of research, we found the  </a:t>
            </a:r>
            <a:r>
              <a:rPr b="1"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Natural Language API </a:t>
            </a: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implement the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508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functionality.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40404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526795" y="4394453"/>
            <a:ext cx="273748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much time it will take in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6" name="Google Shape;296;p6"/>
          <p:cNvSpPr txBox="1"/>
          <p:nvPr/>
        </p:nvSpPr>
        <p:spPr>
          <a:xfrm>
            <a:off x="526795" y="4607814"/>
            <a:ext cx="262064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conversion as a final product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Google Shape;297;p6"/>
          <p:cNvSpPr txBox="1"/>
          <p:nvPr/>
        </p:nvSpPr>
        <p:spPr>
          <a:xfrm>
            <a:off x="526795" y="5034229"/>
            <a:ext cx="316738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project can be fully completed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8" name="Google Shape;298;p6"/>
          <p:cNvSpPr txBox="1"/>
          <p:nvPr/>
        </p:nvSpPr>
        <p:spPr>
          <a:xfrm>
            <a:off x="526795" y="5248147"/>
            <a:ext cx="302768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 time duration of one month.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4262628" y="4988051"/>
            <a:ext cx="3750945" cy="399415"/>
          </a:xfrm>
          <a:custGeom>
            <a:rect b="b" l="l" r="r" t="t"/>
            <a:pathLst>
              <a:path extrusionOk="0" h="399414" w="3750945">
                <a:moveTo>
                  <a:pt x="397764" y="199644"/>
                </a:moveTo>
                <a:lnTo>
                  <a:pt x="392506" y="153885"/>
                </a:lnTo>
                <a:lnTo>
                  <a:pt x="377545" y="111861"/>
                </a:lnTo>
                <a:lnTo>
                  <a:pt x="354076" y="74790"/>
                </a:lnTo>
                <a:lnTo>
                  <a:pt x="323278" y="43878"/>
                </a:lnTo>
                <a:lnTo>
                  <a:pt x="286346" y="20307"/>
                </a:lnTo>
                <a:lnTo>
                  <a:pt x="244487" y="5283"/>
                </a:lnTo>
                <a:lnTo>
                  <a:pt x="198882" y="0"/>
                </a:lnTo>
                <a:lnTo>
                  <a:pt x="153263" y="5283"/>
                </a:lnTo>
                <a:lnTo>
                  <a:pt x="111404" y="20307"/>
                </a:lnTo>
                <a:lnTo>
                  <a:pt x="74472" y="43878"/>
                </a:lnTo>
                <a:lnTo>
                  <a:pt x="43675" y="74790"/>
                </a:lnTo>
                <a:lnTo>
                  <a:pt x="20205" y="111861"/>
                </a:lnTo>
                <a:lnTo>
                  <a:pt x="5245" y="153885"/>
                </a:lnTo>
                <a:lnTo>
                  <a:pt x="0" y="199644"/>
                </a:lnTo>
                <a:lnTo>
                  <a:pt x="5245" y="245414"/>
                </a:lnTo>
                <a:lnTo>
                  <a:pt x="20205" y="287439"/>
                </a:lnTo>
                <a:lnTo>
                  <a:pt x="43675" y="324510"/>
                </a:lnTo>
                <a:lnTo>
                  <a:pt x="74472" y="355422"/>
                </a:lnTo>
                <a:lnTo>
                  <a:pt x="111404" y="378993"/>
                </a:lnTo>
                <a:lnTo>
                  <a:pt x="153263" y="394017"/>
                </a:lnTo>
                <a:lnTo>
                  <a:pt x="198882" y="399288"/>
                </a:lnTo>
                <a:lnTo>
                  <a:pt x="244487" y="394017"/>
                </a:lnTo>
                <a:lnTo>
                  <a:pt x="286346" y="378993"/>
                </a:lnTo>
                <a:lnTo>
                  <a:pt x="323278" y="355422"/>
                </a:lnTo>
                <a:lnTo>
                  <a:pt x="354076" y="324510"/>
                </a:lnTo>
                <a:lnTo>
                  <a:pt x="377545" y="287439"/>
                </a:lnTo>
                <a:lnTo>
                  <a:pt x="392506" y="245414"/>
                </a:lnTo>
                <a:lnTo>
                  <a:pt x="397764" y="199644"/>
                </a:lnTo>
                <a:close/>
              </a:path>
              <a:path extrusionOk="0" h="399414" w="3750945">
                <a:moveTo>
                  <a:pt x="3750564" y="199644"/>
                </a:moveTo>
                <a:lnTo>
                  <a:pt x="3745306" y="153885"/>
                </a:lnTo>
                <a:lnTo>
                  <a:pt x="3730345" y="111861"/>
                </a:lnTo>
                <a:lnTo>
                  <a:pt x="3706876" y="74790"/>
                </a:lnTo>
                <a:lnTo>
                  <a:pt x="3676078" y="43878"/>
                </a:lnTo>
                <a:lnTo>
                  <a:pt x="3639147" y="20307"/>
                </a:lnTo>
                <a:lnTo>
                  <a:pt x="3597287" y="5283"/>
                </a:lnTo>
                <a:lnTo>
                  <a:pt x="3551682" y="0"/>
                </a:lnTo>
                <a:lnTo>
                  <a:pt x="3506063" y="5283"/>
                </a:lnTo>
                <a:lnTo>
                  <a:pt x="3464204" y="20307"/>
                </a:lnTo>
                <a:lnTo>
                  <a:pt x="3427272" y="43878"/>
                </a:lnTo>
                <a:lnTo>
                  <a:pt x="3396475" y="74790"/>
                </a:lnTo>
                <a:lnTo>
                  <a:pt x="3373005" y="111861"/>
                </a:lnTo>
                <a:lnTo>
                  <a:pt x="3358045" y="153885"/>
                </a:lnTo>
                <a:lnTo>
                  <a:pt x="3352800" y="199644"/>
                </a:lnTo>
                <a:lnTo>
                  <a:pt x="3358045" y="245414"/>
                </a:lnTo>
                <a:lnTo>
                  <a:pt x="3373005" y="287439"/>
                </a:lnTo>
                <a:lnTo>
                  <a:pt x="3396475" y="324510"/>
                </a:lnTo>
                <a:lnTo>
                  <a:pt x="3427272" y="355422"/>
                </a:lnTo>
                <a:lnTo>
                  <a:pt x="3464204" y="378993"/>
                </a:lnTo>
                <a:lnTo>
                  <a:pt x="3506063" y="394017"/>
                </a:lnTo>
                <a:lnTo>
                  <a:pt x="3551682" y="399288"/>
                </a:lnTo>
                <a:lnTo>
                  <a:pt x="3597287" y="394017"/>
                </a:lnTo>
                <a:lnTo>
                  <a:pt x="3639147" y="378993"/>
                </a:lnTo>
                <a:lnTo>
                  <a:pt x="3676078" y="355422"/>
                </a:lnTo>
                <a:lnTo>
                  <a:pt x="3706876" y="324510"/>
                </a:lnTo>
                <a:lnTo>
                  <a:pt x="3730345" y="287439"/>
                </a:lnTo>
                <a:lnTo>
                  <a:pt x="3745306" y="245414"/>
                </a:lnTo>
                <a:lnTo>
                  <a:pt x="3750564" y="199644"/>
                </a:lnTo>
                <a:close/>
              </a:path>
            </a:pathLst>
          </a:custGeom>
          <a:solidFill>
            <a:srgbClr val="78E2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0" name="Google Shape;30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7795" y="0"/>
            <a:ext cx="2394204" cy="127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2021-12-06T08:33:16Z</dcterms:created>
  <dc:creator>it 24slides5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2021-12-06T00:00:00Z</vt:filetime>
  </property>
</Properties>
</file>