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75" d="100"/>
          <a:sy n="75" d="100"/>
        </p:scale>
        <p:origin x="974"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ARTHI.R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err="1">
                <a:solidFill>
                  <a:srgbClr val="006FC0"/>
                </a:solidFill>
                <a:uFill>
                  <a:solidFill>
                    <a:srgbClr val="006FC0"/>
                  </a:solidFill>
                </a:uFill>
                <a:latin typeface="Trebuchet MS"/>
                <a:cs typeface="Trebuchet MS"/>
              </a:rPr>
              <a:t>Demo</a:t>
            </a:r>
            <a:r>
              <a:rPr lang="en-IN" sz="2000" u="heavy" spc="25" dirty="0" err="1">
                <a:solidFill>
                  <a:srgbClr val="006FC0"/>
                </a:solidFill>
                <a:uFill>
                  <a:solidFill>
                    <a:srgbClr val="006FC0"/>
                  </a:solidFill>
                </a:uFill>
                <a:latin typeface="Trebuchet MS"/>
                <a:cs typeface="Trebuchet MS"/>
              </a:rPr>
              <a:t>Link</a:t>
            </a:r>
            <a:r>
              <a:rPr lang="en-IN"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IN" sz="2000" u="heavy" spc="25" dirty="0">
                <a:solidFill>
                  <a:srgbClr val="006FC0"/>
                </a:solidFill>
                <a:uFill>
                  <a:solidFill>
                    <a:srgbClr val="006FC0"/>
                  </a:solidFill>
                </a:uFill>
                <a:latin typeface="Trebuchet MS"/>
                <a:cs typeface="Trebuchet MS"/>
              </a:rPr>
              <a:t>https://drive.google.com/file/d/1DG-h3pum_aMPozVUWI7_uk0-VXRB4Pe0/view?usp=sharing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914400" y="1688318"/>
            <a:ext cx="7315200" cy="3046988"/>
          </a:xfrm>
          <a:prstGeom prst="rect">
            <a:avLst/>
          </a:prstGeom>
          <a:noFill/>
        </p:spPr>
        <p:txBody>
          <a:bodyPr wrap="square" rtlCol="0">
            <a:spAutoFit/>
          </a:bodyPr>
          <a:lstStyle/>
          <a:p>
            <a:pPr algn="just"/>
            <a:br>
              <a:rPr lang="en-US" sz="2400"/>
            </a:br>
            <a:r>
              <a:rPr lang="en-US" sz="2400" b="0" i="0">
                <a:solidFill>
                  <a:srgbClr val="0D0D0D"/>
                </a:solidFill>
                <a:effectLst/>
                <a:highlight>
                  <a:srgbClr val="FFFFFF"/>
                </a:highlight>
                <a:latin typeface="Söhne"/>
              </a:rPr>
              <a:t>The results of the project indicate the performance of three distinct deep learning models—RNN, CNN, and ANN—in accurately classifying Iris flowers based on their features. The RNN model achieved an accuracy of approximately X% on the testing data, showcasing its capability in capturing sequential patterns inherent in the dataset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085340" y="2019300"/>
            <a:ext cx="6181217" cy="646331"/>
          </a:xfrm>
          <a:prstGeom prst="rect">
            <a:avLst/>
          </a:prstGeom>
          <a:noFill/>
        </p:spPr>
        <p:txBody>
          <a:bodyPr wrap="square" rtlCol="0">
            <a:sp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Comparative Analysis of RNN, CNN, and ANN for Iris Classification</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457200" y="2050203"/>
            <a:ext cx="7019925" cy="2308324"/>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problem statement revolves around classifying Iris flowers into their respective species using deep learning techniques, specifically RNNs, CNNs, and ANNs. Leveraging the Iris dataset's sepal and petal measurements, the challenge is to develop models that accurately categorize the flowers. </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416320"/>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This project explores the classification of Iris flowers using deep learning models: RNN, CNN, and ANN. Utilizing the Iris dataset, the flowers' sepal and petal measurements are used as features. The dataset is preprocessed, split into training and testing sets, and fed into each model. Training and evaluation follow, assessing model performance. Findings provide insights into the models' effectiveness, aiding in future classification tasks.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end users of this project encompass researchers, data scientists, botanists, educators, and industry professionals. Researchers and data scientists can utilize the findings to advance machine learning research and improve classification techniques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970318"/>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a comprehensive exploration of deep learning models for Iris flower classification, including RNNs, CNNs, and ANNs. Its value proposition lies in providing insights into the effectiveness of these models for accurately classifying Iris flowers based on their features. By leveraging the Iris dataset, the project offers practical applications in species identification, aiding botanists, researchers, and industry professionals in various fields. Additionally, the project serves as an educational resource for data scientists and students, offering a hands-on example of deep learning model development and evaluation. Overall, the solution provides a versatile toolkit for tackling classification tasks in diverse domains, enhancing efficiency and accuracy in species classification and data analysis endeavors.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"wow" factor in this solution lies in its ability to harness cutting-edge deep learning techniques to accurately classify Iris flowers. By exploring RNNs, CNNs, and ANNs, the project showcases the versatility and power of these models in solving real-world classification problems. The use of the well-known Iris dataset not only ensures familiarity but also underscores the practical applicability of the project's findings.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785652"/>
          </a:xfrm>
          <a:prstGeom prst="rect">
            <a:avLst/>
          </a:prstGeom>
          <a:noFill/>
        </p:spPr>
        <p:txBody>
          <a:bodyPr wrap="square" rtlCol="0">
            <a:spAutoFit/>
          </a:bodyPr>
          <a:lstStyle/>
          <a:p>
            <a:pPr algn="l"/>
            <a:endParaRPr lang="en-US" sz="2400" b="1" i="0" dirty="0">
              <a:solidFill>
                <a:srgbClr val="0D0D0D"/>
              </a:solidFill>
              <a:effectLst/>
              <a:highlight>
                <a:srgbClr val="FFFFFF"/>
              </a:highlight>
              <a:latin typeface="Söhne"/>
            </a:endParaRPr>
          </a:p>
          <a:p>
            <a:pPr algn="l"/>
            <a:r>
              <a:rPr lang="en-US" sz="2400" b="0" i="0" dirty="0">
                <a:solidFill>
                  <a:srgbClr val="0D0D0D"/>
                </a:solidFill>
                <a:effectLst/>
                <a:highlight>
                  <a:srgbClr val="FFFFFF"/>
                </a:highlight>
                <a:latin typeface="Söhne"/>
              </a:rPr>
              <a:t>In modeling, we're essentially building three different types of deep learning models: RNNs, CNNs, and ANNs, to classify Iris flowers based on their features. Each model is designed with specific layers and configurations to best handle the characteristics of the Iris dataset. The RNN model is tailored for sequential data like the Iris dataset, while the CNN model is adept at capturing spatial patterns in the data. On the other hand, the ANN model is more conventional and well-suited for tabular data like the Iris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649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ARTHI.R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sophia s</cp:lastModifiedBy>
  <cp:revision>6</cp:revision>
  <dcterms:created xsi:type="dcterms:W3CDTF">2024-04-11T06:59:37Z</dcterms:created>
  <dcterms:modified xsi:type="dcterms:W3CDTF">2024-04-17T08:27:56Z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