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05AC-BEAA-4B02-84B3-2EE78B71ADF8}" type="datetimeFigureOut">
              <a:rPr lang="es-CL" smtClean="0"/>
              <a:t>04-05-2017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58B0-8885-45BF-8BDE-75DBD996E284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203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05AC-BEAA-4B02-84B3-2EE78B71ADF8}" type="datetimeFigureOut">
              <a:rPr lang="es-CL" smtClean="0"/>
              <a:t>04-05-2017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58B0-8885-45BF-8BDE-75DBD996E284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1512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05AC-BEAA-4B02-84B3-2EE78B71ADF8}" type="datetimeFigureOut">
              <a:rPr lang="es-CL" smtClean="0"/>
              <a:t>04-05-2017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58B0-8885-45BF-8BDE-75DBD996E284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8916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05AC-BEAA-4B02-84B3-2EE78B71ADF8}" type="datetimeFigureOut">
              <a:rPr lang="es-CL" smtClean="0"/>
              <a:t>04-05-2017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58B0-8885-45BF-8BDE-75DBD996E284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1531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05AC-BEAA-4B02-84B3-2EE78B71ADF8}" type="datetimeFigureOut">
              <a:rPr lang="es-CL" smtClean="0"/>
              <a:t>04-05-2017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58B0-8885-45BF-8BDE-75DBD996E284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3414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05AC-BEAA-4B02-84B3-2EE78B71ADF8}" type="datetimeFigureOut">
              <a:rPr lang="es-CL" smtClean="0"/>
              <a:t>04-05-2017</a:t>
            </a:fld>
            <a:endParaRPr lang="es-CL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58B0-8885-45BF-8BDE-75DBD996E284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5109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05AC-BEAA-4B02-84B3-2EE78B71ADF8}" type="datetimeFigureOut">
              <a:rPr lang="es-CL" smtClean="0"/>
              <a:t>04-05-2017</a:t>
            </a:fld>
            <a:endParaRPr lang="es-CL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58B0-8885-45BF-8BDE-75DBD996E284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280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05AC-BEAA-4B02-84B3-2EE78B71ADF8}" type="datetimeFigureOut">
              <a:rPr lang="es-CL" smtClean="0"/>
              <a:t>04-05-2017</a:t>
            </a:fld>
            <a:endParaRPr lang="es-C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58B0-8885-45BF-8BDE-75DBD996E284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7621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05AC-BEAA-4B02-84B3-2EE78B71ADF8}" type="datetimeFigureOut">
              <a:rPr lang="es-CL" smtClean="0"/>
              <a:t>04-05-2017</a:t>
            </a:fld>
            <a:endParaRPr lang="es-CL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58B0-8885-45BF-8BDE-75DBD996E284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60253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05AC-BEAA-4B02-84B3-2EE78B71ADF8}" type="datetimeFigureOut">
              <a:rPr lang="es-CL" smtClean="0"/>
              <a:t>04-05-2017</a:t>
            </a:fld>
            <a:endParaRPr lang="es-CL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58B0-8885-45BF-8BDE-75DBD996E284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9731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05AC-BEAA-4B02-84B3-2EE78B71ADF8}" type="datetimeFigureOut">
              <a:rPr lang="es-CL" smtClean="0"/>
              <a:t>04-05-2017</a:t>
            </a:fld>
            <a:endParaRPr lang="es-CL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58B0-8885-45BF-8BDE-75DBD996E284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5164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E05AC-BEAA-4B02-84B3-2EE78B71ADF8}" type="datetimeFigureOut">
              <a:rPr lang="es-CL" smtClean="0"/>
              <a:t>04-05-2017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D58B0-8885-45BF-8BDE-75DBD996E284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0122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7" y="786566"/>
            <a:ext cx="12192000" cy="524900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098" y="3057473"/>
            <a:ext cx="9697803" cy="74305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58927" y="3826917"/>
            <a:ext cx="17638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Expression Begin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72562" y="2645817"/>
            <a:ext cx="2607380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Value mapping is optional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377677" y="4242963"/>
            <a:ext cx="2156360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String Pipe Functions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960041" y="2640437"/>
            <a:ext cx="136043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Mapped Key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346860" y="2233005"/>
            <a:ext cx="4066626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Resulting value if mapped key has a value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517663" y="3859637"/>
            <a:ext cx="2188804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Ternary else operator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394062" y="3859637"/>
            <a:ext cx="1762406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Ternary operator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7868603" y="2639405"/>
            <a:ext cx="3823740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Resulting value if mapped key is empty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9842627" y="3865017"/>
            <a:ext cx="15955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Expression End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17" name="Llamada rectangular 16"/>
          <p:cNvSpPr/>
          <p:nvPr/>
        </p:nvSpPr>
        <p:spPr>
          <a:xfrm rot="10800000">
            <a:off x="1576252" y="3246311"/>
            <a:ext cx="132009" cy="349444"/>
          </a:xfrm>
          <a:prstGeom prst="wedgeRectCallout">
            <a:avLst>
              <a:gd name="adj1" fmla="val -13889"/>
              <a:gd name="adj2" fmla="val 112251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8" name="Llamada rectangular 17"/>
          <p:cNvSpPr/>
          <p:nvPr/>
        </p:nvSpPr>
        <p:spPr>
          <a:xfrm rot="10800000">
            <a:off x="1338729" y="3246311"/>
            <a:ext cx="225570" cy="349444"/>
          </a:xfrm>
          <a:prstGeom prst="wedgeRectCallout">
            <a:avLst>
              <a:gd name="adj1" fmla="val 17211"/>
              <a:gd name="adj2" fmla="val -1103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9" name="Llamada rectangular 18"/>
          <p:cNvSpPr/>
          <p:nvPr/>
        </p:nvSpPr>
        <p:spPr>
          <a:xfrm rot="10800000">
            <a:off x="1804893" y="3246311"/>
            <a:ext cx="3257178" cy="349444"/>
          </a:xfrm>
          <a:prstGeom prst="wedgeRectCallout">
            <a:avLst>
              <a:gd name="adj1" fmla="val 4734"/>
              <a:gd name="adj2" fmla="val -226599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0" name="Llamada rectangular 19"/>
          <p:cNvSpPr/>
          <p:nvPr/>
        </p:nvSpPr>
        <p:spPr>
          <a:xfrm rot="10800000">
            <a:off x="5158701" y="3246310"/>
            <a:ext cx="973157" cy="349444"/>
          </a:xfrm>
          <a:prstGeom prst="wedgeRectCallout">
            <a:avLst>
              <a:gd name="adj1" fmla="val 18245"/>
              <a:gd name="adj2" fmla="val 11032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1" name="Llamada rectangular 20"/>
          <p:cNvSpPr/>
          <p:nvPr/>
        </p:nvSpPr>
        <p:spPr>
          <a:xfrm rot="10800000">
            <a:off x="6214291" y="3246310"/>
            <a:ext cx="150650" cy="349444"/>
          </a:xfrm>
          <a:prstGeom prst="wedgeRectCallout">
            <a:avLst>
              <a:gd name="adj1" fmla="val 2376"/>
              <a:gd name="adj2" fmla="val -112010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4" name="Llamada rectangular 23"/>
          <p:cNvSpPr/>
          <p:nvPr/>
        </p:nvSpPr>
        <p:spPr>
          <a:xfrm rot="10800000">
            <a:off x="6447374" y="3246310"/>
            <a:ext cx="1997379" cy="349444"/>
          </a:xfrm>
          <a:prstGeom prst="wedgeRectCallout">
            <a:avLst>
              <a:gd name="adj1" fmla="val 18833"/>
              <a:gd name="adj2" fmla="val 22833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7" name="Llamada rectangular 26"/>
          <p:cNvSpPr/>
          <p:nvPr/>
        </p:nvSpPr>
        <p:spPr>
          <a:xfrm rot="10800000">
            <a:off x="8527183" y="3246310"/>
            <a:ext cx="129290" cy="349444"/>
          </a:xfrm>
          <a:prstGeom prst="wedgeRectCallout">
            <a:avLst>
              <a:gd name="adj1" fmla="val 4099"/>
              <a:gd name="adj2" fmla="val -115110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8" name="Llamada rectangular 27"/>
          <p:cNvSpPr/>
          <p:nvPr/>
        </p:nvSpPr>
        <p:spPr>
          <a:xfrm rot="10800000">
            <a:off x="8760266" y="3246310"/>
            <a:ext cx="1882333" cy="349444"/>
          </a:xfrm>
          <a:prstGeom prst="wedgeRectCallout">
            <a:avLst>
              <a:gd name="adj1" fmla="val 11858"/>
              <a:gd name="adj2" fmla="val 110219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9" name="Llamada rectangular 28"/>
          <p:cNvSpPr/>
          <p:nvPr/>
        </p:nvSpPr>
        <p:spPr>
          <a:xfrm rot="10800000">
            <a:off x="10667998" y="3246342"/>
            <a:ext cx="127001" cy="349444"/>
          </a:xfrm>
          <a:prstGeom prst="wedgeRectCallout">
            <a:avLst>
              <a:gd name="adj1" fmla="val -8142"/>
              <a:gd name="adj2" fmla="val -12056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765434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33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Arturo Ignacio Saavedra Reveco</dc:creator>
  <cp:lastModifiedBy>Arturo Ignacio Saavedra Reveco</cp:lastModifiedBy>
  <cp:revision>4</cp:revision>
  <dcterms:created xsi:type="dcterms:W3CDTF">2017-05-04T19:34:11Z</dcterms:created>
  <dcterms:modified xsi:type="dcterms:W3CDTF">2017-05-04T20:03:13Z</dcterms:modified>
</cp:coreProperties>
</file>